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9.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0.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1.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2.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0" r:id="rId1"/>
    <p:sldMasterId id="2147483672" r:id="rId2"/>
    <p:sldMasterId id="2147483676" r:id="rId3"/>
    <p:sldMasterId id="2147483855" r:id="rId4"/>
    <p:sldMasterId id="2147483867" r:id="rId5"/>
    <p:sldMasterId id="2147483884" r:id="rId6"/>
    <p:sldMasterId id="2147483902" r:id="rId7"/>
    <p:sldMasterId id="2147483921" r:id="rId8"/>
    <p:sldMasterId id="2147483933" r:id="rId9"/>
    <p:sldMasterId id="2147483953" r:id="rId10"/>
    <p:sldMasterId id="2147483959" r:id="rId11"/>
    <p:sldMasterId id="2147483971" r:id="rId12"/>
    <p:sldMasterId id="2147483979" r:id="rId13"/>
  </p:sldMasterIdLst>
  <p:notesMasterIdLst>
    <p:notesMasterId r:id="rId50"/>
  </p:notesMasterIdLst>
  <p:sldIdLst>
    <p:sldId id="800" r:id="rId14"/>
    <p:sldId id="791" r:id="rId15"/>
    <p:sldId id="266" r:id="rId16"/>
    <p:sldId id="306" r:id="rId17"/>
    <p:sldId id="269" r:id="rId18"/>
    <p:sldId id="310" r:id="rId19"/>
    <p:sldId id="307" r:id="rId20"/>
    <p:sldId id="815" r:id="rId21"/>
    <p:sldId id="1797" r:id="rId22"/>
    <p:sldId id="807" r:id="rId23"/>
    <p:sldId id="1799" r:id="rId24"/>
    <p:sldId id="1800" r:id="rId25"/>
    <p:sldId id="803" r:id="rId26"/>
    <p:sldId id="594" r:id="rId27"/>
    <p:sldId id="801" r:id="rId28"/>
    <p:sldId id="260" r:id="rId29"/>
    <p:sldId id="270" r:id="rId30"/>
    <p:sldId id="583" r:id="rId31"/>
    <p:sldId id="618" r:id="rId32"/>
    <p:sldId id="584" r:id="rId33"/>
    <p:sldId id="543" r:id="rId34"/>
    <p:sldId id="1801" r:id="rId35"/>
    <p:sldId id="544" r:id="rId36"/>
    <p:sldId id="592" r:id="rId37"/>
    <p:sldId id="585" r:id="rId38"/>
    <p:sldId id="617" r:id="rId39"/>
    <p:sldId id="587" r:id="rId40"/>
    <p:sldId id="586" r:id="rId41"/>
    <p:sldId id="547" r:id="rId42"/>
    <p:sldId id="810" r:id="rId43"/>
    <p:sldId id="590" r:id="rId44"/>
    <p:sldId id="811" r:id="rId45"/>
    <p:sldId id="813" r:id="rId46"/>
    <p:sldId id="814" r:id="rId47"/>
    <p:sldId id="275" r:id="rId48"/>
    <p:sldId id="280"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DA07F7"/>
    <a:srgbClr val="3865B6"/>
    <a:srgbClr val="00D0F0"/>
    <a:srgbClr val="0C1BED"/>
    <a:srgbClr val="66CCFF"/>
    <a:srgbClr val="CC00CC"/>
    <a:srgbClr val="0066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91721" autoAdjust="0"/>
  </p:normalViewPr>
  <p:slideViewPr>
    <p:cSldViewPr snapToGrid="0">
      <p:cViewPr varScale="1">
        <p:scale>
          <a:sx n="82" d="100"/>
          <a:sy n="82" d="100"/>
        </p:scale>
        <p:origin x="23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theme" Target="theme/theme1.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8" Type="http://schemas.openxmlformats.org/officeDocument/2006/relationships/slideMaster" Target="slideMasters/slideMaster8.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7-31T22:41:12.597"/>
    </inkml:context>
    <inkml:brush xml:id="br0">
      <inkml:brushProperty name="width" value="0.1" units="cm"/>
      <inkml:brushProperty name="height" value="0.1" units="cm"/>
      <inkml:brushProperty name="color" value="#E71224"/>
    </inkml:brush>
  </inkml:definitions>
  <inkml:trace contextRef="#ctx0" brushRef="#br0">6491 5845 16383 0 0,'0'-6'0'0'0,"0"-2"0"0"0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7-31T23:20:15.160"/>
    </inkml:context>
    <inkml:brush xml:id="br0">
      <inkml:brushProperty name="width" value="0.1" units="cm"/>
      <inkml:brushProperty name="height" value="0.1" units="cm"/>
      <inkml:brushProperty name="color" value="#E71224"/>
    </inkml:brush>
  </inkml:definitions>
  <inkml:trace contextRef="#ctx0" brushRef="#br0">18186 3911 16383 0 0,'0'-6'0'0'0,"6"16"0"0"0,8 18 0 0 0,1 11 0 0 0,-1 4 0 0 0,2 7 0 0 0,0 7 0 0 0,-5 0 0 0 0,3 2 0 0 0,5 3 0 0 0,5-3 0 0 0,5-5 0 0 0,-3-6 0 0 0,-6-18 0 0 0,-6-19 0 0 0,-5-18 0 0 0,-5-13 0 0 0,3-10 0 0 0,13-6 0 0 0,8-2 0 0 0,7 5 0 0 0,2 8 0 0 0,1 3 0 0 0,6-2 0 0 0,2-8 0 0 0,5-5 0 0 0,-1-2 0 0 0,4 0 0 0 0,-1 6 0 0 0,-10 3 0 0 0,-7 6 0 0 0,-2 2 0 0 0,-2 4 0 0 0,6-7 0 0 0,8-4 0 0 0,15-11 0 0 0,8 3 0 0 0,5 1 0 0 0,-4 1 0 0 0,-8 0 0 0 0,-9 6 0 0 0,-13 2 0 0 0,-7 6 0 0 0,-10 6 0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7-31T23:20:15.161"/>
    </inkml:context>
    <inkml:brush xml:id="br0">
      <inkml:brushProperty name="width" value="0.1" units="cm"/>
      <inkml:brushProperty name="height" value="0.1" units="cm"/>
      <inkml:brushProperty name="color" value="#E71224"/>
    </inkml:brush>
  </inkml:definitions>
  <inkml:trace contextRef="#ctx0" brushRef="#br0">18221 5673 16383 0 0,'0'12'0'0'0,"0"16"0"0"0,0 15 0 0 0,0 12 0 0 0,0 3 0 0 0,6 4 0 0 0,2 9 0 0 0,12 10 0 0 0,14 22 0 0 0,7 11 0 0 0,3 11 0 0 0,0 1 0 0 0,-1-2 0 0 0,-9-17 0 0 0,-3-26 0 0 0,-8-21 0 0 0,-1-26 0 0 0,1-26 0 0 0,16-32 0 0 0,12-23 0 0 0,4-11 0 0 0,16-12 0 0 0,20-7 0 0 0,13-15 0 0 0,19-15 0 0 0,30-13 0 0 0,25-11 0 0 0,1-1 0 0 0,-13 17 0 0 0,-28 21 0 0 0,-32 20 0 0 0,-28 18 0 0 0,-21 18 0 0 0,-20 9 0 0 0,-10 10 0 0 0,-11 1 0 0 0,-7 5 0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7-31T23:20:15.162"/>
    </inkml:context>
    <inkml:brush xml:id="br0">
      <inkml:brushProperty name="width" value="0.1" units="cm"/>
      <inkml:brushProperty name="height" value="0.1" units="cm"/>
      <inkml:brushProperty name="color" value="#E71224"/>
    </inkml:brush>
  </inkml:definitions>
  <inkml:trace contextRef="#ctx0" brushRef="#br0">18256 4713 16383 0 0,'0'6'0'0'0,"0"8"0"0"0,0 14 0 0 0,6 8 0 0 0,2 3 0 0 0,0 2 0 0 0,-2 0 0 0 0,-2-2 0 0 0,-1 0 0 0 0,4-8 0 0 0,2-3 0 0 0,-1 0 0 0 0,-2 1 0 0 0,4-4 0 0 0,0-1 0 0 0,-1 2 0 0 0,-3 3 0 0 0,-2 1 0 0 0,-1 3 0 0 0,4-5 0 0 0,7-7 0 0 0,13-7 0 0 0,15-12 0 0 0,5-24 0 0 0,7-15 0 0 0,6-6 0 0 0,0 3 0 0 0,0 3 0 0 0,3-4 0 0 0,3-1 0 0 0,-5 6 0 0 0,0 3 0 0 0,-4 2 0 0 0,-6 0 0 0 0,-6 5 0 0 0,-11 1 0 0 0,-4 5 0 0 0,4-1 0 0 0,8-2 0 0 0,3-3 0 0 0,-5-4 0 0 0,-5 4 0 0 0,-1 6 0 0 0,-2 7 0 0 0,1 5 0 0 0,-5-2 0 0 0,-2 1 0 0 0,-6-4 0 0 0,1 0 0 0 0,2-4 0 0 0,4 1 0 0 0,-4-2 0 0 0,-5 1 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7-31T22:41:12.598"/>
    </inkml:context>
    <inkml:brush xml:id="br0">
      <inkml:brushProperty name="width" value="0.1" units="cm"/>
      <inkml:brushProperty name="height" value="0.1" units="cm"/>
      <inkml:brushProperty name="color" value="#E71224"/>
    </inkml:brush>
  </inkml:definitions>
  <inkml:trace contextRef="#ctx0" brushRef="#br0">9155 5821 16383 0 0,'0'0'0'0'0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7-31T22:41:12.599"/>
    </inkml:context>
    <inkml:brush xml:id="br0">
      <inkml:brushProperty name="width" value="0.1" units="cm"/>
      <inkml:brushProperty name="height" value="0.1" units="cm"/>
      <inkml:brushProperty name="color" value="#E71224"/>
    </inkml:brush>
  </inkml:definitions>
  <inkml:trace contextRef="#ctx0" brushRef="#br0">14129 5845 16383 0 0,'0'-6'0'0'0,"0"-2"0"0"0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7-31T22:41:12.600"/>
    </inkml:context>
    <inkml:brush xml:id="br0">
      <inkml:brushProperty name="width" value="0.1" units="cm"/>
      <inkml:brushProperty name="height" value="0.1" units="cm"/>
      <inkml:brushProperty name="color" value="#E71224"/>
    </inkml:brush>
  </inkml:definitions>
  <inkml:trace contextRef="#ctx0" brushRef="#br0">7091 5715 16383 0 0,'0'0'0'0'0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7-31T22:41:12.601"/>
    </inkml:context>
    <inkml:brush xml:id="br0">
      <inkml:brushProperty name="width" value="0.1" units="cm"/>
      <inkml:brushProperty name="height" value="0.1" units="cm"/>
      <inkml:brushProperty name="color" value="#E71224"/>
    </inkml:brush>
  </inkml:definitions>
  <inkml:trace contextRef="#ctx0" brushRef="#br0">6085 5750 16383 0 0,'0'0'0'0'0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7-31T22:41:12.603"/>
    </inkml:context>
    <inkml:brush xml:id="br0">
      <inkml:brushProperty name="width" value="0.1" units="cm"/>
      <inkml:brushProperty name="height" value="0.1" units="cm"/>
      <inkml:brushProperty name="color" value="#E71224"/>
    </inkml:brush>
  </inkml:definitions>
  <inkml:trace contextRef="#ctx0" brushRef="#br0">19720 5786 16383 0 0,'0'0'0'0'0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7-31T23:20:15.143"/>
    </inkml:context>
    <inkml:brush xml:id="br0">
      <inkml:brushProperty name="width" value="0.1" units="cm"/>
      <inkml:brushProperty name="height" value="0.1" units="cm"/>
      <inkml:brushProperty name="color" value="#E71224"/>
    </inkml:brush>
  </inkml:definitions>
  <inkml:trace contextRef="#ctx0" brushRef="#br0">18701 8875 16383 0 0,'-6'0'0'0'0,"-8"0"0"0"0,-7 0 0 0 0,-13-6 0 0 0,-6-8 0 0 0,-8-1 0 0 0,-9-5 0 0 0,1-4 0 0 0,2-5 0 0 0,12-3 0 0 0,6 4 0 0 0,10 1 0 0 0,8-2 0 0 0,9-1 0 0 0,4-2 0 0 0,4-1 0 0 0,2-1 0 0 0,1-1 0 0 0,6-1 0 0 0,8 1 0 0 0,6 5 0 0 0,1 2 0 0 0,1 1 0 0 0,-2-3 0 0 0,0 5 0 0 0,3 7 0 0 0,3 5 0 0 0,2 6 0 0 0,3 4 0 0 0,1 2 0 0 0,2 2 0 0 0,-1 0 0 0 0,1 1 0 0 0,6-1 0 0 0,8-1 0 0 0,1 19 0 0 0,4 11 0 0 0,-1 13 0 0 0,-4-1 0 0 0,-4-1 0 0 0,-11-3 0 0 0,-4-6 0 0 0,-8-4 0 0 0,-8 0 0 0 0,-6 1 0 0 0,-5 1 0 0 0,3-3 0 0 0,0-2 0 0 0,-1 2 0 0 0,-1 2 0 0 0,-2 2 0 0 0,-2 2 0 0 0,0 1 0 0 0,-1 1 0 0 0,-6-5 0 0 0,-2-3 0 0 0,-6-5 0 0 0,-7 0 0 0 0,-5-4 0 0 0,-4 0 0 0 0,-4-2 0 0 0,5 2 0 0 0,1 4 0 0 0,-1-2 0 0 0,-2-4 0 0 0,-1 1 0 0 0,-7 4 0 0 0,-3-2 0 0 0,-1 1 0 0 0,2 5 0 0 0,-5 3 0 0 0,0-3 0 0 0,7 0 0 0 0,5-4 0 0 0,8 0 0 0 0,2-3 0 0 0,6 1 0 0 0,5 10 0 0 0,5 5 0 0 0,4 16 0 0 0,3 4 0 0 0,1 0 0 0 0,7-10 0 0 0,2-12 0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7-31T23:20:15.144"/>
    </inkml:context>
    <inkml:brush xml:id="br0">
      <inkml:brushProperty name="width" value="0.1" units="cm"/>
      <inkml:brushProperty name="height" value="0.1" units="cm"/>
      <inkml:brushProperty name="color" value="#E71224"/>
    </inkml:brush>
  </inkml:definitions>
  <inkml:trace contextRef="#ctx0" brushRef="#br0">18327 9202 16383 0 0,'6'0'0'0'0,"8"0"0"0"0,1-6 0 0 0,-1-8 0 0 0,-3-7 0 0 0,-4-7 0 0 0,-3 2 0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7-31T23:20:15.159"/>
    </inkml:context>
    <inkml:brush xml:id="br0">
      <inkml:brushProperty name="width" value="0.1" units="cm"/>
      <inkml:brushProperty name="height" value="0.1" units="cm"/>
      <inkml:brushProperty name="color" value="#E71224"/>
    </inkml:brush>
  </inkml:definitions>
  <inkml:trace contextRef="#ctx0" brushRef="#br0">18203 7441 16383 0 0,'0'-6'0'0'0,"0"-8"0"0"0,0 10 0 0 0,6 19 0 0 0,2 17 0 0 0,6 17 0 0 0,0 17 0 0 0,4 9 0 0 0,-1 11 0 0 0,2 14 0 0 0,11 2 0 0 0,-1-4 0 0 0,-5-13 0 0 0,-6-15 0 0 0,-6-13 0 0 0,-6-11 0 0 0,2-12 0 0 0,7-13 0 0 0,6-15 0 0 0,5-16 0 0 0,5-17 0 0 0,9-10 0 0 0,3-11 0 0 0,7-10 0 0 0,7-6 0 0 0,-1 1 0 0 0,3 0 0 0 0,-4 10 0 0 0,-4 9 0 0 0,-11 5 0 0 0,-12 3 0 0 0,-6 8 0 0 0,1 3 0 0 0,1-6 0 0 0,3-5 0 0 0,9-1 0 0 0,11-7 0 0 0,14-2 0 0 0,4 2 0 0 0,-4 1 0 0 0,1 8 0 0 0,-12 5 0 0 0,-7 7 0 0 0,-11 1 0 0 0,-12-1 0 0 0,-2-4 0 0 0,-5-2 0 0 0,2 4 0 0 0,4-7 0 0 0,5 3 0 0 0,4 0 0 0 0,3-1 0 0 0,3-1 0 0 0,-4-2 0 0 0,-2-1 0 0 0,0 0 0 0 0,-4 5 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B579E4-7F79-4462-9362-371D1E51CA20}" type="datetimeFigureOut">
              <a:t>16/07/2023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2A7881-3528-48AB-A2A1-85E6DADF3FD2}" type="slidenum">
              <a:t>‹#›</a:t>
            </a:fld>
            <a:endParaRPr lang="en-US"/>
          </a:p>
        </p:txBody>
      </p:sp>
    </p:spTree>
    <p:extLst>
      <p:ext uri="{BB962C8B-B14F-4D97-AF65-F5344CB8AC3E}">
        <p14:creationId xmlns:p14="http://schemas.microsoft.com/office/powerpoint/2010/main" val="4010182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2A7881-3528-48AB-A2A1-85E6DADF3FD2}" type="slidenum">
              <a:rPr lang="en-US" smtClean="0"/>
              <a:t>1</a:t>
            </a:fld>
            <a:endParaRPr lang="en-US"/>
          </a:p>
        </p:txBody>
      </p:sp>
    </p:spTree>
    <p:extLst>
      <p:ext uri="{BB962C8B-B14F-4D97-AF65-F5344CB8AC3E}">
        <p14:creationId xmlns:p14="http://schemas.microsoft.com/office/powerpoint/2010/main" val="3707919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2A7881-3528-48AB-A2A1-85E6DADF3FD2}" type="slidenum">
              <a:rPr lang="en-US" smtClean="0"/>
              <a:t>21</a:t>
            </a:fld>
            <a:endParaRPr lang="en-US"/>
          </a:p>
        </p:txBody>
      </p:sp>
    </p:spTree>
    <p:extLst>
      <p:ext uri="{BB962C8B-B14F-4D97-AF65-F5344CB8AC3E}">
        <p14:creationId xmlns:p14="http://schemas.microsoft.com/office/powerpoint/2010/main" val="2953308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2A7881-3528-48AB-A2A1-85E6DADF3FD2}" type="slidenum">
              <a:rPr lang="en-US" smtClean="0"/>
              <a:t>22</a:t>
            </a:fld>
            <a:endParaRPr lang="en-US"/>
          </a:p>
        </p:txBody>
      </p:sp>
    </p:spTree>
    <p:extLst>
      <p:ext uri="{BB962C8B-B14F-4D97-AF65-F5344CB8AC3E}">
        <p14:creationId xmlns:p14="http://schemas.microsoft.com/office/powerpoint/2010/main" val="3513226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DDBACE-0F8F-43FD-98F0-DEE13552DA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6307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DDBACE-0F8F-43FD-98F0-DEE13552DA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51953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600" indent="-228600">
              <a:buAutoNum type="arabicPeriod"/>
            </a:pPr>
            <a:r>
              <a:rPr lang="en-SG" sz="1200" kern="1200" dirty="0" err="1">
                <a:solidFill>
                  <a:schemeClr val="tx1"/>
                </a:solidFill>
                <a:effectLst/>
                <a:latin typeface="+mn-lt"/>
                <a:ea typeface="+mn-ea"/>
                <a:cs typeface="+mn-cs"/>
              </a:rPr>
              <a:t>bài</a:t>
            </a:r>
            <a:r>
              <a:rPr lang="en-SG" sz="1200" kern="1200" dirty="0">
                <a:solidFill>
                  <a:schemeClr val="tx1"/>
                </a:solidFill>
                <a:effectLst/>
                <a:latin typeface="+mn-lt"/>
                <a:ea typeface="+mn-ea"/>
                <a:cs typeface="+mn-cs"/>
              </a:rPr>
              <a:t> </a:t>
            </a:r>
            <a:r>
              <a:rPr lang="en-SG" sz="1200" kern="1200" dirty="0" err="1">
                <a:solidFill>
                  <a:schemeClr val="tx1"/>
                </a:solidFill>
                <a:effectLst/>
                <a:latin typeface="+mn-lt"/>
                <a:ea typeface="+mn-ea"/>
                <a:cs typeface="+mn-cs"/>
              </a:rPr>
              <a:t>học</a:t>
            </a:r>
            <a:r>
              <a:rPr lang="en-SG" sz="1200" kern="1200" dirty="0">
                <a:solidFill>
                  <a:schemeClr val="tx1"/>
                </a:solidFill>
                <a:effectLst/>
                <a:latin typeface="+mn-lt"/>
                <a:ea typeface="+mn-ea"/>
                <a:cs typeface="+mn-cs"/>
              </a:rPr>
              <a:t> </a:t>
            </a:r>
            <a:r>
              <a:rPr lang="en-SG" sz="1200" kern="1200" dirty="0" err="1">
                <a:solidFill>
                  <a:schemeClr val="tx1"/>
                </a:solidFill>
                <a:effectLst/>
                <a:latin typeface="+mn-lt"/>
                <a:ea typeface="+mn-ea"/>
                <a:cs typeface="+mn-cs"/>
              </a:rPr>
              <a:t>thỏa</a:t>
            </a:r>
            <a:r>
              <a:rPr lang="en-SG" sz="1200" kern="1200" dirty="0">
                <a:solidFill>
                  <a:schemeClr val="tx1"/>
                </a:solidFill>
                <a:effectLst/>
                <a:latin typeface="+mn-lt"/>
                <a:ea typeface="+mn-ea"/>
                <a:cs typeface="+mn-cs"/>
              </a:rPr>
              <a:t> </a:t>
            </a:r>
            <a:r>
              <a:rPr lang="en-SG" sz="1200" kern="1200" dirty="0" err="1">
                <a:solidFill>
                  <a:schemeClr val="tx1"/>
                </a:solidFill>
                <a:effectLst/>
                <a:latin typeface="+mn-lt"/>
                <a:ea typeface="+mn-ea"/>
                <a:cs typeface="+mn-cs"/>
              </a:rPr>
              <a:t>mãn</a:t>
            </a:r>
            <a:r>
              <a:rPr lang="en-SG" sz="1200" kern="1200" dirty="0">
                <a:solidFill>
                  <a:schemeClr val="tx1"/>
                </a:solidFill>
                <a:effectLst/>
                <a:latin typeface="+mn-lt"/>
                <a:ea typeface="+mn-ea"/>
                <a:cs typeface="+mn-cs"/>
              </a:rPr>
              <a:t> </a:t>
            </a:r>
            <a:r>
              <a:rPr lang="en-SG" sz="1200" kern="1200" dirty="0" err="1">
                <a:solidFill>
                  <a:schemeClr val="tx1"/>
                </a:solidFill>
                <a:effectLst/>
                <a:latin typeface="+mn-lt"/>
                <a:ea typeface="+mn-ea"/>
                <a:cs typeface="+mn-cs"/>
              </a:rPr>
              <a:t>để</a:t>
            </a:r>
            <a:r>
              <a:rPr lang="en-SG" sz="1200" kern="1200" dirty="0">
                <a:solidFill>
                  <a:schemeClr val="tx1"/>
                </a:solidFill>
                <a:effectLst/>
                <a:latin typeface="+mn-lt"/>
                <a:ea typeface="+mn-ea"/>
                <a:cs typeface="+mn-cs"/>
              </a:rPr>
              <a:t> </a:t>
            </a:r>
            <a:r>
              <a:rPr lang="en-SG" sz="1200" kern="1200" dirty="0" err="1">
                <a:solidFill>
                  <a:schemeClr val="tx1"/>
                </a:solidFill>
                <a:effectLst/>
                <a:latin typeface="+mn-lt"/>
                <a:ea typeface="+mn-ea"/>
                <a:cs typeface="+mn-cs"/>
              </a:rPr>
              <a:t>chọn</a:t>
            </a:r>
            <a:r>
              <a:rPr lang="en-SG" sz="1200" kern="1200" dirty="0">
                <a:solidFill>
                  <a:schemeClr val="tx1"/>
                </a:solidFill>
                <a:effectLst/>
                <a:latin typeface="+mn-lt"/>
                <a:ea typeface="+mn-ea"/>
                <a:cs typeface="+mn-cs"/>
              </a:rPr>
              <a:t> </a:t>
            </a:r>
            <a:r>
              <a:rPr lang="en-SG" sz="1200" kern="1200" dirty="0" err="1">
                <a:solidFill>
                  <a:schemeClr val="tx1"/>
                </a:solidFill>
                <a:effectLst/>
                <a:latin typeface="+mn-lt"/>
                <a:ea typeface="+mn-ea"/>
                <a:cs typeface="+mn-cs"/>
              </a:rPr>
              <a:t>thiết</a:t>
            </a:r>
            <a:r>
              <a:rPr lang="en-SG" sz="1200" kern="1200" dirty="0">
                <a:solidFill>
                  <a:schemeClr val="tx1"/>
                </a:solidFill>
                <a:effectLst/>
                <a:latin typeface="+mn-lt"/>
                <a:ea typeface="+mn-ea"/>
                <a:cs typeface="+mn-cs"/>
              </a:rPr>
              <a:t> </a:t>
            </a:r>
            <a:r>
              <a:rPr lang="en-SG" sz="1200" kern="1200" dirty="0" err="1">
                <a:solidFill>
                  <a:schemeClr val="tx1"/>
                </a:solidFill>
                <a:effectLst/>
                <a:latin typeface="+mn-lt"/>
                <a:ea typeface="+mn-ea"/>
                <a:cs typeface="+mn-cs"/>
              </a:rPr>
              <a:t>kế</a:t>
            </a:r>
            <a:r>
              <a:rPr lang="en-SG" sz="1200" kern="1200" dirty="0">
                <a:solidFill>
                  <a:schemeClr val="tx1"/>
                </a:solidFill>
                <a:effectLst/>
                <a:latin typeface="+mn-lt"/>
                <a:ea typeface="+mn-ea"/>
                <a:cs typeface="+mn-cs"/>
              </a:rPr>
              <a:t> </a:t>
            </a:r>
            <a:r>
              <a:rPr lang="en-SG" sz="1200" kern="1200" dirty="0" err="1">
                <a:solidFill>
                  <a:schemeClr val="tx1"/>
                </a:solidFill>
                <a:effectLst/>
                <a:latin typeface="+mn-lt"/>
                <a:ea typeface="+mn-ea"/>
                <a:cs typeface="+mn-cs"/>
              </a:rPr>
              <a:t>bài</a:t>
            </a:r>
            <a:r>
              <a:rPr lang="en-SG" sz="1200" kern="1200" dirty="0">
                <a:solidFill>
                  <a:schemeClr val="tx1"/>
                </a:solidFill>
                <a:effectLst/>
                <a:latin typeface="+mn-lt"/>
                <a:ea typeface="+mn-ea"/>
                <a:cs typeface="+mn-cs"/>
              </a:rPr>
              <a:t> </a:t>
            </a:r>
            <a:r>
              <a:rPr lang="en-SG" sz="1200" kern="1200" dirty="0" err="1">
                <a:solidFill>
                  <a:schemeClr val="tx1"/>
                </a:solidFill>
                <a:effectLst/>
                <a:latin typeface="+mn-lt"/>
                <a:ea typeface="+mn-ea"/>
                <a:cs typeface="+mn-cs"/>
              </a:rPr>
              <a:t>học</a:t>
            </a:r>
            <a:r>
              <a:rPr lang="en-SG" sz="1200" kern="1200" dirty="0">
                <a:solidFill>
                  <a:schemeClr val="tx1"/>
                </a:solidFill>
                <a:effectLst/>
                <a:latin typeface="+mn-lt"/>
                <a:ea typeface="+mn-ea"/>
                <a:cs typeface="+mn-cs"/>
              </a:rPr>
              <a:t> STEM </a:t>
            </a:r>
            <a:r>
              <a:rPr lang="en-SG" sz="1200" kern="1200" dirty="0" err="1">
                <a:solidFill>
                  <a:schemeClr val="tx1"/>
                </a:solidFill>
                <a:effectLst/>
                <a:latin typeface="+mn-lt"/>
                <a:ea typeface="+mn-ea"/>
                <a:cs typeface="+mn-cs"/>
              </a:rPr>
              <a:t>trước</a:t>
            </a:r>
            <a:r>
              <a:rPr lang="en-SG" sz="1200" kern="1200" dirty="0">
                <a:solidFill>
                  <a:schemeClr val="tx1"/>
                </a:solidFill>
                <a:effectLst/>
                <a:latin typeface="+mn-lt"/>
                <a:ea typeface="+mn-ea"/>
                <a:cs typeface="+mn-cs"/>
              </a:rPr>
              <a:t> </a:t>
            </a:r>
            <a:r>
              <a:rPr lang="en-SG" sz="1200" kern="1200" dirty="0" err="1">
                <a:solidFill>
                  <a:schemeClr val="tx1"/>
                </a:solidFill>
                <a:effectLst/>
                <a:latin typeface="+mn-lt"/>
                <a:ea typeface="+mn-ea"/>
                <a:cs typeface="+mn-cs"/>
              </a:rPr>
              <a:t>hết</a:t>
            </a:r>
            <a:r>
              <a:rPr lang="en-SG" sz="1200" kern="1200" dirty="0">
                <a:solidFill>
                  <a:schemeClr val="tx1"/>
                </a:solidFill>
                <a:effectLst/>
                <a:latin typeface="+mn-lt"/>
                <a:ea typeface="+mn-ea"/>
                <a:cs typeface="+mn-cs"/>
              </a:rPr>
              <a:t> </a:t>
            </a:r>
            <a:r>
              <a:rPr lang="en-SG" sz="1200" kern="1200" dirty="0" err="1">
                <a:solidFill>
                  <a:schemeClr val="tx1"/>
                </a:solidFill>
                <a:effectLst/>
                <a:latin typeface="+mn-lt"/>
                <a:ea typeface="+mn-ea"/>
                <a:cs typeface="+mn-cs"/>
              </a:rPr>
              <a:t>cần</a:t>
            </a:r>
            <a:r>
              <a:rPr lang="en-SG" sz="1200" kern="1200" dirty="0">
                <a:solidFill>
                  <a:schemeClr val="tx1"/>
                </a:solidFill>
                <a:effectLst/>
                <a:latin typeface="+mn-lt"/>
                <a:ea typeface="+mn-ea"/>
                <a:cs typeface="+mn-cs"/>
              </a:rPr>
              <a:t> </a:t>
            </a:r>
            <a:r>
              <a:rPr lang="en-SG" sz="1200" kern="1200" dirty="0" err="1">
                <a:solidFill>
                  <a:schemeClr val="tx1"/>
                </a:solidFill>
                <a:effectLst/>
                <a:latin typeface="+mn-lt"/>
                <a:ea typeface="+mn-ea"/>
                <a:cs typeface="+mn-cs"/>
              </a:rPr>
              <a:t>có</a:t>
            </a:r>
            <a:r>
              <a:rPr lang="en-SG" sz="1200" kern="1200" dirty="0">
                <a:solidFill>
                  <a:schemeClr val="tx1"/>
                </a:solidFill>
                <a:effectLst/>
                <a:latin typeface="+mn-lt"/>
                <a:ea typeface="+mn-ea"/>
                <a:cs typeface="+mn-cs"/>
              </a:rPr>
              <a:t> </a:t>
            </a:r>
            <a:r>
              <a:rPr lang="en-SG" sz="1200" kern="1200" dirty="0" err="1">
                <a:solidFill>
                  <a:schemeClr val="tx1"/>
                </a:solidFill>
                <a:effectLst/>
                <a:latin typeface="+mn-lt"/>
                <a:ea typeface="+mn-ea"/>
                <a:cs typeface="+mn-cs"/>
              </a:rPr>
              <a:t>mối</a:t>
            </a:r>
            <a:r>
              <a:rPr lang="en-SG" sz="1200" kern="1200" dirty="0">
                <a:solidFill>
                  <a:schemeClr val="tx1"/>
                </a:solidFill>
                <a:effectLst/>
                <a:latin typeface="+mn-lt"/>
                <a:ea typeface="+mn-ea"/>
                <a:cs typeface="+mn-cs"/>
              </a:rPr>
              <a:t> </a:t>
            </a:r>
            <a:r>
              <a:rPr lang="en-SG" sz="1200" kern="1200" dirty="0" err="1">
                <a:solidFill>
                  <a:schemeClr val="tx1"/>
                </a:solidFill>
                <a:effectLst/>
                <a:latin typeface="+mn-lt"/>
                <a:ea typeface="+mn-ea"/>
                <a:cs typeface="+mn-cs"/>
              </a:rPr>
              <a:t>liên</a:t>
            </a:r>
            <a:r>
              <a:rPr lang="en-SG" sz="1200" kern="1200" dirty="0">
                <a:solidFill>
                  <a:schemeClr val="tx1"/>
                </a:solidFill>
                <a:effectLst/>
                <a:latin typeface="+mn-lt"/>
                <a:ea typeface="+mn-ea"/>
                <a:cs typeface="+mn-cs"/>
              </a:rPr>
              <a:t> </a:t>
            </a:r>
            <a:r>
              <a:rPr lang="en-SG" sz="1200" kern="1200" dirty="0" err="1">
                <a:solidFill>
                  <a:schemeClr val="tx1"/>
                </a:solidFill>
                <a:effectLst/>
                <a:latin typeface="+mn-lt"/>
                <a:ea typeface="+mn-ea"/>
                <a:cs typeface="+mn-cs"/>
              </a:rPr>
              <a:t>hệ</a:t>
            </a:r>
            <a:r>
              <a:rPr lang="en-SG" sz="1200" kern="1200" dirty="0">
                <a:solidFill>
                  <a:schemeClr val="tx1"/>
                </a:solidFill>
                <a:effectLst/>
                <a:latin typeface="+mn-lt"/>
                <a:ea typeface="+mn-ea"/>
                <a:cs typeface="+mn-cs"/>
              </a:rPr>
              <a:t> </a:t>
            </a:r>
            <a:r>
              <a:rPr lang="en-SG" sz="1200" kern="1200" dirty="0" err="1">
                <a:solidFill>
                  <a:schemeClr val="tx1"/>
                </a:solidFill>
                <a:effectLst/>
                <a:latin typeface="+mn-lt"/>
                <a:ea typeface="+mn-ea"/>
                <a:cs typeface="+mn-cs"/>
              </a:rPr>
              <a:t>với</a:t>
            </a:r>
            <a:r>
              <a:rPr lang="en-SG" sz="1200" kern="1200" dirty="0">
                <a:solidFill>
                  <a:schemeClr val="tx1"/>
                </a:solidFill>
                <a:effectLst/>
                <a:latin typeface="+mn-lt"/>
                <a:ea typeface="+mn-ea"/>
                <a:cs typeface="+mn-cs"/>
              </a:rPr>
              <a:t> </a:t>
            </a:r>
            <a:r>
              <a:rPr lang="en-SG" sz="1200" kern="1200" dirty="0" err="1">
                <a:solidFill>
                  <a:schemeClr val="tx1"/>
                </a:solidFill>
                <a:effectLst/>
                <a:latin typeface="+mn-lt"/>
                <a:ea typeface="+mn-ea"/>
                <a:cs typeface="+mn-cs"/>
              </a:rPr>
              <a:t>việc</a:t>
            </a:r>
            <a:r>
              <a:rPr lang="en-SG" sz="1200" kern="1200" dirty="0">
                <a:solidFill>
                  <a:schemeClr val="tx1"/>
                </a:solidFill>
                <a:effectLst/>
                <a:latin typeface="+mn-lt"/>
                <a:ea typeface="+mn-ea"/>
                <a:cs typeface="+mn-cs"/>
              </a:rPr>
              <a:t> </a:t>
            </a:r>
            <a:r>
              <a:rPr lang="en-SG" sz="1200" kern="1200" dirty="0" err="1">
                <a:solidFill>
                  <a:schemeClr val="tx1"/>
                </a:solidFill>
                <a:effectLst/>
                <a:latin typeface="+mn-lt"/>
                <a:ea typeface="+mn-ea"/>
                <a:cs typeface="+mn-cs"/>
              </a:rPr>
              <a:t>giải</a:t>
            </a:r>
            <a:r>
              <a:rPr lang="en-SG" sz="1200" kern="1200" dirty="0">
                <a:solidFill>
                  <a:schemeClr val="tx1"/>
                </a:solidFill>
                <a:effectLst/>
                <a:latin typeface="+mn-lt"/>
                <a:ea typeface="+mn-ea"/>
                <a:cs typeface="+mn-cs"/>
              </a:rPr>
              <a:t> </a:t>
            </a:r>
            <a:r>
              <a:rPr lang="en-SG" sz="1200" kern="1200" dirty="0" err="1">
                <a:solidFill>
                  <a:schemeClr val="tx1"/>
                </a:solidFill>
                <a:effectLst/>
                <a:latin typeface="+mn-lt"/>
                <a:ea typeface="+mn-ea"/>
                <a:cs typeface="+mn-cs"/>
              </a:rPr>
              <a:t>quyết</a:t>
            </a:r>
            <a:r>
              <a:rPr lang="en-SG" sz="1200" kern="1200" dirty="0">
                <a:solidFill>
                  <a:schemeClr val="tx1"/>
                </a:solidFill>
                <a:effectLst/>
                <a:latin typeface="+mn-lt"/>
                <a:ea typeface="+mn-ea"/>
                <a:cs typeface="+mn-cs"/>
              </a:rPr>
              <a:t> </a:t>
            </a:r>
            <a:r>
              <a:rPr lang="en-SG" sz="1200" kern="1200" dirty="0" err="1">
                <a:solidFill>
                  <a:schemeClr val="tx1"/>
                </a:solidFill>
                <a:effectLst/>
                <a:latin typeface="+mn-lt"/>
                <a:ea typeface="+mn-ea"/>
                <a:cs typeface="+mn-cs"/>
              </a:rPr>
              <a:t>vấn</a:t>
            </a:r>
            <a:r>
              <a:rPr lang="en-SG" sz="1200" kern="1200" dirty="0">
                <a:solidFill>
                  <a:schemeClr val="tx1"/>
                </a:solidFill>
                <a:effectLst/>
                <a:latin typeface="+mn-lt"/>
                <a:ea typeface="+mn-ea"/>
                <a:cs typeface="+mn-cs"/>
              </a:rPr>
              <a:t> </a:t>
            </a:r>
            <a:r>
              <a:rPr lang="en-SG" sz="1200" kern="1200" dirty="0" err="1">
                <a:solidFill>
                  <a:schemeClr val="tx1"/>
                </a:solidFill>
                <a:effectLst/>
                <a:latin typeface="+mn-lt"/>
                <a:ea typeface="+mn-ea"/>
                <a:cs typeface="+mn-cs"/>
              </a:rPr>
              <a:t>đề</a:t>
            </a:r>
            <a:r>
              <a:rPr lang="en-SG" sz="1200" kern="1200" dirty="0">
                <a:solidFill>
                  <a:schemeClr val="tx1"/>
                </a:solidFill>
                <a:effectLst/>
                <a:latin typeface="+mn-lt"/>
                <a:ea typeface="+mn-ea"/>
                <a:cs typeface="+mn-cs"/>
              </a:rPr>
              <a:t> </a:t>
            </a:r>
            <a:r>
              <a:rPr lang="en-SG" sz="1200" kern="1200" dirty="0" err="1">
                <a:solidFill>
                  <a:schemeClr val="tx1"/>
                </a:solidFill>
                <a:effectLst/>
                <a:latin typeface="+mn-lt"/>
                <a:ea typeface="+mn-ea"/>
                <a:cs typeface="+mn-cs"/>
              </a:rPr>
              <a:t>thực</a:t>
            </a:r>
            <a:r>
              <a:rPr lang="en-SG" sz="1200" kern="1200" dirty="0">
                <a:solidFill>
                  <a:schemeClr val="tx1"/>
                </a:solidFill>
                <a:effectLst/>
                <a:latin typeface="+mn-lt"/>
                <a:ea typeface="+mn-ea"/>
                <a:cs typeface="+mn-cs"/>
              </a:rPr>
              <a:t> </a:t>
            </a:r>
            <a:r>
              <a:rPr lang="en-SG" sz="1200" kern="1200" dirty="0" err="1">
                <a:solidFill>
                  <a:schemeClr val="tx1"/>
                </a:solidFill>
                <a:effectLst/>
                <a:latin typeface="+mn-lt"/>
                <a:ea typeface="+mn-ea"/>
                <a:cs typeface="+mn-cs"/>
              </a:rPr>
              <a:t>tiễn</a:t>
            </a:r>
            <a:r>
              <a:rPr lang="en-SG" sz="1200" kern="1200" dirty="0">
                <a:solidFill>
                  <a:schemeClr val="tx1"/>
                </a:solidFill>
                <a:effectLst/>
                <a:latin typeface="+mn-lt"/>
                <a:ea typeface="+mn-ea"/>
                <a:cs typeface="+mn-cs"/>
              </a:rPr>
              <a:t>, </a:t>
            </a:r>
            <a:r>
              <a:rPr lang="en-SG" sz="1200" kern="1200" dirty="0" err="1">
                <a:solidFill>
                  <a:schemeClr val="tx1"/>
                </a:solidFill>
                <a:effectLst/>
                <a:latin typeface="+mn-lt"/>
                <a:ea typeface="+mn-ea"/>
                <a:cs typeface="+mn-cs"/>
              </a:rPr>
              <a:t>nội</a:t>
            </a:r>
            <a:r>
              <a:rPr lang="en-SG" sz="1200" kern="1200" dirty="0">
                <a:solidFill>
                  <a:schemeClr val="tx1"/>
                </a:solidFill>
                <a:effectLst/>
                <a:latin typeface="+mn-lt"/>
                <a:ea typeface="+mn-ea"/>
                <a:cs typeface="+mn-cs"/>
              </a:rPr>
              <a:t> dung </a:t>
            </a:r>
            <a:r>
              <a:rPr lang="en-SG" sz="1200" kern="1200" dirty="0" err="1">
                <a:solidFill>
                  <a:schemeClr val="tx1"/>
                </a:solidFill>
                <a:effectLst/>
                <a:latin typeface="+mn-lt"/>
                <a:ea typeface="+mn-ea"/>
                <a:cs typeface="+mn-cs"/>
              </a:rPr>
              <a:t>của</a:t>
            </a:r>
            <a:r>
              <a:rPr lang="en-SG" sz="1200" kern="1200" dirty="0">
                <a:solidFill>
                  <a:schemeClr val="tx1"/>
                </a:solidFill>
                <a:effectLst/>
                <a:latin typeface="+mn-lt"/>
                <a:ea typeface="+mn-ea"/>
                <a:cs typeface="+mn-cs"/>
              </a:rPr>
              <a:t> </a:t>
            </a:r>
            <a:r>
              <a:rPr lang="en-SG" sz="1200" kern="1200" dirty="0" err="1">
                <a:solidFill>
                  <a:schemeClr val="tx1"/>
                </a:solidFill>
                <a:effectLst/>
                <a:latin typeface="+mn-lt"/>
                <a:ea typeface="+mn-ea"/>
                <a:cs typeface="+mn-cs"/>
              </a:rPr>
              <a:t>bài</a:t>
            </a:r>
            <a:r>
              <a:rPr lang="en-SG" sz="1200" kern="1200" dirty="0">
                <a:solidFill>
                  <a:schemeClr val="tx1"/>
                </a:solidFill>
                <a:effectLst/>
                <a:latin typeface="+mn-lt"/>
                <a:ea typeface="+mn-ea"/>
                <a:cs typeface="+mn-cs"/>
              </a:rPr>
              <a:t> </a:t>
            </a:r>
            <a:r>
              <a:rPr lang="en-SG" sz="1200" kern="1200" dirty="0" err="1">
                <a:solidFill>
                  <a:schemeClr val="tx1"/>
                </a:solidFill>
                <a:effectLst/>
                <a:latin typeface="+mn-lt"/>
                <a:ea typeface="+mn-ea"/>
                <a:cs typeface="+mn-cs"/>
              </a:rPr>
              <a:t>học</a:t>
            </a:r>
            <a:r>
              <a:rPr lang="en-SG" sz="1200" kern="1200" dirty="0">
                <a:solidFill>
                  <a:schemeClr val="tx1"/>
                </a:solidFill>
                <a:effectLst/>
                <a:latin typeface="+mn-lt"/>
                <a:ea typeface="+mn-ea"/>
                <a:cs typeface="+mn-cs"/>
              </a:rPr>
              <a:t> </a:t>
            </a:r>
            <a:r>
              <a:rPr lang="en-SG" sz="1200" kern="1200" dirty="0" err="1">
                <a:solidFill>
                  <a:schemeClr val="tx1"/>
                </a:solidFill>
                <a:effectLst/>
                <a:latin typeface="+mn-lt"/>
                <a:ea typeface="+mn-ea"/>
                <a:cs typeface="+mn-cs"/>
              </a:rPr>
              <a:t>phải</a:t>
            </a:r>
            <a:r>
              <a:rPr lang="en-SG" sz="1200" kern="1200" dirty="0">
                <a:solidFill>
                  <a:schemeClr val="tx1"/>
                </a:solidFill>
                <a:effectLst/>
                <a:latin typeface="+mn-lt"/>
                <a:ea typeface="+mn-ea"/>
                <a:cs typeface="+mn-cs"/>
              </a:rPr>
              <a:t> </a:t>
            </a:r>
            <a:r>
              <a:rPr lang="en-SG" sz="1200" kern="1200" dirty="0" err="1">
                <a:solidFill>
                  <a:schemeClr val="tx1"/>
                </a:solidFill>
                <a:effectLst/>
                <a:latin typeface="+mn-lt"/>
                <a:ea typeface="+mn-ea"/>
                <a:cs typeface="+mn-cs"/>
              </a:rPr>
              <a:t>là</a:t>
            </a:r>
            <a:r>
              <a:rPr lang="en-SG" sz="1200" kern="1200" dirty="0">
                <a:solidFill>
                  <a:schemeClr val="tx1"/>
                </a:solidFill>
                <a:effectLst/>
                <a:latin typeface="+mn-lt"/>
                <a:ea typeface="+mn-ea"/>
                <a:cs typeface="+mn-cs"/>
              </a:rPr>
              <a:t> </a:t>
            </a:r>
            <a:r>
              <a:rPr lang="en-SG" sz="1200" kern="1200" dirty="0" err="1">
                <a:solidFill>
                  <a:schemeClr val="tx1"/>
                </a:solidFill>
                <a:effectLst/>
                <a:latin typeface="+mn-lt"/>
                <a:ea typeface="+mn-ea"/>
                <a:cs typeface="+mn-cs"/>
              </a:rPr>
              <a:t>yếu</a:t>
            </a:r>
            <a:r>
              <a:rPr lang="en-SG" sz="1200" kern="1200" dirty="0">
                <a:solidFill>
                  <a:schemeClr val="tx1"/>
                </a:solidFill>
                <a:effectLst/>
                <a:latin typeface="+mn-lt"/>
                <a:ea typeface="+mn-ea"/>
                <a:cs typeface="+mn-cs"/>
              </a:rPr>
              <a:t> </a:t>
            </a:r>
            <a:r>
              <a:rPr lang="en-SG" sz="1200" kern="1200" dirty="0" err="1">
                <a:solidFill>
                  <a:schemeClr val="tx1"/>
                </a:solidFill>
                <a:effectLst/>
                <a:latin typeface="+mn-lt"/>
                <a:ea typeface="+mn-ea"/>
                <a:cs typeface="+mn-cs"/>
              </a:rPr>
              <a:t>tố</a:t>
            </a:r>
            <a:r>
              <a:rPr lang="en-SG" sz="1200" kern="1200" dirty="0">
                <a:solidFill>
                  <a:schemeClr val="tx1"/>
                </a:solidFill>
                <a:effectLst/>
                <a:latin typeface="+mn-lt"/>
                <a:ea typeface="+mn-ea"/>
                <a:cs typeface="+mn-cs"/>
              </a:rPr>
              <a:t> </a:t>
            </a:r>
            <a:r>
              <a:rPr lang="en-SG" sz="1200" kern="1200" dirty="0" err="1">
                <a:solidFill>
                  <a:schemeClr val="tx1"/>
                </a:solidFill>
                <a:effectLst/>
                <a:latin typeface="+mn-lt"/>
                <a:ea typeface="+mn-ea"/>
                <a:cs typeface="+mn-cs"/>
              </a:rPr>
              <a:t>quan</a:t>
            </a:r>
            <a:r>
              <a:rPr lang="en-SG" sz="1200" kern="1200" dirty="0">
                <a:solidFill>
                  <a:schemeClr val="tx1"/>
                </a:solidFill>
                <a:effectLst/>
                <a:latin typeface="+mn-lt"/>
                <a:ea typeface="+mn-ea"/>
                <a:cs typeface="+mn-cs"/>
              </a:rPr>
              <a:t> </a:t>
            </a:r>
            <a:r>
              <a:rPr lang="en-SG" sz="1200" kern="1200" dirty="0" err="1">
                <a:solidFill>
                  <a:schemeClr val="tx1"/>
                </a:solidFill>
                <a:effectLst/>
                <a:latin typeface="+mn-lt"/>
                <a:ea typeface="+mn-ea"/>
                <a:cs typeface="+mn-cs"/>
              </a:rPr>
              <a:t>trọng</a:t>
            </a:r>
            <a:r>
              <a:rPr lang="en-SG" sz="1200" kern="1200" dirty="0">
                <a:solidFill>
                  <a:schemeClr val="tx1"/>
                </a:solidFill>
                <a:effectLst/>
                <a:latin typeface="+mn-lt"/>
                <a:ea typeface="+mn-ea"/>
                <a:cs typeface="+mn-cs"/>
              </a:rPr>
              <a:t> </a:t>
            </a:r>
            <a:r>
              <a:rPr lang="en-SG" sz="1200" kern="1200" dirty="0" err="1">
                <a:solidFill>
                  <a:schemeClr val="tx1"/>
                </a:solidFill>
                <a:effectLst/>
                <a:latin typeface="+mn-lt"/>
                <a:ea typeface="+mn-ea"/>
                <a:cs typeface="+mn-cs"/>
              </a:rPr>
              <a:t>sử</a:t>
            </a:r>
            <a:r>
              <a:rPr lang="en-SG" sz="1200" kern="1200" dirty="0">
                <a:solidFill>
                  <a:schemeClr val="tx1"/>
                </a:solidFill>
                <a:effectLst/>
                <a:latin typeface="+mn-lt"/>
                <a:ea typeface="+mn-ea"/>
                <a:cs typeface="+mn-cs"/>
              </a:rPr>
              <a:t> </a:t>
            </a:r>
            <a:r>
              <a:rPr lang="en-SG" sz="1200" kern="1200" dirty="0" err="1">
                <a:solidFill>
                  <a:schemeClr val="tx1"/>
                </a:solidFill>
                <a:effectLst/>
                <a:latin typeface="+mn-lt"/>
                <a:ea typeface="+mn-ea"/>
                <a:cs typeface="+mn-cs"/>
              </a:rPr>
              <a:t>dụng</a:t>
            </a:r>
            <a:r>
              <a:rPr lang="en-SG" sz="1200" kern="1200" dirty="0">
                <a:solidFill>
                  <a:schemeClr val="tx1"/>
                </a:solidFill>
                <a:effectLst/>
                <a:latin typeface="+mn-lt"/>
                <a:ea typeface="+mn-ea"/>
                <a:cs typeface="+mn-cs"/>
              </a:rPr>
              <a:t> </a:t>
            </a:r>
            <a:r>
              <a:rPr lang="en-SG" sz="1200" kern="1200" dirty="0" err="1">
                <a:solidFill>
                  <a:schemeClr val="tx1"/>
                </a:solidFill>
                <a:effectLst/>
                <a:latin typeface="+mn-lt"/>
                <a:ea typeface="+mn-ea"/>
                <a:cs typeface="+mn-cs"/>
              </a:rPr>
              <a:t>để</a:t>
            </a:r>
            <a:r>
              <a:rPr lang="en-SG" sz="1200" kern="1200" dirty="0">
                <a:solidFill>
                  <a:schemeClr val="tx1"/>
                </a:solidFill>
                <a:effectLst/>
                <a:latin typeface="+mn-lt"/>
                <a:ea typeface="+mn-ea"/>
                <a:cs typeface="+mn-cs"/>
              </a:rPr>
              <a:t> </a:t>
            </a:r>
            <a:r>
              <a:rPr lang="en-SG" sz="1200" kern="1200" dirty="0" err="1">
                <a:solidFill>
                  <a:schemeClr val="tx1"/>
                </a:solidFill>
                <a:effectLst/>
                <a:latin typeface="+mn-lt"/>
                <a:ea typeface="+mn-ea"/>
                <a:cs typeface="+mn-cs"/>
              </a:rPr>
              <a:t>giải</a:t>
            </a:r>
            <a:r>
              <a:rPr lang="en-SG" sz="1200" kern="1200" dirty="0">
                <a:solidFill>
                  <a:schemeClr val="tx1"/>
                </a:solidFill>
                <a:effectLst/>
                <a:latin typeface="+mn-lt"/>
                <a:ea typeface="+mn-ea"/>
                <a:cs typeface="+mn-cs"/>
              </a:rPr>
              <a:t> </a:t>
            </a:r>
            <a:r>
              <a:rPr lang="en-SG" sz="1200" kern="1200" dirty="0" err="1">
                <a:solidFill>
                  <a:schemeClr val="tx1"/>
                </a:solidFill>
                <a:effectLst/>
                <a:latin typeface="+mn-lt"/>
                <a:ea typeface="+mn-ea"/>
                <a:cs typeface="+mn-cs"/>
              </a:rPr>
              <a:t>quyết</a:t>
            </a:r>
            <a:r>
              <a:rPr lang="en-SG" sz="1200" kern="1200" dirty="0">
                <a:solidFill>
                  <a:schemeClr val="tx1"/>
                </a:solidFill>
                <a:effectLst/>
                <a:latin typeface="+mn-lt"/>
                <a:ea typeface="+mn-ea"/>
                <a:cs typeface="+mn-cs"/>
              </a:rPr>
              <a:t> </a:t>
            </a:r>
            <a:r>
              <a:rPr lang="en-SG" sz="1200" kern="1200" dirty="0" err="1">
                <a:solidFill>
                  <a:schemeClr val="tx1"/>
                </a:solidFill>
                <a:effectLst/>
                <a:latin typeface="+mn-lt"/>
                <a:ea typeface="+mn-ea"/>
                <a:cs typeface="+mn-cs"/>
              </a:rPr>
              <a:t>vấn</a:t>
            </a:r>
            <a:r>
              <a:rPr lang="en-SG" sz="1200" kern="1200" dirty="0">
                <a:solidFill>
                  <a:schemeClr val="tx1"/>
                </a:solidFill>
                <a:effectLst/>
                <a:latin typeface="+mn-lt"/>
                <a:ea typeface="+mn-ea"/>
                <a:cs typeface="+mn-cs"/>
              </a:rPr>
              <a:t> </a:t>
            </a:r>
            <a:r>
              <a:rPr lang="en-SG" sz="1200" kern="1200" dirty="0" err="1">
                <a:solidFill>
                  <a:schemeClr val="tx1"/>
                </a:solidFill>
                <a:effectLst/>
                <a:latin typeface="+mn-lt"/>
                <a:ea typeface="+mn-ea"/>
                <a:cs typeface="+mn-cs"/>
              </a:rPr>
              <a:t>đề</a:t>
            </a:r>
            <a:r>
              <a:rPr lang="en-SG" sz="1200" kern="1200" dirty="0">
                <a:solidFill>
                  <a:schemeClr val="tx1"/>
                </a:solidFill>
                <a:effectLst/>
                <a:latin typeface="+mn-lt"/>
                <a:ea typeface="+mn-ea"/>
                <a:cs typeface="+mn-cs"/>
              </a:rPr>
              <a:t> (</a:t>
            </a:r>
            <a:r>
              <a:rPr lang="en-SG" sz="1200" kern="1200" dirty="0" err="1">
                <a:solidFill>
                  <a:schemeClr val="tx1"/>
                </a:solidFill>
                <a:effectLst/>
                <a:latin typeface="+mn-lt"/>
                <a:ea typeface="+mn-ea"/>
                <a:cs typeface="+mn-cs"/>
              </a:rPr>
              <a:t>tất</a:t>
            </a:r>
            <a:r>
              <a:rPr lang="en-SG" sz="1200" kern="1200" dirty="0">
                <a:solidFill>
                  <a:schemeClr val="tx1"/>
                </a:solidFill>
                <a:effectLst/>
                <a:latin typeface="+mn-lt"/>
                <a:ea typeface="+mn-ea"/>
                <a:cs typeface="+mn-cs"/>
              </a:rPr>
              <a:t> </a:t>
            </a:r>
            <a:r>
              <a:rPr lang="en-SG" sz="1200" kern="1200" dirty="0" err="1">
                <a:solidFill>
                  <a:schemeClr val="tx1"/>
                </a:solidFill>
                <a:effectLst/>
                <a:latin typeface="+mn-lt"/>
                <a:ea typeface="+mn-ea"/>
                <a:cs typeface="+mn-cs"/>
              </a:rPr>
              <a:t>nhiên</a:t>
            </a:r>
            <a:r>
              <a:rPr lang="en-SG" sz="1200" kern="1200" dirty="0">
                <a:solidFill>
                  <a:schemeClr val="tx1"/>
                </a:solidFill>
                <a:effectLst/>
                <a:latin typeface="+mn-lt"/>
                <a:ea typeface="+mn-ea"/>
                <a:cs typeface="+mn-cs"/>
              </a:rPr>
              <a:t> </a:t>
            </a:r>
            <a:r>
              <a:rPr lang="en-SG" sz="1200" kern="1200" dirty="0" err="1">
                <a:solidFill>
                  <a:schemeClr val="tx1"/>
                </a:solidFill>
                <a:effectLst/>
                <a:latin typeface="+mn-lt"/>
                <a:ea typeface="+mn-ea"/>
                <a:cs typeface="+mn-cs"/>
              </a:rPr>
              <a:t>có</a:t>
            </a:r>
            <a:r>
              <a:rPr lang="en-SG" sz="1200" kern="1200" dirty="0">
                <a:solidFill>
                  <a:schemeClr val="tx1"/>
                </a:solidFill>
                <a:effectLst/>
                <a:latin typeface="+mn-lt"/>
                <a:ea typeface="+mn-ea"/>
                <a:cs typeface="+mn-cs"/>
              </a:rPr>
              <a:t> </a:t>
            </a:r>
            <a:r>
              <a:rPr lang="en-SG" sz="1200" kern="1200" dirty="0" err="1">
                <a:solidFill>
                  <a:schemeClr val="tx1"/>
                </a:solidFill>
                <a:effectLst/>
                <a:latin typeface="+mn-lt"/>
                <a:ea typeface="+mn-ea"/>
                <a:cs typeface="+mn-cs"/>
              </a:rPr>
              <a:t>tích</a:t>
            </a:r>
            <a:r>
              <a:rPr lang="en-SG" sz="1200" kern="1200" dirty="0">
                <a:solidFill>
                  <a:schemeClr val="tx1"/>
                </a:solidFill>
                <a:effectLst/>
                <a:latin typeface="+mn-lt"/>
                <a:ea typeface="+mn-ea"/>
                <a:cs typeface="+mn-cs"/>
              </a:rPr>
              <a:t> </a:t>
            </a:r>
            <a:r>
              <a:rPr lang="en-SG" sz="1200" kern="1200" dirty="0" err="1">
                <a:solidFill>
                  <a:schemeClr val="tx1"/>
                </a:solidFill>
                <a:effectLst/>
                <a:latin typeface="+mn-lt"/>
                <a:ea typeface="+mn-ea"/>
                <a:cs typeface="+mn-cs"/>
              </a:rPr>
              <a:t>hợp</a:t>
            </a:r>
            <a:r>
              <a:rPr lang="en-SG" sz="1200" kern="1200" dirty="0">
                <a:solidFill>
                  <a:schemeClr val="tx1"/>
                </a:solidFill>
                <a:effectLst/>
                <a:latin typeface="+mn-lt"/>
                <a:ea typeface="+mn-ea"/>
                <a:cs typeface="+mn-cs"/>
              </a:rPr>
              <a:t> các </a:t>
            </a:r>
            <a:r>
              <a:rPr lang="en-SG" sz="1200" kern="1200" dirty="0" err="1">
                <a:solidFill>
                  <a:schemeClr val="tx1"/>
                </a:solidFill>
                <a:effectLst/>
                <a:latin typeface="+mn-lt"/>
                <a:ea typeface="+mn-ea"/>
                <a:cs typeface="+mn-cs"/>
              </a:rPr>
              <a:t>kiến</a:t>
            </a:r>
            <a:r>
              <a:rPr lang="en-SG" sz="1200" kern="1200" dirty="0">
                <a:solidFill>
                  <a:schemeClr val="tx1"/>
                </a:solidFill>
                <a:effectLst/>
                <a:latin typeface="+mn-lt"/>
                <a:ea typeface="+mn-ea"/>
                <a:cs typeface="+mn-cs"/>
              </a:rPr>
              <a:t> </a:t>
            </a:r>
            <a:r>
              <a:rPr lang="en-SG" sz="1200" kern="1200" dirty="0" err="1">
                <a:solidFill>
                  <a:schemeClr val="tx1"/>
                </a:solidFill>
                <a:effectLst/>
                <a:latin typeface="+mn-lt"/>
                <a:ea typeface="+mn-ea"/>
                <a:cs typeface="+mn-cs"/>
              </a:rPr>
              <a:t>thức</a:t>
            </a:r>
            <a:r>
              <a:rPr lang="en-SG" sz="1200" kern="1200" dirty="0">
                <a:solidFill>
                  <a:schemeClr val="tx1"/>
                </a:solidFill>
                <a:effectLst/>
                <a:latin typeface="+mn-lt"/>
                <a:ea typeface="+mn-ea"/>
                <a:cs typeface="+mn-cs"/>
              </a:rPr>
              <a:t>, </a:t>
            </a:r>
            <a:r>
              <a:rPr lang="en-SG" sz="1200" kern="1200" dirty="0" err="1">
                <a:solidFill>
                  <a:schemeClr val="tx1"/>
                </a:solidFill>
                <a:effectLst/>
                <a:latin typeface="+mn-lt"/>
                <a:ea typeface="+mn-ea"/>
                <a:cs typeface="+mn-cs"/>
              </a:rPr>
              <a:t>kĩ</a:t>
            </a:r>
            <a:r>
              <a:rPr lang="en-SG" sz="1200" kern="1200" dirty="0">
                <a:solidFill>
                  <a:schemeClr val="tx1"/>
                </a:solidFill>
                <a:effectLst/>
                <a:latin typeface="+mn-lt"/>
                <a:ea typeface="+mn-ea"/>
                <a:cs typeface="+mn-cs"/>
              </a:rPr>
              <a:t> </a:t>
            </a:r>
            <a:r>
              <a:rPr lang="en-SG" sz="1200" kern="1200" dirty="0" err="1">
                <a:solidFill>
                  <a:schemeClr val="tx1"/>
                </a:solidFill>
                <a:effectLst/>
                <a:latin typeface="+mn-lt"/>
                <a:ea typeface="+mn-ea"/>
                <a:cs typeface="+mn-cs"/>
              </a:rPr>
              <a:t>năng</a:t>
            </a:r>
            <a:r>
              <a:rPr lang="en-SG" sz="1200" kern="1200" dirty="0">
                <a:solidFill>
                  <a:schemeClr val="tx1"/>
                </a:solidFill>
                <a:effectLst/>
                <a:latin typeface="+mn-lt"/>
                <a:ea typeface="+mn-ea"/>
                <a:cs typeface="+mn-cs"/>
              </a:rPr>
              <a:t> </a:t>
            </a:r>
            <a:r>
              <a:rPr lang="en-SG" sz="1200" kern="1200" dirty="0" err="1">
                <a:solidFill>
                  <a:schemeClr val="tx1"/>
                </a:solidFill>
                <a:effectLst/>
                <a:latin typeface="+mn-lt"/>
                <a:ea typeface="+mn-ea"/>
                <a:cs typeface="+mn-cs"/>
              </a:rPr>
              <a:t>khác</a:t>
            </a:r>
            <a:r>
              <a:rPr lang="en-SG" sz="1200" kern="1200" dirty="0">
                <a:solidFill>
                  <a:schemeClr val="tx1"/>
                </a:solidFill>
                <a:effectLst/>
                <a:latin typeface="+mn-lt"/>
                <a:ea typeface="+mn-ea"/>
                <a:cs typeface="+mn-cs"/>
              </a:rPr>
              <a:t> </a:t>
            </a:r>
            <a:r>
              <a:rPr lang="en-SG" sz="1200" kern="1200" dirty="0" err="1">
                <a:solidFill>
                  <a:schemeClr val="tx1"/>
                </a:solidFill>
                <a:effectLst/>
                <a:latin typeface="+mn-lt"/>
                <a:ea typeface="+mn-ea"/>
                <a:cs typeface="+mn-cs"/>
              </a:rPr>
              <a:t>nữa</a:t>
            </a:r>
            <a:r>
              <a:rPr lang="en-SG" sz="1200" kern="1200" dirty="0">
                <a:solidFill>
                  <a:schemeClr val="tx1"/>
                </a:solidFill>
                <a:effectLst/>
                <a:latin typeface="+mn-lt"/>
                <a:ea typeface="+mn-ea"/>
                <a:cs typeface="+mn-cs"/>
              </a:rPr>
              <a:t>). </a:t>
            </a:r>
            <a:r>
              <a:rPr lang="en-SG" sz="1200" kern="1200" dirty="0" err="1">
                <a:solidFill>
                  <a:schemeClr val="tx1"/>
                </a:solidFill>
                <a:effectLst/>
                <a:latin typeface="+mn-lt"/>
                <a:ea typeface="+mn-ea"/>
                <a:cs typeface="+mn-cs"/>
              </a:rPr>
              <a:t>Tình</a:t>
            </a:r>
            <a:r>
              <a:rPr lang="en-SG" sz="1200" kern="1200" dirty="0">
                <a:solidFill>
                  <a:schemeClr val="tx1"/>
                </a:solidFill>
                <a:effectLst/>
                <a:latin typeface="+mn-lt"/>
                <a:ea typeface="+mn-ea"/>
                <a:cs typeface="+mn-cs"/>
              </a:rPr>
              <a:t> </a:t>
            </a:r>
            <a:r>
              <a:rPr lang="en-SG" sz="1200" kern="1200" dirty="0" err="1">
                <a:solidFill>
                  <a:schemeClr val="tx1"/>
                </a:solidFill>
                <a:effectLst/>
                <a:latin typeface="+mn-lt"/>
                <a:ea typeface="+mn-ea"/>
                <a:cs typeface="+mn-cs"/>
              </a:rPr>
              <a:t>huống</a:t>
            </a:r>
            <a:r>
              <a:rPr lang="en-SG" sz="1200" kern="1200" dirty="0">
                <a:solidFill>
                  <a:schemeClr val="tx1"/>
                </a:solidFill>
                <a:effectLst/>
                <a:latin typeface="+mn-lt"/>
                <a:ea typeface="+mn-ea"/>
                <a:cs typeface="+mn-cs"/>
              </a:rPr>
              <a:t>/</a:t>
            </a:r>
            <a:r>
              <a:rPr lang="en-SG" sz="1200" kern="1200" dirty="0" err="1">
                <a:solidFill>
                  <a:schemeClr val="tx1"/>
                </a:solidFill>
                <a:effectLst/>
                <a:latin typeface="+mn-lt"/>
                <a:ea typeface="+mn-ea"/>
                <a:cs typeface="+mn-cs"/>
              </a:rPr>
              <a:t>vấn</a:t>
            </a:r>
            <a:r>
              <a:rPr lang="en-SG" sz="1200" kern="1200" dirty="0">
                <a:solidFill>
                  <a:schemeClr val="tx1"/>
                </a:solidFill>
                <a:effectLst/>
                <a:latin typeface="+mn-lt"/>
                <a:ea typeface="+mn-ea"/>
                <a:cs typeface="+mn-cs"/>
              </a:rPr>
              <a:t> </a:t>
            </a:r>
            <a:r>
              <a:rPr lang="en-SG" sz="1200" kern="1200" dirty="0" err="1">
                <a:solidFill>
                  <a:schemeClr val="tx1"/>
                </a:solidFill>
                <a:effectLst/>
                <a:latin typeface="+mn-lt"/>
                <a:ea typeface="+mn-ea"/>
                <a:cs typeface="+mn-cs"/>
              </a:rPr>
              <a:t>đề</a:t>
            </a:r>
            <a:r>
              <a:rPr lang="en-SG" sz="1200" kern="1200" dirty="0">
                <a:solidFill>
                  <a:schemeClr val="tx1"/>
                </a:solidFill>
                <a:effectLst/>
                <a:latin typeface="+mn-lt"/>
                <a:ea typeface="+mn-ea"/>
                <a:cs typeface="+mn-cs"/>
              </a:rPr>
              <a:t> </a:t>
            </a:r>
            <a:r>
              <a:rPr lang="en-SG" sz="1200" kern="1200" dirty="0" err="1">
                <a:solidFill>
                  <a:schemeClr val="tx1"/>
                </a:solidFill>
                <a:effectLst/>
                <a:latin typeface="+mn-lt"/>
                <a:ea typeface="+mn-ea"/>
                <a:cs typeface="+mn-cs"/>
              </a:rPr>
              <a:t>gắn</a:t>
            </a:r>
            <a:r>
              <a:rPr lang="en-SG" sz="1200" kern="1200" dirty="0">
                <a:solidFill>
                  <a:schemeClr val="tx1"/>
                </a:solidFill>
                <a:effectLst/>
                <a:latin typeface="+mn-lt"/>
                <a:ea typeface="+mn-ea"/>
                <a:cs typeface="+mn-cs"/>
              </a:rPr>
              <a:t> </a:t>
            </a:r>
            <a:r>
              <a:rPr lang="en-SG" sz="1200" kern="1200" dirty="0" err="1">
                <a:solidFill>
                  <a:schemeClr val="tx1"/>
                </a:solidFill>
                <a:effectLst/>
                <a:latin typeface="+mn-lt"/>
                <a:ea typeface="+mn-ea"/>
                <a:cs typeface="+mn-cs"/>
              </a:rPr>
              <a:t>với</a:t>
            </a:r>
            <a:r>
              <a:rPr lang="en-SG" sz="1200" kern="1200" dirty="0">
                <a:solidFill>
                  <a:schemeClr val="tx1"/>
                </a:solidFill>
                <a:effectLst/>
                <a:latin typeface="+mn-lt"/>
                <a:ea typeface="+mn-ea"/>
                <a:cs typeface="+mn-cs"/>
              </a:rPr>
              <a:t> </a:t>
            </a:r>
            <a:r>
              <a:rPr lang="en-SG" sz="1200" kern="1200" dirty="0" err="1">
                <a:solidFill>
                  <a:schemeClr val="tx1"/>
                </a:solidFill>
                <a:effectLst/>
                <a:latin typeface="+mn-lt"/>
                <a:ea typeface="+mn-ea"/>
                <a:cs typeface="+mn-cs"/>
              </a:rPr>
              <a:t>thực</a:t>
            </a:r>
            <a:r>
              <a:rPr lang="en-SG" sz="1200" kern="1200" dirty="0">
                <a:solidFill>
                  <a:schemeClr val="tx1"/>
                </a:solidFill>
                <a:effectLst/>
                <a:latin typeface="+mn-lt"/>
                <a:ea typeface="+mn-ea"/>
                <a:cs typeface="+mn-cs"/>
              </a:rPr>
              <a:t> </a:t>
            </a:r>
            <a:r>
              <a:rPr lang="en-SG" sz="1200" kern="1200" dirty="0" err="1">
                <a:solidFill>
                  <a:schemeClr val="tx1"/>
                </a:solidFill>
                <a:effectLst/>
                <a:latin typeface="+mn-lt"/>
                <a:ea typeface="+mn-ea"/>
                <a:cs typeface="+mn-cs"/>
              </a:rPr>
              <a:t>tiễn</a:t>
            </a:r>
            <a:r>
              <a:rPr lang="en-SG" sz="1200" kern="1200" dirty="0">
                <a:solidFill>
                  <a:schemeClr val="tx1"/>
                </a:solidFill>
                <a:effectLst/>
                <a:latin typeface="+mn-lt"/>
                <a:ea typeface="+mn-ea"/>
                <a:cs typeface="+mn-cs"/>
              </a:rPr>
              <a:t> </a:t>
            </a:r>
            <a:r>
              <a:rPr lang="en-SG" sz="1200" kern="1200" dirty="0" err="1">
                <a:solidFill>
                  <a:schemeClr val="tx1"/>
                </a:solidFill>
                <a:effectLst/>
                <a:latin typeface="+mn-lt"/>
                <a:ea typeface="+mn-ea"/>
                <a:cs typeface="+mn-cs"/>
              </a:rPr>
              <a:t>nhưng</a:t>
            </a:r>
            <a:r>
              <a:rPr lang="en-SG" sz="1200" kern="1200" dirty="0">
                <a:solidFill>
                  <a:schemeClr val="tx1"/>
                </a:solidFill>
                <a:effectLst/>
                <a:latin typeface="+mn-lt"/>
                <a:ea typeface="+mn-ea"/>
                <a:cs typeface="+mn-cs"/>
              </a:rPr>
              <a:t> </a:t>
            </a:r>
            <a:r>
              <a:rPr lang="en-SG" sz="1200" kern="1200" dirty="0" err="1">
                <a:solidFill>
                  <a:schemeClr val="tx1"/>
                </a:solidFill>
                <a:effectLst/>
                <a:latin typeface="+mn-lt"/>
                <a:ea typeface="+mn-ea"/>
                <a:cs typeface="+mn-cs"/>
              </a:rPr>
              <a:t>có</a:t>
            </a:r>
            <a:r>
              <a:rPr lang="en-SG" sz="1200" kern="1200" dirty="0">
                <a:solidFill>
                  <a:schemeClr val="tx1"/>
                </a:solidFill>
                <a:effectLst/>
                <a:latin typeface="+mn-lt"/>
                <a:ea typeface="+mn-ea"/>
                <a:cs typeface="+mn-cs"/>
              </a:rPr>
              <a:t> </a:t>
            </a:r>
            <a:r>
              <a:rPr lang="en-SG" sz="1200" kern="1200" dirty="0" err="1">
                <a:solidFill>
                  <a:schemeClr val="tx1"/>
                </a:solidFill>
                <a:effectLst/>
                <a:latin typeface="+mn-lt"/>
                <a:ea typeface="+mn-ea"/>
                <a:cs typeface="+mn-cs"/>
              </a:rPr>
              <a:t>thể</a:t>
            </a:r>
            <a:r>
              <a:rPr lang="en-SG" sz="1200" kern="1200" dirty="0">
                <a:solidFill>
                  <a:schemeClr val="tx1"/>
                </a:solidFill>
                <a:effectLst/>
                <a:latin typeface="+mn-lt"/>
                <a:ea typeface="+mn-ea"/>
                <a:cs typeface="+mn-cs"/>
              </a:rPr>
              <a:t> </a:t>
            </a:r>
            <a:r>
              <a:rPr lang="en-SG" sz="1200" kern="1200" dirty="0" err="1">
                <a:solidFill>
                  <a:schemeClr val="tx1"/>
                </a:solidFill>
                <a:effectLst/>
                <a:latin typeface="+mn-lt"/>
                <a:ea typeface="+mn-ea"/>
                <a:cs typeface="+mn-cs"/>
              </a:rPr>
              <a:t>giải</a:t>
            </a:r>
            <a:r>
              <a:rPr lang="en-SG" sz="1200" kern="1200" dirty="0">
                <a:solidFill>
                  <a:schemeClr val="tx1"/>
                </a:solidFill>
                <a:effectLst/>
                <a:latin typeface="+mn-lt"/>
                <a:ea typeface="+mn-ea"/>
                <a:cs typeface="+mn-cs"/>
              </a:rPr>
              <a:t> </a:t>
            </a:r>
            <a:r>
              <a:rPr lang="en-SG" sz="1200" kern="1200" dirty="0" err="1">
                <a:solidFill>
                  <a:schemeClr val="tx1"/>
                </a:solidFill>
                <a:effectLst/>
                <a:latin typeface="+mn-lt"/>
                <a:ea typeface="+mn-ea"/>
                <a:cs typeface="+mn-cs"/>
              </a:rPr>
              <a:t>quyết</a:t>
            </a:r>
            <a:r>
              <a:rPr lang="en-SG" sz="1200" kern="1200" dirty="0">
                <a:solidFill>
                  <a:schemeClr val="tx1"/>
                </a:solidFill>
                <a:effectLst/>
                <a:latin typeface="+mn-lt"/>
                <a:ea typeface="+mn-ea"/>
                <a:cs typeface="+mn-cs"/>
              </a:rPr>
              <a:t> </a:t>
            </a:r>
            <a:r>
              <a:rPr lang="en-SG" sz="1200" kern="1200" dirty="0" err="1">
                <a:solidFill>
                  <a:schemeClr val="tx1"/>
                </a:solidFill>
                <a:effectLst/>
                <a:latin typeface="+mn-lt"/>
                <a:ea typeface="+mn-ea"/>
                <a:cs typeface="+mn-cs"/>
              </a:rPr>
              <a:t>trọn</a:t>
            </a:r>
            <a:r>
              <a:rPr lang="en-SG" sz="1200" kern="1200" dirty="0">
                <a:solidFill>
                  <a:schemeClr val="tx1"/>
                </a:solidFill>
                <a:effectLst/>
                <a:latin typeface="+mn-lt"/>
                <a:ea typeface="+mn-ea"/>
                <a:cs typeface="+mn-cs"/>
              </a:rPr>
              <a:t> </a:t>
            </a:r>
            <a:r>
              <a:rPr lang="en-SG" sz="1200" kern="1200" dirty="0" err="1">
                <a:solidFill>
                  <a:schemeClr val="tx1"/>
                </a:solidFill>
                <a:effectLst/>
                <a:latin typeface="+mn-lt"/>
                <a:ea typeface="+mn-ea"/>
                <a:cs typeface="+mn-cs"/>
              </a:rPr>
              <a:t>vẹn</a:t>
            </a:r>
            <a:r>
              <a:rPr lang="en-SG" sz="1200" kern="1200" dirty="0">
                <a:solidFill>
                  <a:schemeClr val="tx1"/>
                </a:solidFill>
                <a:effectLst/>
                <a:latin typeface="+mn-lt"/>
                <a:ea typeface="+mn-ea"/>
                <a:cs typeface="+mn-cs"/>
              </a:rPr>
              <a:t> </a:t>
            </a:r>
            <a:r>
              <a:rPr lang="en-SG" sz="1200" kern="1200" dirty="0" err="1">
                <a:solidFill>
                  <a:schemeClr val="tx1"/>
                </a:solidFill>
                <a:effectLst/>
                <a:latin typeface="+mn-lt"/>
                <a:ea typeface="+mn-ea"/>
                <a:cs typeface="+mn-cs"/>
              </a:rPr>
              <a:t>hoặc</a:t>
            </a:r>
            <a:r>
              <a:rPr lang="en-SG" sz="1200" kern="1200" dirty="0">
                <a:solidFill>
                  <a:schemeClr val="tx1"/>
                </a:solidFill>
                <a:effectLst/>
                <a:latin typeface="+mn-lt"/>
                <a:ea typeface="+mn-ea"/>
                <a:cs typeface="+mn-cs"/>
              </a:rPr>
              <a:t> </a:t>
            </a:r>
            <a:r>
              <a:rPr lang="en-SG" sz="1200" kern="1200" dirty="0" err="1">
                <a:solidFill>
                  <a:schemeClr val="tx1"/>
                </a:solidFill>
                <a:effectLst/>
                <a:latin typeface="+mn-lt"/>
                <a:ea typeface="+mn-ea"/>
                <a:cs typeface="+mn-cs"/>
              </a:rPr>
              <a:t>một</a:t>
            </a:r>
            <a:r>
              <a:rPr lang="en-SG" sz="1200" kern="1200" dirty="0">
                <a:solidFill>
                  <a:schemeClr val="tx1"/>
                </a:solidFill>
                <a:effectLst/>
                <a:latin typeface="+mn-lt"/>
                <a:ea typeface="+mn-ea"/>
                <a:cs typeface="+mn-cs"/>
              </a:rPr>
              <a:t> </a:t>
            </a:r>
            <a:r>
              <a:rPr lang="en-SG" sz="1200" kern="1200" dirty="0" err="1">
                <a:solidFill>
                  <a:schemeClr val="tx1"/>
                </a:solidFill>
                <a:effectLst/>
                <a:latin typeface="+mn-lt"/>
                <a:ea typeface="+mn-ea"/>
                <a:cs typeface="+mn-cs"/>
              </a:rPr>
              <a:t>phần</a:t>
            </a:r>
            <a:r>
              <a:rPr lang="en-SG" sz="1200" kern="1200" dirty="0">
                <a:solidFill>
                  <a:schemeClr val="tx1"/>
                </a:solidFill>
                <a:effectLst/>
                <a:latin typeface="+mn-lt"/>
                <a:ea typeface="+mn-ea"/>
                <a:cs typeface="+mn-cs"/>
              </a:rPr>
              <a:t> </a:t>
            </a:r>
            <a:r>
              <a:rPr lang="en-SG" sz="1200" kern="1200" dirty="0" err="1">
                <a:solidFill>
                  <a:schemeClr val="tx1"/>
                </a:solidFill>
                <a:effectLst/>
                <a:latin typeface="+mn-lt"/>
                <a:ea typeface="+mn-ea"/>
                <a:cs typeface="+mn-cs"/>
              </a:rPr>
              <a:t>hoặc</a:t>
            </a:r>
            <a:r>
              <a:rPr lang="en-SG" sz="1200" kern="1200" dirty="0">
                <a:solidFill>
                  <a:schemeClr val="tx1"/>
                </a:solidFill>
                <a:effectLst/>
                <a:latin typeface="+mn-lt"/>
                <a:ea typeface="+mn-ea"/>
                <a:cs typeface="+mn-cs"/>
              </a:rPr>
              <a:t> </a:t>
            </a:r>
            <a:r>
              <a:rPr lang="en-SG" sz="1200" kern="1200" dirty="0" err="1">
                <a:solidFill>
                  <a:schemeClr val="tx1"/>
                </a:solidFill>
                <a:effectLst/>
                <a:latin typeface="+mn-lt"/>
                <a:ea typeface="+mn-ea"/>
                <a:cs typeface="+mn-cs"/>
              </a:rPr>
              <a:t>tình</a:t>
            </a:r>
            <a:r>
              <a:rPr lang="en-SG" sz="1200" kern="1200" dirty="0">
                <a:solidFill>
                  <a:schemeClr val="tx1"/>
                </a:solidFill>
                <a:effectLst/>
                <a:latin typeface="+mn-lt"/>
                <a:ea typeface="+mn-ea"/>
                <a:cs typeface="+mn-cs"/>
              </a:rPr>
              <a:t> </a:t>
            </a:r>
            <a:r>
              <a:rPr lang="en-SG" sz="1200" kern="1200" dirty="0" err="1">
                <a:solidFill>
                  <a:schemeClr val="tx1"/>
                </a:solidFill>
                <a:effectLst/>
                <a:latin typeface="+mn-lt"/>
                <a:ea typeface="+mn-ea"/>
                <a:cs typeface="+mn-cs"/>
              </a:rPr>
              <a:t>huống</a:t>
            </a:r>
            <a:r>
              <a:rPr lang="en-SG" sz="1200" kern="1200" dirty="0">
                <a:solidFill>
                  <a:schemeClr val="tx1"/>
                </a:solidFill>
                <a:effectLst/>
                <a:latin typeface="+mn-lt"/>
                <a:ea typeface="+mn-ea"/>
                <a:cs typeface="+mn-cs"/>
              </a:rPr>
              <a:t> </a:t>
            </a:r>
            <a:r>
              <a:rPr lang="en-SG" sz="1200" kern="1200" dirty="0" err="1">
                <a:solidFill>
                  <a:schemeClr val="tx1"/>
                </a:solidFill>
                <a:effectLst/>
                <a:latin typeface="+mn-lt"/>
                <a:ea typeface="+mn-ea"/>
                <a:cs typeface="+mn-cs"/>
              </a:rPr>
              <a:t>mô</a:t>
            </a:r>
            <a:r>
              <a:rPr lang="en-SG" sz="1200" kern="1200" dirty="0">
                <a:solidFill>
                  <a:schemeClr val="tx1"/>
                </a:solidFill>
                <a:effectLst/>
                <a:latin typeface="+mn-lt"/>
                <a:ea typeface="+mn-ea"/>
                <a:cs typeface="+mn-cs"/>
              </a:rPr>
              <a:t> </a:t>
            </a:r>
            <a:r>
              <a:rPr lang="en-SG" sz="1200" kern="1200" dirty="0" err="1">
                <a:solidFill>
                  <a:schemeClr val="tx1"/>
                </a:solidFill>
                <a:effectLst/>
                <a:latin typeface="+mn-lt"/>
                <a:ea typeface="+mn-ea"/>
                <a:cs typeface="+mn-cs"/>
              </a:rPr>
              <a:t>phỏng</a:t>
            </a:r>
            <a:r>
              <a:rPr lang="en-SG" sz="1200" kern="1200" dirty="0">
                <a:solidFill>
                  <a:schemeClr val="tx1"/>
                </a:solidFill>
                <a:effectLst/>
                <a:latin typeface="+mn-lt"/>
                <a:ea typeface="+mn-ea"/>
                <a:cs typeface="+mn-cs"/>
              </a:rPr>
              <a:t>, </a:t>
            </a:r>
            <a:r>
              <a:rPr lang="en-SG" sz="1200" kern="1200" dirty="0" err="1">
                <a:solidFill>
                  <a:schemeClr val="tx1"/>
                </a:solidFill>
                <a:effectLst/>
                <a:latin typeface="+mn-lt"/>
                <a:ea typeface="+mn-ea"/>
                <a:cs typeface="+mn-cs"/>
              </a:rPr>
              <a:t>gần</a:t>
            </a:r>
            <a:r>
              <a:rPr lang="en-SG" sz="1200" kern="1200" dirty="0">
                <a:solidFill>
                  <a:schemeClr val="tx1"/>
                </a:solidFill>
                <a:effectLst/>
                <a:latin typeface="+mn-lt"/>
                <a:ea typeface="+mn-ea"/>
                <a:cs typeface="+mn-cs"/>
              </a:rPr>
              <a:t> </a:t>
            </a:r>
            <a:r>
              <a:rPr lang="en-SG" sz="1200" kern="1200" dirty="0" err="1">
                <a:solidFill>
                  <a:schemeClr val="tx1"/>
                </a:solidFill>
                <a:effectLst/>
                <a:latin typeface="+mn-lt"/>
                <a:ea typeface="+mn-ea"/>
                <a:cs typeface="+mn-cs"/>
              </a:rPr>
              <a:t>với</a:t>
            </a:r>
            <a:r>
              <a:rPr lang="en-SG" sz="1200" kern="1200" dirty="0">
                <a:solidFill>
                  <a:schemeClr val="tx1"/>
                </a:solidFill>
                <a:effectLst/>
                <a:latin typeface="+mn-lt"/>
                <a:ea typeface="+mn-ea"/>
                <a:cs typeface="+mn-cs"/>
              </a:rPr>
              <a:t> </a:t>
            </a:r>
            <a:r>
              <a:rPr lang="en-SG" sz="1200" kern="1200" dirty="0" err="1">
                <a:solidFill>
                  <a:schemeClr val="tx1"/>
                </a:solidFill>
                <a:effectLst/>
                <a:latin typeface="+mn-lt"/>
                <a:ea typeface="+mn-ea"/>
                <a:cs typeface="+mn-cs"/>
              </a:rPr>
              <a:t>thực</a:t>
            </a:r>
            <a:r>
              <a:rPr lang="en-SG" sz="1200" kern="1200" dirty="0">
                <a:solidFill>
                  <a:schemeClr val="tx1"/>
                </a:solidFill>
                <a:effectLst/>
                <a:latin typeface="+mn-lt"/>
                <a:ea typeface="+mn-ea"/>
                <a:cs typeface="+mn-cs"/>
              </a:rPr>
              <a:t> </a:t>
            </a:r>
            <a:r>
              <a:rPr lang="en-SG" sz="1200" kern="1200" dirty="0" err="1">
                <a:solidFill>
                  <a:schemeClr val="tx1"/>
                </a:solidFill>
                <a:effectLst/>
                <a:latin typeface="+mn-lt"/>
                <a:ea typeface="+mn-ea"/>
                <a:cs typeface="+mn-cs"/>
              </a:rPr>
              <a:t>tiễn</a:t>
            </a:r>
            <a:r>
              <a:rPr lang="en-SG" sz="1200" kern="1200" dirty="0">
                <a:solidFill>
                  <a:schemeClr val="tx1"/>
                </a:solidFill>
                <a:effectLst/>
                <a:latin typeface="+mn-lt"/>
                <a:ea typeface="+mn-ea"/>
                <a:cs typeface="+mn-cs"/>
              </a:rPr>
              <a:t>.</a:t>
            </a:r>
          </a:p>
          <a:p>
            <a:pPr marL="228600" indent="-228600">
              <a:buAutoNum type="arabicPeriod"/>
            </a:pPr>
            <a:endParaRPr lang="en-SG" sz="1200" kern="1200" dirty="0">
              <a:solidFill>
                <a:schemeClr val="tx1"/>
              </a:solidFill>
              <a:effectLst/>
              <a:latin typeface="+mn-lt"/>
              <a:ea typeface="+mn-ea"/>
              <a:cs typeface="+mn-cs"/>
            </a:endParaRPr>
          </a:p>
          <a:p>
            <a:endParaRPr lang="en-SG" dirty="0"/>
          </a:p>
        </p:txBody>
      </p:sp>
    </p:spTree>
    <p:extLst>
      <p:ext uri="{BB962C8B-B14F-4D97-AF65-F5344CB8AC3E}">
        <p14:creationId xmlns:p14="http://schemas.microsoft.com/office/powerpoint/2010/main" val="3820416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BCV:</a:t>
            </a:r>
          </a:p>
          <a:p>
            <a:r>
              <a:rPr lang="en-US" dirty="0"/>
              <a:t>- </a:t>
            </a:r>
            <a:r>
              <a:rPr lang="en-US" dirty="0" err="1"/>
              <a:t>Thầy</a:t>
            </a:r>
            <a:r>
              <a:rPr lang="en-US" dirty="0"/>
              <a:t> </a:t>
            </a:r>
            <a:r>
              <a:rPr lang="en-US" dirty="0" err="1"/>
              <a:t>cô</a:t>
            </a:r>
            <a:r>
              <a:rPr lang="en-US" dirty="0"/>
              <a:t> </a:t>
            </a:r>
            <a:r>
              <a:rPr lang="en-US" dirty="0" err="1"/>
              <a:t>đã</a:t>
            </a:r>
            <a:r>
              <a:rPr lang="en-US" dirty="0"/>
              <a:t> </a:t>
            </a:r>
            <a:r>
              <a:rPr lang="en-US" dirty="0" err="1"/>
              <a:t>trải</a:t>
            </a:r>
            <a:r>
              <a:rPr lang="en-US" dirty="0"/>
              <a:t> </a:t>
            </a:r>
            <a:r>
              <a:rPr lang="en-US" dirty="0" err="1"/>
              <a:t>nghiệm</a:t>
            </a:r>
            <a:r>
              <a:rPr lang="en-US" dirty="0"/>
              <a:t> </a:t>
            </a:r>
            <a:r>
              <a:rPr lang="en-US" dirty="0" err="1"/>
              <a:t>những</a:t>
            </a:r>
            <a:r>
              <a:rPr lang="en-US" dirty="0"/>
              <a:t> </a:t>
            </a:r>
            <a:r>
              <a:rPr lang="en-US" dirty="0" err="1"/>
              <a:t>hoạt</a:t>
            </a:r>
            <a:r>
              <a:rPr lang="en-US" dirty="0"/>
              <a:t> </a:t>
            </a:r>
            <a:r>
              <a:rPr lang="en-US" dirty="0" err="1"/>
              <a:t>động</a:t>
            </a:r>
            <a:r>
              <a:rPr lang="en-US" dirty="0"/>
              <a:t> </a:t>
            </a:r>
            <a:r>
              <a:rPr lang="en-US" dirty="0" err="1"/>
              <a:t>nào</a:t>
            </a:r>
            <a:r>
              <a:rPr lang="en-US"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DDBACE-0F8F-43FD-98F0-DEE13552DA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9095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BCV:</a:t>
            </a:r>
          </a:p>
          <a:p>
            <a:r>
              <a:rPr lang="en-US" dirty="0"/>
              <a:t>- </a:t>
            </a:r>
            <a:r>
              <a:rPr lang="en-US" dirty="0" err="1"/>
              <a:t>Thầy</a:t>
            </a:r>
            <a:r>
              <a:rPr lang="en-US" dirty="0"/>
              <a:t> </a:t>
            </a:r>
            <a:r>
              <a:rPr lang="en-US" dirty="0" err="1"/>
              <a:t>cô</a:t>
            </a:r>
            <a:r>
              <a:rPr lang="en-US" dirty="0"/>
              <a:t> </a:t>
            </a:r>
            <a:r>
              <a:rPr lang="en-US" dirty="0" err="1"/>
              <a:t>đã</a:t>
            </a:r>
            <a:r>
              <a:rPr lang="en-US" dirty="0"/>
              <a:t> </a:t>
            </a:r>
            <a:r>
              <a:rPr lang="en-US" dirty="0" err="1"/>
              <a:t>trải</a:t>
            </a:r>
            <a:r>
              <a:rPr lang="en-US" dirty="0"/>
              <a:t> </a:t>
            </a:r>
            <a:r>
              <a:rPr lang="en-US" dirty="0" err="1"/>
              <a:t>nghiệm</a:t>
            </a:r>
            <a:r>
              <a:rPr lang="en-US" dirty="0"/>
              <a:t> </a:t>
            </a:r>
            <a:r>
              <a:rPr lang="en-US" dirty="0" err="1"/>
              <a:t>những</a:t>
            </a:r>
            <a:r>
              <a:rPr lang="en-US" dirty="0"/>
              <a:t> </a:t>
            </a:r>
            <a:r>
              <a:rPr lang="en-US" dirty="0" err="1"/>
              <a:t>hoạt</a:t>
            </a:r>
            <a:r>
              <a:rPr lang="en-US" dirty="0"/>
              <a:t> </a:t>
            </a:r>
            <a:r>
              <a:rPr lang="en-US" dirty="0" err="1"/>
              <a:t>động</a:t>
            </a:r>
            <a:r>
              <a:rPr lang="en-US" dirty="0"/>
              <a:t> </a:t>
            </a:r>
            <a:r>
              <a:rPr lang="en-US" dirty="0" err="1"/>
              <a:t>nào</a:t>
            </a:r>
            <a:r>
              <a:rPr lang="en-US" dirty="0"/>
              <a: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DDBACE-0F8F-43FD-98F0-DEE13552DA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288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BCV:</a:t>
            </a:r>
          </a:p>
          <a:p>
            <a:pPr marL="171450" indent="-171450">
              <a:buFontTx/>
              <a:buChar char="-"/>
            </a:pPr>
            <a:r>
              <a:rPr lang="en-US" dirty="0" err="1"/>
              <a:t>Đã</a:t>
            </a:r>
            <a:r>
              <a:rPr lang="en-US" dirty="0"/>
              <a:t> </a:t>
            </a:r>
            <a:r>
              <a:rPr lang="en-US" dirty="0" err="1"/>
              <a:t>chạy</a:t>
            </a:r>
            <a:r>
              <a:rPr lang="en-US" dirty="0"/>
              <a:t> demo, </a:t>
            </a:r>
            <a:r>
              <a:rPr lang="en-US" dirty="0" err="1"/>
              <a:t>đánh</a:t>
            </a:r>
            <a:r>
              <a:rPr lang="en-US" dirty="0"/>
              <a:t> </a:t>
            </a:r>
            <a:r>
              <a:rPr lang="en-US" dirty="0" err="1"/>
              <a:t>giá</a:t>
            </a:r>
            <a:r>
              <a:rPr lang="en-US" dirty="0"/>
              <a:t> </a:t>
            </a:r>
            <a:r>
              <a:rPr lang="en-US" dirty="0" err="1"/>
              <a:t>và</a:t>
            </a:r>
            <a:r>
              <a:rPr lang="en-US" dirty="0"/>
              <a:t> </a:t>
            </a:r>
            <a:r>
              <a:rPr lang="en-US" dirty="0" err="1"/>
              <a:t>cải</a:t>
            </a:r>
            <a:r>
              <a:rPr lang="en-US" dirty="0"/>
              <a:t> </a:t>
            </a:r>
            <a:r>
              <a:rPr lang="en-US" dirty="0" err="1"/>
              <a:t>tiến</a:t>
            </a:r>
            <a:r>
              <a:rPr lang="en-US" dirty="0"/>
              <a:t> </a:t>
            </a:r>
            <a:r>
              <a:rPr lang="en-US" dirty="0" err="1"/>
              <a:t>trước</a:t>
            </a:r>
            <a:r>
              <a:rPr lang="en-US" dirty="0"/>
              <a:t> </a:t>
            </a:r>
            <a:r>
              <a:rPr lang="en-US" dirty="0" err="1"/>
              <a:t>khi</a:t>
            </a:r>
            <a:r>
              <a:rPr lang="en-US" dirty="0"/>
              <a:t> </a:t>
            </a:r>
            <a:r>
              <a:rPr lang="en-US" dirty="0" err="1"/>
              <a:t>tập</a:t>
            </a:r>
            <a:r>
              <a:rPr lang="en-US" dirty="0"/>
              <a:t> </a:t>
            </a:r>
            <a:r>
              <a:rPr lang="en-US" dirty="0" err="1"/>
              <a:t>huấn</a:t>
            </a:r>
            <a:endParaRPr lang="en-US" dirty="0"/>
          </a:p>
          <a:p>
            <a:pPr marL="171450" indent="-171450">
              <a:buFontTx/>
              <a:buChar char="-"/>
            </a:pPr>
            <a:r>
              <a:rPr lang="en-US" dirty="0"/>
              <a:t>Sau </a:t>
            </a:r>
            <a:r>
              <a:rPr lang="en-US" dirty="0" err="1"/>
              <a:t>đợt</a:t>
            </a:r>
            <a:r>
              <a:rPr lang="en-US" dirty="0"/>
              <a:t> </a:t>
            </a:r>
            <a:r>
              <a:rPr lang="en-US" dirty="0" err="1"/>
              <a:t>này</a:t>
            </a:r>
            <a:r>
              <a:rPr lang="en-US" dirty="0"/>
              <a:t>, </a:t>
            </a:r>
            <a:r>
              <a:rPr lang="en-US" dirty="0" err="1"/>
              <a:t>tiếp</a:t>
            </a:r>
            <a:r>
              <a:rPr lang="en-US" dirty="0"/>
              <a:t> </a:t>
            </a:r>
            <a:r>
              <a:rPr lang="en-US" dirty="0" err="1"/>
              <a:t>tục</a:t>
            </a:r>
            <a:r>
              <a:rPr lang="en-US" dirty="0"/>
              <a:t> </a:t>
            </a:r>
            <a:r>
              <a:rPr lang="en-US" dirty="0" err="1"/>
              <a:t>đánh</a:t>
            </a:r>
            <a:r>
              <a:rPr lang="en-US" dirty="0"/>
              <a:t> </a:t>
            </a:r>
            <a:r>
              <a:rPr lang="en-US" dirty="0" err="1"/>
              <a:t>giá</a:t>
            </a:r>
            <a:r>
              <a:rPr lang="en-US" dirty="0"/>
              <a:t> </a:t>
            </a:r>
            <a:r>
              <a:rPr lang="en-US" dirty="0" err="1"/>
              <a:t>cải</a:t>
            </a:r>
            <a:r>
              <a:rPr lang="en-US" dirty="0"/>
              <a:t> </a:t>
            </a:r>
            <a:r>
              <a:rPr lang="en-US" dirty="0" err="1"/>
              <a:t>tiến</a:t>
            </a:r>
            <a:r>
              <a:rPr lang="en-US"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DDBACE-0F8F-43FD-98F0-DEE13552DA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1338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71714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42A7881-3528-48AB-A2A1-85E6DADF3FD2}" type="slidenum">
              <a:rPr lang="en-GB" smtClean="0"/>
              <a:t>7</a:t>
            </a:fld>
            <a:endParaRPr lang="en-GB"/>
          </a:p>
        </p:txBody>
      </p:sp>
    </p:spTree>
    <p:extLst>
      <p:ext uri="{BB962C8B-B14F-4D97-AF65-F5344CB8AC3E}">
        <p14:creationId xmlns:p14="http://schemas.microsoft.com/office/powerpoint/2010/main" val="87046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42A7881-3528-48AB-A2A1-85E6DADF3FD2}" type="slidenum">
              <a:rPr lang="en-GB" smtClean="0"/>
              <a:t>8</a:t>
            </a:fld>
            <a:endParaRPr lang="en-GB"/>
          </a:p>
        </p:txBody>
      </p:sp>
    </p:spTree>
    <p:extLst>
      <p:ext uri="{BB962C8B-B14F-4D97-AF65-F5344CB8AC3E}">
        <p14:creationId xmlns:p14="http://schemas.microsoft.com/office/powerpoint/2010/main" val="3324740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59cd145ff4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59cd145ff4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Có</a:t>
            </a:r>
            <a:r>
              <a:rPr lang="en-US" dirty="0"/>
              <a:t> 3 </a:t>
            </a:r>
            <a:r>
              <a:rPr lang="en-US" dirty="0" err="1"/>
              <a:t>hình</a:t>
            </a:r>
            <a:r>
              <a:rPr lang="en-US" dirty="0"/>
              <a:t> </a:t>
            </a:r>
            <a:r>
              <a:rPr lang="en-US" dirty="0" err="1"/>
              <a:t>thức</a:t>
            </a:r>
            <a:r>
              <a:rPr lang="en-US" dirty="0"/>
              <a:t> </a:t>
            </a:r>
            <a:r>
              <a:rPr lang="en-US" dirty="0" err="1"/>
              <a:t>triển</a:t>
            </a:r>
            <a:r>
              <a:rPr lang="en-US" dirty="0"/>
              <a:t> </a:t>
            </a:r>
            <a:r>
              <a:rPr lang="en-US" dirty="0" err="1"/>
              <a:t>khai</a:t>
            </a:r>
            <a:r>
              <a:rPr lang="en-US" dirty="0"/>
              <a:t> </a:t>
            </a:r>
            <a:r>
              <a:rPr lang="en-US" dirty="0" err="1"/>
              <a:t>giáo</a:t>
            </a:r>
            <a:r>
              <a:rPr lang="en-US" dirty="0"/>
              <a:t> </a:t>
            </a:r>
            <a:r>
              <a:rPr lang="en-US" dirty="0" err="1"/>
              <a:t>dục</a:t>
            </a:r>
            <a:r>
              <a:rPr lang="en-US" dirty="0"/>
              <a:t> STEM ở </a:t>
            </a:r>
            <a:r>
              <a:rPr lang="en-US" dirty="0" err="1"/>
              <a:t>trường</a:t>
            </a:r>
            <a:r>
              <a:rPr lang="en-US" dirty="0"/>
              <a:t> </a:t>
            </a:r>
            <a:r>
              <a:rPr lang="en-US" dirty="0" err="1"/>
              <a:t>tiểu</a:t>
            </a:r>
            <a:r>
              <a:rPr lang="en-US" dirty="0"/>
              <a:t> </a:t>
            </a:r>
            <a:r>
              <a:rPr lang="en-US" dirty="0" err="1"/>
              <a:t>học</a:t>
            </a:r>
            <a:r>
              <a:rPr lang="en-US" dirty="0"/>
              <a:t>, bao </a:t>
            </a:r>
            <a:r>
              <a:rPr lang="en-US" dirty="0" err="1"/>
              <a:t>gồm</a:t>
            </a:r>
            <a:r>
              <a:rPr lang="en-US" dirty="0"/>
              <a:t> </a:t>
            </a:r>
            <a:r>
              <a:rPr lang="en-US" dirty="0" err="1"/>
              <a:t>Bài</a:t>
            </a:r>
            <a:r>
              <a:rPr lang="en-US" dirty="0"/>
              <a:t> </a:t>
            </a:r>
            <a:r>
              <a:rPr lang="en-US" dirty="0" err="1"/>
              <a:t>học</a:t>
            </a:r>
            <a:r>
              <a:rPr lang="en-US" dirty="0"/>
              <a:t> STEM, </a:t>
            </a:r>
            <a:r>
              <a:rPr lang="en-US" dirty="0" err="1"/>
              <a:t>Tổ</a:t>
            </a:r>
            <a:r>
              <a:rPr lang="en-US" dirty="0"/>
              <a:t> </a:t>
            </a:r>
            <a:r>
              <a:rPr lang="en-US" dirty="0" err="1"/>
              <a:t>chức</a:t>
            </a:r>
            <a:r>
              <a:rPr lang="en-US" dirty="0"/>
              <a:t> </a:t>
            </a:r>
            <a:r>
              <a:rPr lang="en-US" dirty="0" err="1"/>
              <a:t>hoạt</a:t>
            </a:r>
            <a:r>
              <a:rPr lang="en-US" dirty="0"/>
              <a:t> </a:t>
            </a:r>
            <a:r>
              <a:rPr lang="en-US" dirty="0" err="1"/>
              <a:t>động</a:t>
            </a:r>
            <a:r>
              <a:rPr lang="en-US" dirty="0"/>
              <a:t> </a:t>
            </a:r>
            <a:r>
              <a:rPr lang="en-US" dirty="0" err="1"/>
              <a:t>trải</a:t>
            </a:r>
            <a:r>
              <a:rPr lang="en-US" dirty="0"/>
              <a:t> </a:t>
            </a:r>
            <a:r>
              <a:rPr lang="en-US" dirty="0" err="1"/>
              <a:t>nghiệm</a:t>
            </a:r>
            <a:r>
              <a:rPr lang="en-US" dirty="0"/>
              <a:t> STEM </a:t>
            </a:r>
            <a:r>
              <a:rPr lang="en-US" dirty="0" err="1"/>
              <a:t>và</a:t>
            </a:r>
            <a:r>
              <a:rPr lang="en-US" dirty="0"/>
              <a:t> </a:t>
            </a:r>
            <a:r>
              <a:rPr lang="en-US" dirty="0" err="1"/>
              <a:t>nghiên</a:t>
            </a:r>
            <a:r>
              <a:rPr lang="en-US" dirty="0"/>
              <a:t> </a:t>
            </a:r>
            <a:r>
              <a:rPr lang="en-US" dirty="0" err="1"/>
              <a:t>cứu</a:t>
            </a:r>
            <a:r>
              <a:rPr lang="en-US" dirty="0"/>
              <a:t> khoa </a:t>
            </a:r>
            <a:r>
              <a:rPr lang="en-US" dirty="0" err="1"/>
              <a:t>học</a:t>
            </a:r>
            <a:r>
              <a:rPr lang="en-US" dirty="0"/>
              <a:t>. </a:t>
            </a:r>
            <a:r>
              <a:rPr lang="en-US" dirty="0" err="1"/>
              <a:t>Mỗi</a:t>
            </a:r>
            <a:r>
              <a:rPr lang="en-US" dirty="0"/>
              <a:t> </a:t>
            </a:r>
            <a:r>
              <a:rPr lang="en-US" dirty="0" err="1"/>
              <a:t>hình</a:t>
            </a:r>
            <a:r>
              <a:rPr lang="en-US" dirty="0"/>
              <a:t> </a:t>
            </a:r>
            <a:r>
              <a:rPr lang="en-US" dirty="0" err="1"/>
              <a:t>thức</a:t>
            </a:r>
            <a:r>
              <a:rPr lang="en-US" dirty="0"/>
              <a:t> có </a:t>
            </a:r>
            <a:r>
              <a:rPr lang="en-US" dirty="0" err="1"/>
              <a:t>đặc</a:t>
            </a:r>
            <a:r>
              <a:rPr lang="en-US" dirty="0"/>
              <a:t> </a:t>
            </a:r>
            <a:r>
              <a:rPr lang="en-US" dirty="0" err="1"/>
              <a:t>điểm</a:t>
            </a:r>
            <a:r>
              <a:rPr lang="en-US" dirty="0"/>
              <a:t> </a:t>
            </a:r>
            <a:r>
              <a:rPr lang="en-US" dirty="0" err="1"/>
              <a:t>riêng</a:t>
            </a:r>
            <a:endParaRPr dirty="0"/>
          </a:p>
        </p:txBody>
      </p:sp>
    </p:spTree>
    <p:extLst>
      <p:ext uri="{BB962C8B-B14F-4D97-AF65-F5344CB8AC3E}">
        <p14:creationId xmlns:p14="http://schemas.microsoft.com/office/powerpoint/2010/main" val="1095619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2A7881-3528-48AB-A2A1-85E6DADF3FD2}" type="slidenum">
              <a:rPr lang="en-US" smtClean="0"/>
              <a:t>10</a:t>
            </a:fld>
            <a:endParaRPr lang="en-US"/>
          </a:p>
        </p:txBody>
      </p:sp>
    </p:spTree>
    <p:extLst>
      <p:ext uri="{BB962C8B-B14F-4D97-AF65-F5344CB8AC3E}">
        <p14:creationId xmlns:p14="http://schemas.microsoft.com/office/powerpoint/2010/main" val="1745285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2A7881-3528-48AB-A2A1-85E6DADF3FD2}" type="slidenum">
              <a:rPr lang="en-US" smtClean="0"/>
              <a:t>11</a:t>
            </a:fld>
            <a:endParaRPr lang="en-US"/>
          </a:p>
        </p:txBody>
      </p:sp>
    </p:spTree>
    <p:extLst>
      <p:ext uri="{BB962C8B-B14F-4D97-AF65-F5344CB8AC3E}">
        <p14:creationId xmlns:p14="http://schemas.microsoft.com/office/powerpoint/2010/main" val="395477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2A7881-3528-48AB-A2A1-85E6DADF3FD2}" type="slidenum">
              <a:rPr lang="en-US" smtClean="0"/>
              <a:t>12</a:t>
            </a:fld>
            <a:endParaRPr lang="en-US"/>
          </a:p>
        </p:txBody>
      </p:sp>
    </p:spTree>
    <p:extLst>
      <p:ext uri="{BB962C8B-B14F-4D97-AF65-F5344CB8AC3E}">
        <p14:creationId xmlns:p14="http://schemas.microsoft.com/office/powerpoint/2010/main" val="2919625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DDBACE-0F8F-43FD-98F0-DEE13552DA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3605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7/16/2023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88243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7/16/2023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8643022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8CE9C96-E6DA-4561-89FA-6049D1E4563C}"/>
              </a:ext>
            </a:extLst>
          </p:cNvPr>
          <p:cNvSpPr>
            <a:spLocks noGrp="1" noChangeArrowheads="1"/>
          </p:cNvSpPr>
          <p:nvPr>
            <p:ph type="dt" sz="half" idx="10"/>
          </p:nvPr>
        </p:nvSpPr>
        <p:spPr>
          <a:xfrm>
            <a:off x="609600" y="6477001"/>
            <a:ext cx="2844800" cy="244475"/>
          </a:xfrm>
          <a:prstGeom prst="rect">
            <a:avLst/>
          </a:prstGeom>
          <a:ln/>
        </p:spPr>
        <p:txBody>
          <a:bodyPr/>
          <a:lstStyle>
            <a:lvl1pPr>
              <a:defRPr/>
            </a:lvl1pPr>
          </a:lstStyle>
          <a:p>
            <a:pPr>
              <a:buClr>
                <a:srgbClr val="000000"/>
              </a:buClr>
            </a:pPr>
            <a:fld id="{A24F9D5F-C252-4832-930F-3EC09A21CCBB}" type="datetimeFigureOut">
              <a:rPr lang="en-US" sz="1867" kern="0" smtClean="0">
                <a:solidFill>
                  <a:srgbClr val="000000"/>
                </a:solidFill>
                <a:cs typeface="Arial"/>
                <a:sym typeface="Arial"/>
              </a:rPr>
              <a:pPr>
                <a:buClr>
                  <a:srgbClr val="000000"/>
                </a:buClr>
              </a:pPr>
              <a:t>7/16/2023</a:t>
            </a:fld>
            <a:endParaRPr lang="en-US" sz="1867" kern="0">
              <a:solidFill>
                <a:srgbClr val="000000"/>
              </a:solidFill>
              <a:cs typeface="Arial"/>
              <a:sym typeface="Arial"/>
            </a:endParaRPr>
          </a:p>
        </p:txBody>
      </p:sp>
      <p:sp>
        <p:nvSpPr>
          <p:cNvPr id="5" name="Rectangle 5">
            <a:extLst>
              <a:ext uri="{FF2B5EF4-FFF2-40B4-BE49-F238E27FC236}">
                <a16:creationId xmlns:a16="http://schemas.microsoft.com/office/drawing/2014/main" id="{BF25E7CB-7A86-402C-8906-74D580CE8676}"/>
              </a:ext>
            </a:extLst>
          </p:cNvPr>
          <p:cNvSpPr>
            <a:spLocks noGrp="1" noChangeArrowheads="1"/>
          </p:cNvSpPr>
          <p:nvPr>
            <p:ph type="ftr" sz="quarter" idx="11"/>
          </p:nvPr>
        </p:nvSpPr>
        <p:spPr>
          <a:xfrm>
            <a:off x="4165600" y="6477001"/>
            <a:ext cx="3860800" cy="244475"/>
          </a:xfrm>
          <a:prstGeom prst="rect">
            <a:avLst/>
          </a:prstGeom>
          <a:ln/>
        </p:spPr>
        <p:txBody>
          <a:bodyPr/>
          <a:lstStyle>
            <a:lvl1pPr>
              <a:defRPr/>
            </a:lvl1pPr>
          </a:lstStyle>
          <a:p>
            <a:pPr>
              <a:buClr>
                <a:srgbClr val="000000"/>
              </a:buClr>
            </a:pPr>
            <a:endParaRPr lang="en-US" sz="1867" kern="0">
              <a:solidFill>
                <a:srgbClr val="000000"/>
              </a:solidFill>
              <a:cs typeface="Arial"/>
              <a:sym typeface="Arial"/>
            </a:endParaRPr>
          </a:p>
        </p:txBody>
      </p:sp>
      <p:sp>
        <p:nvSpPr>
          <p:cNvPr id="6" name="Rectangle 6">
            <a:extLst>
              <a:ext uri="{FF2B5EF4-FFF2-40B4-BE49-F238E27FC236}">
                <a16:creationId xmlns:a16="http://schemas.microsoft.com/office/drawing/2014/main" id="{BAE2610D-66D0-40EE-B5D9-4127FD5D5EDB}"/>
              </a:ext>
            </a:extLst>
          </p:cNvPr>
          <p:cNvSpPr>
            <a:spLocks noGrp="1" noChangeArrowheads="1"/>
          </p:cNvSpPr>
          <p:nvPr>
            <p:ph type="sldNum" sz="quarter" idx="12"/>
          </p:nvPr>
        </p:nvSpPr>
        <p:spPr>
          <a:ln/>
        </p:spPr>
        <p:txBody>
          <a:bodyPr/>
          <a:lstStyle>
            <a:lvl1pPr>
              <a:defRPr/>
            </a:lvl1pPr>
          </a:lstStyle>
          <a:p>
            <a:fld id="{8F412A52-2C33-4797-8753-8689369D6662}" type="slidenum">
              <a:rPr lang="en-US" smtClean="0"/>
              <a:pPr/>
              <a:t>‹#›</a:t>
            </a:fld>
            <a:endParaRPr lang="en-US"/>
          </a:p>
        </p:txBody>
      </p:sp>
    </p:spTree>
    <p:extLst>
      <p:ext uri="{BB962C8B-B14F-4D97-AF65-F5344CB8AC3E}">
        <p14:creationId xmlns:p14="http://schemas.microsoft.com/office/powerpoint/2010/main" val="3221624125"/>
      </p:ext>
    </p:extLst>
  </p:cSld>
  <p:clrMapOvr>
    <a:masterClrMapping/>
  </p:clrMapOvr>
  <p:transition>
    <p:wipe dir="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8CE9C96-E6DA-4561-89FA-6049D1E4563C}"/>
              </a:ext>
            </a:extLst>
          </p:cNvPr>
          <p:cNvSpPr>
            <a:spLocks noGrp="1" noChangeArrowheads="1"/>
          </p:cNvSpPr>
          <p:nvPr>
            <p:ph type="dt" sz="half" idx="10"/>
          </p:nvPr>
        </p:nvSpPr>
        <p:spPr>
          <a:xfrm>
            <a:off x="609600" y="6477001"/>
            <a:ext cx="2844800" cy="244475"/>
          </a:xfrm>
          <a:prstGeom prst="rect">
            <a:avLst/>
          </a:prstGeom>
          <a:ln/>
        </p:spPr>
        <p:txBody>
          <a:bodyPr/>
          <a:lstStyle>
            <a:lvl1pPr>
              <a:defRPr/>
            </a:lvl1pPr>
          </a:lstStyle>
          <a:p>
            <a:pPr>
              <a:buClr>
                <a:srgbClr val="000000"/>
              </a:buClr>
            </a:pPr>
            <a:fld id="{A24F9D5F-C252-4832-930F-3EC09A21CCBB}" type="datetimeFigureOut">
              <a:rPr lang="en-US" sz="1867" kern="0" smtClean="0">
                <a:solidFill>
                  <a:srgbClr val="000000"/>
                </a:solidFill>
                <a:cs typeface="Arial"/>
                <a:sym typeface="Arial"/>
              </a:rPr>
              <a:pPr>
                <a:buClr>
                  <a:srgbClr val="000000"/>
                </a:buClr>
              </a:pPr>
              <a:t>7/16/2023</a:t>
            </a:fld>
            <a:endParaRPr lang="en-US" sz="1867" kern="0">
              <a:solidFill>
                <a:srgbClr val="000000"/>
              </a:solidFill>
              <a:cs typeface="Arial"/>
              <a:sym typeface="Arial"/>
            </a:endParaRPr>
          </a:p>
        </p:txBody>
      </p:sp>
      <p:sp>
        <p:nvSpPr>
          <p:cNvPr id="3" name="Rectangle 5">
            <a:extLst>
              <a:ext uri="{FF2B5EF4-FFF2-40B4-BE49-F238E27FC236}">
                <a16:creationId xmlns:a16="http://schemas.microsoft.com/office/drawing/2014/main" id="{BF25E7CB-7A86-402C-8906-74D580CE8676}"/>
              </a:ext>
            </a:extLst>
          </p:cNvPr>
          <p:cNvSpPr>
            <a:spLocks noGrp="1" noChangeArrowheads="1"/>
          </p:cNvSpPr>
          <p:nvPr>
            <p:ph type="ftr" sz="quarter" idx="11"/>
          </p:nvPr>
        </p:nvSpPr>
        <p:spPr>
          <a:xfrm>
            <a:off x="4165600" y="6477001"/>
            <a:ext cx="3860800" cy="244475"/>
          </a:xfrm>
          <a:prstGeom prst="rect">
            <a:avLst/>
          </a:prstGeom>
          <a:ln/>
        </p:spPr>
        <p:txBody>
          <a:bodyPr/>
          <a:lstStyle>
            <a:lvl1pPr>
              <a:defRPr/>
            </a:lvl1pPr>
          </a:lstStyle>
          <a:p>
            <a:pPr>
              <a:buClr>
                <a:srgbClr val="000000"/>
              </a:buClr>
            </a:pPr>
            <a:endParaRPr lang="en-US" sz="1867" kern="0">
              <a:solidFill>
                <a:srgbClr val="000000"/>
              </a:solidFill>
              <a:cs typeface="Arial"/>
              <a:sym typeface="Arial"/>
            </a:endParaRPr>
          </a:p>
        </p:txBody>
      </p:sp>
      <p:sp>
        <p:nvSpPr>
          <p:cNvPr id="4" name="Rectangle 6">
            <a:extLst>
              <a:ext uri="{FF2B5EF4-FFF2-40B4-BE49-F238E27FC236}">
                <a16:creationId xmlns:a16="http://schemas.microsoft.com/office/drawing/2014/main" id="{BAE2610D-66D0-40EE-B5D9-4127FD5D5EDB}"/>
              </a:ext>
            </a:extLst>
          </p:cNvPr>
          <p:cNvSpPr>
            <a:spLocks noGrp="1" noChangeArrowheads="1"/>
          </p:cNvSpPr>
          <p:nvPr>
            <p:ph type="sldNum" sz="quarter" idx="12"/>
          </p:nvPr>
        </p:nvSpPr>
        <p:spPr>
          <a:ln/>
        </p:spPr>
        <p:txBody>
          <a:bodyPr/>
          <a:lstStyle>
            <a:lvl1pPr>
              <a:defRPr/>
            </a:lvl1pPr>
          </a:lstStyle>
          <a:p>
            <a:fld id="{8F412A52-2C33-4797-8753-8689369D6662}" type="slidenum">
              <a:rPr lang="en-US" smtClean="0"/>
              <a:pPr/>
              <a:t>‹#›</a:t>
            </a:fld>
            <a:endParaRPr lang="en-US"/>
          </a:p>
        </p:txBody>
      </p:sp>
    </p:spTree>
    <p:extLst>
      <p:ext uri="{BB962C8B-B14F-4D97-AF65-F5344CB8AC3E}">
        <p14:creationId xmlns:p14="http://schemas.microsoft.com/office/powerpoint/2010/main" val="1002972034"/>
      </p:ext>
    </p:extLst>
  </p:cSld>
  <p:clrMapOvr>
    <a:masterClrMapping/>
  </p:clrMapOvr>
  <p:transition>
    <p:wipe dir="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AE66A-8B16-19CD-1A2D-7D333B7EF7D5}"/>
              </a:ext>
            </a:extLst>
          </p:cNvPr>
          <p:cNvSpPr>
            <a:spLocks noGrp="1"/>
          </p:cNvSpPr>
          <p:nvPr>
            <p:ph type="ctrTitle"/>
          </p:nvPr>
        </p:nvSpPr>
        <p:spPr>
          <a:xfrm>
            <a:off x="1524001" y="1122363"/>
            <a:ext cx="9144000" cy="2387600"/>
          </a:xfrm>
        </p:spPr>
        <p:txBody>
          <a:bodyPr anchor="b"/>
          <a:lstStyle>
            <a:lvl1pPr algn="ctr">
              <a:defRPr sz="5998"/>
            </a:lvl1pPr>
          </a:lstStyle>
          <a:p>
            <a:r>
              <a:rPr lang="en-US"/>
              <a:t>Click to edit Master title style</a:t>
            </a:r>
          </a:p>
        </p:txBody>
      </p:sp>
      <p:sp>
        <p:nvSpPr>
          <p:cNvPr id="3" name="Subtitle 2">
            <a:extLst>
              <a:ext uri="{FF2B5EF4-FFF2-40B4-BE49-F238E27FC236}">
                <a16:creationId xmlns:a16="http://schemas.microsoft.com/office/drawing/2014/main" id="{E329A7B4-B1D1-B070-6FC4-34A983DDF0F7}"/>
              </a:ext>
            </a:extLst>
          </p:cNvPr>
          <p:cNvSpPr>
            <a:spLocks noGrp="1"/>
          </p:cNvSpPr>
          <p:nvPr>
            <p:ph type="subTitle" idx="1"/>
          </p:nvPr>
        </p:nvSpPr>
        <p:spPr>
          <a:xfrm>
            <a:off x="1524001" y="3602038"/>
            <a:ext cx="9144000"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969942-D745-3D77-213B-3B007A7E5A2C}"/>
              </a:ext>
            </a:extLst>
          </p:cNvPr>
          <p:cNvSpPr>
            <a:spLocks noGrp="1"/>
          </p:cNvSpPr>
          <p:nvPr>
            <p:ph type="dt" sz="half" idx="10"/>
          </p:nvPr>
        </p:nvSpPr>
        <p:spPr/>
        <p:txBody>
          <a:bodyPr/>
          <a:lstStyle/>
          <a:p>
            <a:fld id="{DB2A865E-070E-4CCC-8CB0-AFC656BE7264}" type="datetimeFigureOut">
              <a:rPr lang="en-US" smtClean="0"/>
              <a:t>7/16/2023</a:t>
            </a:fld>
            <a:endParaRPr lang="en-US"/>
          </a:p>
        </p:txBody>
      </p:sp>
      <p:sp>
        <p:nvSpPr>
          <p:cNvPr id="5" name="Footer Placeholder 4">
            <a:extLst>
              <a:ext uri="{FF2B5EF4-FFF2-40B4-BE49-F238E27FC236}">
                <a16:creationId xmlns:a16="http://schemas.microsoft.com/office/drawing/2014/main" id="{5C9E8980-DF50-60C2-4544-E03D7D3530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217788-FEC7-3927-8DAC-E7F640CC6817}"/>
              </a:ext>
            </a:extLst>
          </p:cNvPr>
          <p:cNvSpPr>
            <a:spLocks noGrp="1"/>
          </p:cNvSpPr>
          <p:nvPr>
            <p:ph type="sldNum" sz="quarter" idx="12"/>
          </p:nvPr>
        </p:nvSpPr>
        <p:spPr/>
        <p:txBody>
          <a:bodyPr/>
          <a:lstStyle/>
          <a:p>
            <a:fld id="{CEFC9211-E43F-4947-B00C-C91A051E2DE8}" type="slidenum">
              <a:rPr lang="en-US" smtClean="0"/>
              <a:t>‹#›</a:t>
            </a:fld>
            <a:endParaRPr lang="en-US"/>
          </a:p>
        </p:txBody>
      </p:sp>
    </p:spTree>
    <p:extLst>
      <p:ext uri="{BB962C8B-B14F-4D97-AF65-F5344CB8AC3E}">
        <p14:creationId xmlns:p14="http://schemas.microsoft.com/office/powerpoint/2010/main" val="281315068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A290B-28DD-6EB1-D0F8-14B163BF0F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70ED89-B14B-D915-ECFB-06DCD931AF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4176A3-3B6A-6BAE-3A3E-3D33F57ECE53}"/>
              </a:ext>
            </a:extLst>
          </p:cNvPr>
          <p:cNvSpPr>
            <a:spLocks noGrp="1"/>
          </p:cNvSpPr>
          <p:nvPr>
            <p:ph type="dt" sz="half" idx="10"/>
          </p:nvPr>
        </p:nvSpPr>
        <p:spPr/>
        <p:txBody>
          <a:bodyPr/>
          <a:lstStyle/>
          <a:p>
            <a:fld id="{DB2A865E-070E-4CCC-8CB0-AFC656BE7264}" type="datetimeFigureOut">
              <a:rPr lang="en-US" smtClean="0"/>
              <a:t>7/16/2023</a:t>
            </a:fld>
            <a:endParaRPr lang="en-US"/>
          </a:p>
        </p:txBody>
      </p:sp>
      <p:sp>
        <p:nvSpPr>
          <p:cNvPr id="5" name="Footer Placeholder 4">
            <a:extLst>
              <a:ext uri="{FF2B5EF4-FFF2-40B4-BE49-F238E27FC236}">
                <a16:creationId xmlns:a16="http://schemas.microsoft.com/office/drawing/2014/main" id="{3040F5FD-E180-5BC2-E404-1BB0ED5A3C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14F8EB-7C3B-424B-2ECC-0E96386F2D0E}"/>
              </a:ext>
            </a:extLst>
          </p:cNvPr>
          <p:cNvSpPr>
            <a:spLocks noGrp="1"/>
          </p:cNvSpPr>
          <p:nvPr>
            <p:ph type="sldNum" sz="quarter" idx="12"/>
          </p:nvPr>
        </p:nvSpPr>
        <p:spPr/>
        <p:txBody>
          <a:bodyPr/>
          <a:lstStyle/>
          <a:p>
            <a:fld id="{CEFC9211-E43F-4947-B00C-C91A051E2DE8}" type="slidenum">
              <a:rPr lang="en-US" smtClean="0"/>
              <a:t>‹#›</a:t>
            </a:fld>
            <a:endParaRPr lang="en-US"/>
          </a:p>
        </p:txBody>
      </p:sp>
    </p:spTree>
    <p:extLst>
      <p:ext uri="{BB962C8B-B14F-4D97-AF65-F5344CB8AC3E}">
        <p14:creationId xmlns:p14="http://schemas.microsoft.com/office/powerpoint/2010/main" val="312806230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24CB8-3194-63E6-2484-E8B167BDD61E}"/>
              </a:ext>
            </a:extLst>
          </p:cNvPr>
          <p:cNvSpPr>
            <a:spLocks noGrp="1"/>
          </p:cNvSpPr>
          <p:nvPr>
            <p:ph type="title"/>
          </p:nvPr>
        </p:nvSpPr>
        <p:spPr>
          <a:xfrm>
            <a:off x="831850" y="1709740"/>
            <a:ext cx="10515600" cy="2852737"/>
          </a:xfrm>
        </p:spPr>
        <p:txBody>
          <a:bodyPr anchor="b"/>
          <a:lstStyle>
            <a:lvl1pPr>
              <a:defRPr sz="5998"/>
            </a:lvl1pPr>
          </a:lstStyle>
          <a:p>
            <a:r>
              <a:rPr lang="en-US"/>
              <a:t>Click to edit Master title style</a:t>
            </a:r>
          </a:p>
        </p:txBody>
      </p:sp>
      <p:sp>
        <p:nvSpPr>
          <p:cNvPr id="3" name="Text Placeholder 2">
            <a:extLst>
              <a:ext uri="{FF2B5EF4-FFF2-40B4-BE49-F238E27FC236}">
                <a16:creationId xmlns:a16="http://schemas.microsoft.com/office/drawing/2014/main" id="{FF82DA35-15A1-150C-7CA3-5F73506B986C}"/>
              </a:ext>
            </a:extLst>
          </p:cNvPr>
          <p:cNvSpPr>
            <a:spLocks noGrp="1"/>
          </p:cNvSpPr>
          <p:nvPr>
            <p:ph type="body" idx="1"/>
          </p:nvPr>
        </p:nvSpPr>
        <p:spPr>
          <a:xfrm>
            <a:off x="831850" y="4589465"/>
            <a:ext cx="10515600"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DF16EA-F744-FBA0-87FA-D07FD7BB8B89}"/>
              </a:ext>
            </a:extLst>
          </p:cNvPr>
          <p:cNvSpPr>
            <a:spLocks noGrp="1"/>
          </p:cNvSpPr>
          <p:nvPr>
            <p:ph type="dt" sz="half" idx="10"/>
          </p:nvPr>
        </p:nvSpPr>
        <p:spPr/>
        <p:txBody>
          <a:bodyPr/>
          <a:lstStyle/>
          <a:p>
            <a:fld id="{DB2A865E-070E-4CCC-8CB0-AFC656BE7264}" type="datetimeFigureOut">
              <a:rPr lang="en-US" smtClean="0"/>
              <a:t>7/16/2023</a:t>
            </a:fld>
            <a:endParaRPr lang="en-US"/>
          </a:p>
        </p:txBody>
      </p:sp>
      <p:sp>
        <p:nvSpPr>
          <p:cNvPr id="5" name="Footer Placeholder 4">
            <a:extLst>
              <a:ext uri="{FF2B5EF4-FFF2-40B4-BE49-F238E27FC236}">
                <a16:creationId xmlns:a16="http://schemas.microsoft.com/office/drawing/2014/main" id="{AAF43942-FFA8-FF2F-B9DB-6FF7F32145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1D1B31-29D7-A9C1-0B8C-A615C21E4542}"/>
              </a:ext>
            </a:extLst>
          </p:cNvPr>
          <p:cNvSpPr>
            <a:spLocks noGrp="1"/>
          </p:cNvSpPr>
          <p:nvPr>
            <p:ph type="sldNum" sz="quarter" idx="12"/>
          </p:nvPr>
        </p:nvSpPr>
        <p:spPr/>
        <p:txBody>
          <a:bodyPr/>
          <a:lstStyle/>
          <a:p>
            <a:fld id="{CEFC9211-E43F-4947-B00C-C91A051E2DE8}" type="slidenum">
              <a:rPr lang="en-US" smtClean="0"/>
              <a:t>‹#›</a:t>
            </a:fld>
            <a:endParaRPr lang="en-US"/>
          </a:p>
        </p:txBody>
      </p:sp>
    </p:spTree>
    <p:extLst>
      <p:ext uri="{BB962C8B-B14F-4D97-AF65-F5344CB8AC3E}">
        <p14:creationId xmlns:p14="http://schemas.microsoft.com/office/powerpoint/2010/main" val="198680817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50AF7-DE1F-72C2-24B4-661A9BFCFE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F53CF8-DAE1-054A-8848-D1A01ACCDB43}"/>
              </a:ext>
            </a:extLst>
          </p:cNvPr>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B316B4C-BFBD-4E6B-BB0A-54A7D4BF485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E9E3CF3-87E9-02C6-44F5-634074EEF27C}"/>
              </a:ext>
            </a:extLst>
          </p:cNvPr>
          <p:cNvSpPr>
            <a:spLocks noGrp="1"/>
          </p:cNvSpPr>
          <p:nvPr>
            <p:ph type="dt" sz="half" idx="10"/>
          </p:nvPr>
        </p:nvSpPr>
        <p:spPr/>
        <p:txBody>
          <a:bodyPr/>
          <a:lstStyle/>
          <a:p>
            <a:fld id="{DB2A865E-070E-4CCC-8CB0-AFC656BE7264}" type="datetimeFigureOut">
              <a:rPr lang="en-US" smtClean="0"/>
              <a:t>7/16/2023</a:t>
            </a:fld>
            <a:endParaRPr lang="en-US"/>
          </a:p>
        </p:txBody>
      </p:sp>
      <p:sp>
        <p:nvSpPr>
          <p:cNvPr id="6" name="Footer Placeholder 5">
            <a:extLst>
              <a:ext uri="{FF2B5EF4-FFF2-40B4-BE49-F238E27FC236}">
                <a16:creationId xmlns:a16="http://schemas.microsoft.com/office/drawing/2014/main" id="{F558A8D7-5A3E-0960-4D97-E14A3EAB5A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2BD474-02BD-962D-EB44-E55CE13674EA}"/>
              </a:ext>
            </a:extLst>
          </p:cNvPr>
          <p:cNvSpPr>
            <a:spLocks noGrp="1"/>
          </p:cNvSpPr>
          <p:nvPr>
            <p:ph type="sldNum" sz="quarter" idx="12"/>
          </p:nvPr>
        </p:nvSpPr>
        <p:spPr/>
        <p:txBody>
          <a:bodyPr/>
          <a:lstStyle/>
          <a:p>
            <a:fld id="{CEFC9211-E43F-4947-B00C-C91A051E2DE8}" type="slidenum">
              <a:rPr lang="en-US" smtClean="0"/>
              <a:t>‹#›</a:t>
            </a:fld>
            <a:endParaRPr lang="en-US"/>
          </a:p>
        </p:txBody>
      </p:sp>
    </p:spTree>
    <p:extLst>
      <p:ext uri="{BB962C8B-B14F-4D97-AF65-F5344CB8AC3E}">
        <p14:creationId xmlns:p14="http://schemas.microsoft.com/office/powerpoint/2010/main" val="335335776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3CF8D-D539-23F6-05FB-CDFFE6CBC0BC}"/>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71982CE-F784-B03D-253E-469DB86B87B7}"/>
              </a:ext>
            </a:extLst>
          </p:cNvPr>
          <p:cNvSpPr>
            <a:spLocks noGrp="1"/>
          </p:cNvSpPr>
          <p:nvPr>
            <p:ph type="body" idx="1"/>
          </p:nvPr>
        </p:nvSpPr>
        <p:spPr>
          <a:xfrm>
            <a:off x="839789" y="1681163"/>
            <a:ext cx="5157787"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AA61A1-727B-26C5-BE49-3C3B1753ECA1}"/>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19A4C5-6EDF-0723-FF5D-613D9CF44CB6}"/>
              </a:ext>
            </a:extLst>
          </p:cNvPr>
          <p:cNvSpPr>
            <a:spLocks noGrp="1"/>
          </p:cNvSpPr>
          <p:nvPr>
            <p:ph type="body" sz="quarter" idx="3"/>
          </p:nvPr>
        </p:nvSpPr>
        <p:spPr>
          <a:xfrm>
            <a:off x="6172200" y="1681163"/>
            <a:ext cx="518318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74B29B-E1D6-9C3C-BC67-BF45C78F01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A6432BF-4DDA-BD85-55E2-4F84202F3884}"/>
              </a:ext>
            </a:extLst>
          </p:cNvPr>
          <p:cNvSpPr>
            <a:spLocks noGrp="1"/>
          </p:cNvSpPr>
          <p:nvPr>
            <p:ph type="dt" sz="half" idx="10"/>
          </p:nvPr>
        </p:nvSpPr>
        <p:spPr/>
        <p:txBody>
          <a:bodyPr/>
          <a:lstStyle/>
          <a:p>
            <a:fld id="{DB2A865E-070E-4CCC-8CB0-AFC656BE7264}" type="datetimeFigureOut">
              <a:rPr lang="en-US" smtClean="0"/>
              <a:t>7/16/2023</a:t>
            </a:fld>
            <a:endParaRPr lang="en-US"/>
          </a:p>
        </p:txBody>
      </p:sp>
      <p:sp>
        <p:nvSpPr>
          <p:cNvPr id="8" name="Footer Placeholder 7">
            <a:extLst>
              <a:ext uri="{FF2B5EF4-FFF2-40B4-BE49-F238E27FC236}">
                <a16:creationId xmlns:a16="http://schemas.microsoft.com/office/drawing/2014/main" id="{4A799E11-E90E-108C-2293-C0D0DECB368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3B5084-7B34-FF4A-9B18-2F5E3B6EF730}"/>
              </a:ext>
            </a:extLst>
          </p:cNvPr>
          <p:cNvSpPr>
            <a:spLocks noGrp="1"/>
          </p:cNvSpPr>
          <p:nvPr>
            <p:ph type="sldNum" sz="quarter" idx="12"/>
          </p:nvPr>
        </p:nvSpPr>
        <p:spPr/>
        <p:txBody>
          <a:bodyPr/>
          <a:lstStyle/>
          <a:p>
            <a:fld id="{CEFC9211-E43F-4947-B00C-C91A051E2DE8}" type="slidenum">
              <a:rPr lang="en-US" smtClean="0"/>
              <a:t>‹#›</a:t>
            </a:fld>
            <a:endParaRPr lang="en-US"/>
          </a:p>
        </p:txBody>
      </p:sp>
    </p:spTree>
    <p:extLst>
      <p:ext uri="{BB962C8B-B14F-4D97-AF65-F5344CB8AC3E}">
        <p14:creationId xmlns:p14="http://schemas.microsoft.com/office/powerpoint/2010/main" val="259712840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8DB08-EF2B-FD9F-801B-867952DA848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98F162-A576-7DAA-6020-3189ABA1CEE6}"/>
              </a:ext>
            </a:extLst>
          </p:cNvPr>
          <p:cNvSpPr>
            <a:spLocks noGrp="1"/>
          </p:cNvSpPr>
          <p:nvPr>
            <p:ph type="dt" sz="half" idx="10"/>
          </p:nvPr>
        </p:nvSpPr>
        <p:spPr/>
        <p:txBody>
          <a:bodyPr/>
          <a:lstStyle/>
          <a:p>
            <a:fld id="{DB2A865E-070E-4CCC-8CB0-AFC656BE7264}" type="datetimeFigureOut">
              <a:rPr lang="en-US" smtClean="0"/>
              <a:t>7/16/2023</a:t>
            </a:fld>
            <a:endParaRPr lang="en-US"/>
          </a:p>
        </p:txBody>
      </p:sp>
      <p:sp>
        <p:nvSpPr>
          <p:cNvPr id="4" name="Footer Placeholder 3">
            <a:extLst>
              <a:ext uri="{FF2B5EF4-FFF2-40B4-BE49-F238E27FC236}">
                <a16:creationId xmlns:a16="http://schemas.microsoft.com/office/drawing/2014/main" id="{64BF204B-0882-C8D8-9FE4-401D40FE0B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500D2A-0593-06B2-4482-94D34070B9A7}"/>
              </a:ext>
            </a:extLst>
          </p:cNvPr>
          <p:cNvSpPr>
            <a:spLocks noGrp="1"/>
          </p:cNvSpPr>
          <p:nvPr>
            <p:ph type="sldNum" sz="quarter" idx="12"/>
          </p:nvPr>
        </p:nvSpPr>
        <p:spPr/>
        <p:txBody>
          <a:bodyPr/>
          <a:lstStyle/>
          <a:p>
            <a:fld id="{CEFC9211-E43F-4947-B00C-C91A051E2DE8}" type="slidenum">
              <a:rPr lang="en-US" smtClean="0"/>
              <a:t>‹#›</a:t>
            </a:fld>
            <a:endParaRPr lang="en-US"/>
          </a:p>
        </p:txBody>
      </p:sp>
    </p:spTree>
    <p:extLst>
      <p:ext uri="{BB962C8B-B14F-4D97-AF65-F5344CB8AC3E}">
        <p14:creationId xmlns:p14="http://schemas.microsoft.com/office/powerpoint/2010/main" val="16995438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1AB369-F991-AE90-E254-EB590ED0821A}"/>
              </a:ext>
            </a:extLst>
          </p:cNvPr>
          <p:cNvSpPr>
            <a:spLocks noGrp="1"/>
          </p:cNvSpPr>
          <p:nvPr>
            <p:ph type="dt" sz="half" idx="10"/>
          </p:nvPr>
        </p:nvSpPr>
        <p:spPr/>
        <p:txBody>
          <a:bodyPr/>
          <a:lstStyle/>
          <a:p>
            <a:fld id="{DB2A865E-070E-4CCC-8CB0-AFC656BE7264}" type="datetimeFigureOut">
              <a:rPr lang="en-US" smtClean="0"/>
              <a:t>7/16/2023</a:t>
            </a:fld>
            <a:endParaRPr lang="en-US"/>
          </a:p>
        </p:txBody>
      </p:sp>
      <p:sp>
        <p:nvSpPr>
          <p:cNvPr id="3" name="Footer Placeholder 2">
            <a:extLst>
              <a:ext uri="{FF2B5EF4-FFF2-40B4-BE49-F238E27FC236}">
                <a16:creationId xmlns:a16="http://schemas.microsoft.com/office/drawing/2014/main" id="{BFEB11FA-A677-F57D-8A17-0FAC31EC74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1039BB-8E0A-1BFE-E0B1-36B87C9F9E80}"/>
              </a:ext>
            </a:extLst>
          </p:cNvPr>
          <p:cNvSpPr>
            <a:spLocks noGrp="1"/>
          </p:cNvSpPr>
          <p:nvPr>
            <p:ph type="sldNum" sz="quarter" idx="12"/>
          </p:nvPr>
        </p:nvSpPr>
        <p:spPr/>
        <p:txBody>
          <a:bodyPr/>
          <a:lstStyle/>
          <a:p>
            <a:fld id="{CEFC9211-E43F-4947-B00C-C91A051E2DE8}" type="slidenum">
              <a:rPr lang="en-US" smtClean="0"/>
              <a:t>‹#›</a:t>
            </a:fld>
            <a:endParaRPr lang="en-US"/>
          </a:p>
        </p:txBody>
      </p:sp>
    </p:spTree>
    <p:extLst>
      <p:ext uri="{BB962C8B-B14F-4D97-AF65-F5344CB8AC3E}">
        <p14:creationId xmlns:p14="http://schemas.microsoft.com/office/powerpoint/2010/main" val="383236030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CB3E8-5407-46F6-112C-3D342479CD88}"/>
              </a:ext>
            </a:extLst>
          </p:cNvPr>
          <p:cNvSpPr>
            <a:spLocks noGrp="1"/>
          </p:cNvSpPr>
          <p:nvPr>
            <p:ph type="title"/>
          </p:nvPr>
        </p:nvSpPr>
        <p:spPr>
          <a:xfrm>
            <a:off x="839789" y="457200"/>
            <a:ext cx="3932237" cy="1600200"/>
          </a:xfrm>
        </p:spPr>
        <p:txBody>
          <a:bodyPr anchor="b"/>
          <a:lstStyle>
            <a:lvl1pPr>
              <a:defRPr sz="3199"/>
            </a:lvl1pPr>
          </a:lstStyle>
          <a:p>
            <a:r>
              <a:rPr lang="en-US"/>
              <a:t>Click to edit Master title style</a:t>
            </a:r>
          </a:p>
        </p:txBody>
      </p:sp>
      <p:sp>
        <p:nvSpPr>
          <p:cNvPr id="3" name="Content Placeholder 2">
            <a:extLst>
              <a:ext uri="{FF2B5EF4-FFF2-40B4-BE49-F238E27FC236}">
                <a16:creationId xmlns:a16="http://schemas.microsoft.com/office/drawing/2014/main" id="{A1C5BFE0-CCCE-8B3D-70E3-3D39C7C8C0E6}"/>
              </a:ext>
            </a:extLst>
          </p:cNvPr>
          <p:cNvSpPr>
            <a:spLocks noGrp="1"/>
          </p:cNvSpPr>
          <p:nvPr>
            <p:ph idx="1"/>
          </p:nvPr>
        </p:nvSpPr>
        <p:spPr>
          <a:xfrm>
            <a:off x="5183188" y="987427"/>
            <a:ext cx="6172200"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674A73-DE73-1C3D-5C16-0FCAE03E53DB}"/>
              </a:ext>
            </a:extLst>
          </p:cNvPr>
          <p:cNvSpPr>
            <a:spLocks noGrp="1"/>
          </p:cNvSpPr>
          <p:nvPr>
            <p:ph type="body" sz="half" idx="2"/>
          </p:nvPr>
        </p:nvSpPr>
        <p:spPr>
          <a:xfrm>
            <a:off x="839789" y="2057400"/>
            <a:ext cx="3932237"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CB0501-DC3A-5659-F9E8-28D448564865}"/>
              </a:ext>
            </a:extLst>
          </p:cNvPr>
          <p:cNvSpPr>
            <a:spLocks noGrp="1"/>
          </p:cNvSpPr>
          <p:nvPr>
            <p:ph type="dt" sz="half" idx="10"/>
          </p:nvPr>
        </p:nvSpPr>
        <p:spPr/>
        <p:txBody>
          <a:bodyPr/>
          <a:lstStyle/>
          <a:p>
            <a:fld id="{DB2A865E-070E-4CCC-8CB0-AFC656BE7264}" type="datetimeFigureOut">
              <a:rPr lang="en-US" smtClean="0"/>
              <a:t>7/16/2023</a:t>
            </a:fld>
            <a:endParaRPr lang="en-US"/>
          </a:p>
        </p:txBody>
      </p:sp>
      <p:sp>
        <p:nvSpPr>
          <p:cNvPr id="6" name="Footer Placeholder 5">
            <a:extLst>
              <a:ext uri="{FF2B5EF4-FFF2-40B4-BE49-F238E27FC236}">
                <a16:creationId xmlns:a16="http://schemas.microsoft.com/office/drawing/2014/main" id="{C81E5E3C-00B1-A69B-3E82-916DB35A56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1B2DF0-65BE-BC33-7D2D-2F589455B320}"/>
              </a:ext>
            </a:extLst>
          </p:cNvPr>
          <p:cNvSpPr>
            <a:spLocks noGrp="1"/>
          </p:cNvSpPr>
          <p:nvPr>
            <p:ph type="sldNum" sz="quarter" idx="12"/>
          </p:nvPr>
        </p:nvSpPr>
        <p:spPr/>
        <p:txBody>
          <a:bodyPr/>
          <a:lstStyle/>
          <a:p>
            <a:fld id="{CEFC9211-E43F-4947-B00C-C91A051E2DE8}" type="slidenum">
              <a:rPr lang="en-US" smtClean="0"/>
              <a:t>‹#›</a:t>
            </a:fld>
            <a:endParaRPr lang="en-US"/>
          </a:p>
        </p:txBody>
      </p:sp>
    </p:spTree>
    <p:extLst>
      <p:ext uri="{BB962C8B-B14F-4D97-AF65-F5344CB8AC3E}">
        <p14:creationId xmlns:p14="http://schemas.microsoft.com/office/powerpoint/2010/main" val="500590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7/16/2023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7940956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855E0-5947-BCDD-E5B7-0BE299DFE548}"/>
              </a:ext>
            </a:extLst>
          </p:cNvPr>
          <p:cNvSpPr>
            <a:spLocks noGrp="1"/>
          </p:cNvSpPr>
          <p:nvPr>
            <p:ph type="title"/>
          </p:nvPr>
        </p:nvSpPr>
        <p:spPr>
          <a:xfrm>
            <a:off x="839789" y="457200"/>
            <a:ext cx="3932237" cy="1600200"/>
          </a:xfrm>
        </p:spPr>
        <p:txBody>
          <a:bodyPr anchor="b"/>
          <a:lstStyle>
            <a:lvl1pPr>
              <a:defRPr sz="3199"/>
            </a:lvl1pPr>
          </a:lstStyle>
          <a:p>
            <a:r>
              <a:rPr lang="en-US"/>
              <a:t>Click to edit Master title style</a:t>
            </a:r>
          </a:p>
        </p:txBody>
      </p:sp>
      <p:sp>
        <p:nvSpPr>
          <p:cNvPr id="3" name="Picture Placeholder 2">
            <a:extLst>
              <a:ext uri="{FF2B5EF4-FFF2-40B4-BE49-F238E27FC236}">
                <a16:creationId xmlns:a16="http://schemas.microsoft.com/office/drawing/2014/main" id="{5603633C-CF00-D7CA-7857-A6967A0A9F0D}"/>
              </a:ext>
            </a:extLst>
          </p:cNvPr>
          <p:cNvSpPr>
            <a:spLocks noGrp="1"/>
          </p:cNvSpPr>
          <p:nvPr>
            <p:ph type="pic" idx="1"/>
          </p:nvPr>
        </p:nvSpPr>
        <p:spPr>
          <a:xfrm>
            <a:off x="5183188" y="987427"/>
            <a:ext cx="6172200"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n-US"/>
          </a:p>
        </p:txBody>
      </p:sp>
      <p:sp>
        <p:nvSpPr>
          <p:cNvPr id="4" name="Text Placeholder 3">
            <a:extLst>
              <a:ext uri="{FF2B5EF4-FFF2-40B4-BE49-F238E27FC236}">
                <a16:creationId xmlns:a16="http://schemas.microsoft.com/office/drawing/2014/main" id="{DBB5AD9F-46E6-4431-2451-BB975E8F86BD}"/>
              </a:ext>
            </a:extLst>
          </p:cNvPr>
          <p:cNvSpPr>
            <a:spLocks noGrp="1"/>
          </p:cNvSpPr>
          <p:nvPr>
            <p:ph type="body" sz="half" idx="2"/>
          </p:nvPr>
        </p:nvSpPr>
        <p:spPr>
          <a:xfrm>
            <a:off x="839789" y="2057400"/>
            <a:ext cx="3932237"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666CD8-4E8B-3BDD-949B-3FDB0979618F}"/>
              </a:ext>
            </a:extLst>
          </p:cNvPr>
          <p:cNvSpPr>
            <a:spLocks noGrp="1"/>
          </p:cNvSpPr>
          <p:nvPr>
            <p:ph type="dt" sz="half" idx="10"/>
          </p:nvPr>
        </p:nvSpPr>
        <p:spPr/>
        <p:txBody>
          <a:bodyPr/>
          <a:lstStyle/>
          <a:p>
            <a:fld id="{DB2A865E-070E-4CCC-8CB0-AFC656BE7264}" type="datetimeFigureOut">
              <a:rPr lang="en-US" smtClean="0"/>
              <a:t>7/16/2023</a:t>
            </a:fld>
            <a:endParaRPr lang="en-US"/>
          </a:p>
        </p:txBody>
      </p:sp>
      <p:sp>
        <p:nvSpPr>
          <p:cNvPr id="6" name="Footer Placeholder 5">
            <a:extLst>
              <a:ext uri="{FF2B5EF4-FFF2-40B4-BE49-F238E27FC236}">
                <a16:creationId xmlns:a16="http://schemas.microsoft.com/office/drawing/2014/main" id="{F2086D43-15AC-DD80-2005-C1E6AE6D9D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1AE95F-D20E-5A6C-BFDF-2E547B7C519C}"/>
              </a:ext>
            </a:extLst>
          </p:cNvPr>
          <p:cNvSpPr>
            <a:spLocks noGrp="1"/>
          </p:cNvSpPr>
          <p:nvPr>
            <p:ph type="sldNum" sz="quarter" idx="12"/>
          </p:nvPr>
        </p:nvSpPr>
        <p:spPr/>
        <p:txBody>
          <a:bodyPr/>
          <a:lstStyle/>
          <a:p>
            <a:fld id="{CEFC9211-E43F-4947-B00C-C91A051E2DE8}" type="slidenum">
              <a:rPr lang="en-US" smtClean="0"/>
              <a:t>‹#›</a:t>
            </a:fld>
            <a:endParaRPr lang="en-US"/>
          </a:p>
        </p:txBody>
      </p:sp>
    </p:spTree>
    <p:extLst>
      <p:ext uri="{BB962C8B-B14F-4D97-AF65-F5344CB8AC3E}">
        <p14:creationId xmlns:p14="http://schemas.microsoft.com/office/powerpoint/2010/main" val="391697777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11EA9-835C-871F-056B-0F3991110A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B52F53E-01E3-EAB1-C4ED-3A56A91B84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4507ED-08B0-46B8-5E38-11084697E8B2}"/>
              </a:ext>
            </a:extLst>
          </p:cNvPr>
          <p:cNvSpPr>
            <a:spLocks noGrp="1"/>
          </p:cNvSpPr>
          <p:nvPr>
            <p:ph type="dt" sz="half" idx="10"/>
          </p:nvPr>
        </p:nvSpPr>
        <p:spPr/>
        <p:txBody>
          <a:bodyPr/>
          <a:lstStyle/>
          <a:p>
            <a:fld id="{DB2A865E-070E-4CCC-8CB0-AFC656BE7264}" type="datetimeFigureOut">
              <a:rPr lang="en-US" smtClean="0"/>
              <a:t>7/16/2023</a:t>
            </a:fld>
            <a:endParaRPr lang="en-US"/>
          </a:p>
        </p:txBody>
      </p:sp>
      <p:sp>
        <p:nvSpPr>
          <p:cNvPr id="5" name="Footer Placeholder 4">
            <a:extLst>
              <a:ext uri="{FF2B5EF4-FFF2-40B4-BE49-F238E27FC236}">
                <a16:creationId xmlns:a16="http://schemas.microsoft.com/office/drawing/2014/main" id="{DABED90F-85EF-778A-38D7-83757C1574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A2481B-E2B5-703D-8898-EAC9CF04DC3E}"/>
              </a:ext>
            </a:extLst>
          </p:cNvPr>
          <p:cNvSpPr>
            <a:spLocks noGrp="1"/>
          </p:cNvSpPr>
          <p:nvPr>
            <p:ph type="sldNum" sz="quarter" idx="12"/>
          </p:nvPr>
        </p:nvSpPr>
        <p:spPr/>
        <p:txBody>
          <a:bodyPr/>
          <a:lstStyle/>
          <a:p>
            <a:fld id="{CEFC9211-E43F-4947-B00C-C91A051E2DE8}" type="slidenum">
              <a:rPr lang="en-US" smtClean="0"/>
              <a:t>‹#›</a:t>
            </a:fld>
            <a:endParaRPr lang="en-US"/>
          </a:p>
        </p:txBody>
      </p:sp>
    </p:spTree>
    <p:extLst>
      <p:ext uri="{BB962C8B-B14F-4D97-AF65-F5344CB8AC3E}">
        <p14:creationId xmlns:p14="http://schemas.microsoft.com/office/powerpoint/2010/main" val="422458661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04D59B-E8F5-6398-700C-C8B3E1D367E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AD6998-248C-B012-FB7A-91C5984A780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D041F7-A8F4-2C79-0396-72631244C452}"/>
              </a:ext>
            </a:extLst>
          </p:cNvPr>
          <p:cNvSpPr>
            <a:spLocks noGrp="1"/>
          </p:cNvSpPr>
          <p:nvPr>
            <p:ph type="dt" sz="half" idx="10"/>
          </p:nvPr>
        </p:nvSpPr>
        <p:spPr/>
        <p:txBody>
          <a:bodyPr/>
          <a:lstStyle/>
          <a:p>
            <a:fld id="{DB2A865E-070E-4CCC-8CB0-AFC656BE7264}" type="datetimeFigureOut">
              <a:rPr lang="en-US" smtClean="0"/>
              <a:t>7/16/2023</a:t>
            </a:fld>
            <a:endParaRPr lang="en-US"/>
          </a:p>
        </p:txBody>
      </p:sp>
      <p:sp>
        <p:nvSpPr>
          <p:cNvPr id="5" name="Footer Placeholder 4">
            <a:extLst>
              <a:ext uri="{FF2B5EF4-FFF2-40B4-BE49-F238E27FC236}">
                <a16:creationId xmlns:a16="http://schemas.microsoft.com/office/drawing/2014/main" id="{C9566481-D9C7-31D0-BBA7-B42DC3D12B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3977E9-03D1-AEBC-34E3-565E1587E7C7}"/>
              </a:ext>
            </a:extLst>
          </p:cNvPr>
          <p:cNvSpPr>
            <a:spLocks noGrp="1"/>
          </p:cNvSpPr>
          <p:nvPr>
            <p:ph type="sldNum" sz="quarter" idx="12"/>
          </p:nvPr>
        </p:nvSpPr>
        <p:spPr/>
        <p:txBody>
          <a:bodyPr/>
          <a:lstStyle/>
          <a:p>
            <a:fld id="{CEFC9211-E43F-4947-B00C-C91A051E2DE8}" type="slidenum">
              <a:rPr lang="en-US" smtClean="0"/>
              <a:t>‹#›</a:t>
            </a:fld>
            <a:endParaRPr lang="en-US"/>
          </a:p>
        </p:txBody>
      </p:sp>
    </p:spTree>
    <p:extLst>
      <p:ext uri="{BB962C8B-B14F-4D97-AF65-F5344CB8AC3E}">
        <p14:creationId xmlns:p14="http://schemas.microsoft.com/office/powerpoint/2010/main" val="32770303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61"/>
        <p:cNvGrpSpPr/>
        <p:nvPr/>
      </p:nvGrpSpPr>
      <p:grpSpPr>
        <a:xfrm>
          <a:off x="0" y="0"/>
          <a:ext cx="0" cy="0"/>
          <a:chOff x="0" y="0"/>
          <a:chExt cx="0" cy="0"/>
        </a:xfrm>
      </p:grpSpPr>
      <p:grpSp>
        <p:nvGrpSpPr>
          <p:cNvPr id="62" name="Google Shape;62;p5"/>
          <p:cNvGrpSpPr/>
          <p:nvPr/>
        </p:nvGrpSpPr>
        <p:grpSpPr>
          <a:xfrm>
            <a:off x="-5" y="55"/>
            <a:ext cx="9429907" cy="1769753"/>
            <a:chOff x="-4" y="40"/>
            <a:chExt cx="7072430" cy="1327315"/>
          </a:xfrm>
        </p:grpSpPr>
        <p:sp>
          <p:nvSpPr>
            <p:cNvPr id="63" name="Google Shape;63;p5"/>
            <p:cNvSpPr/>
            <p:nvPr/>
          </p:nvSpPr>
          <p:spPr>
            <a:xfrm>
              <a:off x="6292649" y="126425"/>
              <a:ext cx="779700" cy="2598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latin typeface="Arvo"/>
                <a:ea typeface="Arvo"/>
                <a:cs typeface="Arvo"/>
                <a:sym typeface="Arvo"/>
              </a:endParaRPr>
            </a:p>
          </p:txBody>
        </p:sp>
        <p:grpSp>
          <p:nvGrpSpPr>
            <p:cNvPr id="64" name="Google Shape;64;p5"/>
            <p:cNvGrpSpPr/>
            <p:nvPr/>
          </p:nvGrpSpPr>
          <p:grpSpPr>
            <a:xfrm rot="10800000" flipH="1">
              <a:off x="3" y="40"/>
              <a:ext cx="6756168" cy="1327315"/>
              <a:chOff x="-2168138" y="330075"/>
              <a:chExt cx="8650663" cy="1699506"/>
            </a:xfrm>
          </p:grpSpPr>
          <p:sp>
            <p:nvSpPr>
              <p:cNvPr id="65" name="Google Shape;65;p5"/>
              <p:cNvSpPr/>
              <p:nvPr/>
            </p:nvSpPr>
            <p:spPr>
              <a:xfrm>
                <a:off x="-2168138" y="330081"/>
                <a:ext cx="69582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latin typeface="Arvo"/>
                  <a:ea typeface="Arvo"/>
                  <a:cs typeface="Arvo"/>
                  <a:sym typeface="Arvo"/>
                </a:endParaRPr>
              </a:p>
            </p:txBody>
          </p:sp>
          <p:sp>
            <p:nvSpPr>
              <p:cNvPr id="66" name="Google Shape;66;p5"/>
              <p:cNvSpPr/>
              <p:nvPr/>
            </p:nvSpPr>
            <p:spPr>
              <a:xfrm>
                <a:off x="4783025"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latin typeface="Arvo"/>
                  <a:ea typeface="Arvo"/>
                  <a:cs typeface="Arvo"/>
                  <a:sym typeface="Arvo"/>
                </a:endParaRPr>
              </a:p>
            </p:txBody>
          </p:sp>
        </p:grpSp>
        <p:grpSp>
          <p:nvGrpSpPr>
            <p:cNvPr id="67" name="Google Shape;67;p5"/>
            <p:cNvGrpSpPr/>
            <p:nvPr/>
          </p:nvGrpSpPr>
          <p:grpSpPr>
            <a:xfrm rot="10800000" flipH="1">
              <a:off x="-4" y="381007"/>
              <a:ext cx="7072430" cy="771744"/>
              <a:chOff x="-9092084" y="330075"/>
              <a:chExt cx="15574609" cy="1699501"/>
            </a:xfrm>
          </p:grpSpPr>
          <p:sp>
            <p:nvSpPr>
              <p:cNvPr id="68" name="Google Shape;68;p5"/>
              <p:cNvSpPr/>
              <p:nvPr/>
            </p:nvSpPr>
            <p:spPr>
              <a:xfrm>
                <a:off x="-9092084" y="330076"/>
                <a:ext cx="1388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latin typeface="Arvo"/>
                  <a:ea typeface="Arvo"/>
                  <a:cs typeface="Arvo"/>
                  <a:sym typeface="Arvo"/>
                </a:endParaRPr>
              </a:p>
            </p:txBody>
          </p:sp>
          <p:sp>
            <p:nvSpPr>
              <p:cNvPr id="69" name="Google Shape;69;p5"/>
              <p:cNvSpPr/>
              <p:nvPr/>
            </p:nvSpPr>
            <p:spPr>
              <a:xfrm>
                <a:off x="4783025"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latin typeface="Arvo"/>
                  <a:ea typeface="Arvo"/>
                  <a:cs typeface="Arvo"/>
                  <a:sym typeface="Arvo"/>
                </a:endParaRPr>
              </a:p>
            </p:txBody>
          </p:sp>
        </p:grpSp>
      </p:grpSp>
      <p:grpSp>
        <p:nvGrpSpPr>
          <p:cNvPr id="70" name="Google Shape;70;p5"/>
          <p:cNvGrpSpPr/>
          <p:nvPr/>
        </p:nvGrpSpPr>
        <p:grpSpPr>
          <a:xfrm>
            <a:off x="9262456" y="5963633"/>
            <a:ext cx="2937107" cy="894393"/>
            <a:chOff x="5575242" y="4472723"/>
            <a:chExt cx="2202830" cy="670795"/>
          </a:xfrm>
        </p:grpSpPr>
        <p:sp>
          <p:nvSpPr>
            <p:cNvPr id="71" name="Google Shape;71;p5"/>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grpSp>
          <p:nvGrpSpPr>
            <p:cNvPr id="72" name="Google Shape;72;p5"/>
            <p:cNvGrpSpPr/>
            <p:nvPr/>
          </p:nvGrpSpPr>
          <p:grpSpPr>
            <a:xfrm flipH="1">
              <a:off x="5734850" y="4472723"/>
              <a:ext cx="2040837" cy="670795"/>
              <a:chOff x="1297954" y="330075"/>
              <a:chExt cx="5169293" cy="1699506"/>
            </a:xfrm>
          </p:grpSpPr>
          <p:sp>
            <p:nvSpPr>
              <p:cNvPr id="73" name="Google Shape;73;p5"/>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74" name="Google Shape;74;p5"/>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grpSp>
        <p:grpSp>
          <p:nvGrpSpPr>
            <p:cNvPr id="75" name="Google Shape;75;p5"/>
            <p:cNvGrpSpPr/>
            <p:nvPr/>
          </p:nvGrpSpPr>
          <p:grpSpPr>
            <a:xfrm flipH="1">
              <a:off x="5578209" y="4646738"/>
              <a:ext cx="2199863" cy="304563"/>
              <a:chOff x="-5827153" y="330075"/>
              <a:chExt cx="12276019" cy="1699569"/>
            </a:xfrm>
          </p:grpSpPr>
          <p:sp>
            <p:nvSpPr>
              <p:cNvPr id="76" name="Google Shape;76;p5"/>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77" name="Google Shape;77;p5"/>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grpSp>
      </p:grpSp>
      <p:sp>
        <p:nvSpPr>
          <p:cNvPr id="78" name="Google Shape;78;p5"/>
          <p:cNvSpPr txBox="1">
            <a:spLocks noGrp="1"/>
          </p:cNvSpPr>
          <p:nvPr>
            <p:ph type="title"/>
          </p:nvPr>
        </p:nvSpPr>
        <p:spPr>
          <a:xfrm>
            <a:off x="1085700" y="523433"/>
            <a:ext cx="7323200" cy="1021600"/>
          </a:xfrm>
          <a:prstGeom prst="rect">
            <a:avLst/>
          </a:prstGeom>
        </p:spPr>
        <p:txBody>
          <a:bodyPr spcFirstLastPara="1" wrap="square" lIns="91425" tIns="91425" rIns="91425" bIns="91425" anchor="ctr" anchorCtr="0"/>
          <a:lstStyle>
            <a:lvl1pPr lvl="0">
              <a:spcBef>
                <a:spcPts val="0"/>
              </a:spcBef>
              <a:spcAft>
                <a:spcPts val="0"/>
              </a:spcAft>
              <a:buSzPts val="2000"/>
              <a:buNone/>
              <a:defRPr>
                <a:latin typeface="+mj-lt"/>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dirty="0"/>
          </a:p>
        </p:txBody>
      </p:sp>
      <p:sp>
        <p:nvSpPr>
          <p:cNvPr id="79" name="Google Shape;79;p5"/>
          <p:cNvSpPr txBox="1">
            <a:spLocks noGrp="1"/>
          </p:cNvSpPr>
          <p:nvPr>
            <p:ph type="body" idx="1"/>
          </p:nvPr>
        </p:nvSpPr>
        <p:spPr>
          <a:xfrm>
            <a:off x="1085700" y="1769800"/>
            <a:ext cx="8176800" cy="4194000"/>
          </a:xfrm>
          <a:prstGeom prst="rect">
            <a:avLst/>
          </a:prstGeom>
        </p:spPr>
        <p:txBody>
          <a:bodyPr spcFirstLastPara="1" wrap="square" lIns="91425" tIns="91425" rIns="91425" bIns="91425" anchor="ctr" anchorCtr="0"/>
          <a:lstStyle>
            <a:lvl1pPr marL="609448" lvl="0" indent="-507873">
              <a:spcBef>
                <a:spcPts val="800"/>
              </a:spcBef>
              <a:spcAft>
                <a:spcPts val="0"/>
              </a:spcAft>
              <a:buSzPts val="2400"/>
              <a:buChar char="▰"/>
              <a:defRPr>
                <a:latin typeface="+mj-lt"/>
              </a:defRPr>
            </a:lvl1pPr>
            <a:lvl2pPr marL="1218895" lvl="1" indent="-507873">
              <a:spcBef>
                <a:spcPts val="1333"/>
              </a:spcBef>
              <a:spcAft>
                <a:spcPts val="0"/>
              </a:spcAft>
              <a:buSzPts val="2400"/>
              <a:buChar char="▻"/>
              <a:defRPr/>
            </a:lvl2pPr>
            <a:lvl3pPr marL="1828343" lvl="2" indent="-507873">
              <a:spcBef>
                <a:spcPts val="1333"/>
              </a:spcBef>
              <a:spcAft>
                <a:spcPts val="0"/>
              </a:spcAft>
              <a:buSzPts val="2400"/>
              <a:buChar char="▻"/>
              <a:defRPr/>
            </a:lvl3pPr>
            <a:lvl4pPr marL="2437790" lvl="3" indent="-507873">
              <a:spcBef>
                <a:spcPts val="1333"/>
              </a:spcBef>
              <a:spcAft>
                <a:spcPts val="0"/>
              </a:spcAft>
              <a:buSzPts val="2400"/>
              <a:buChar char="▻"/>
              <a:defRPr/>
            </a:lvl4pPr>
            <a:lvl5pPr marL="3047238" lvl="4" indent="-507873">
              <a:spcBef>
                <a:spcPts val="1333"/>
              </a:spcBef>
              <a:spcAft>
                <a:spcPts val="0"/>
              </a:spcAft>
              <a:buSzPts val="2400"/>
              <a:buChar char="▻"/>
              <a:defRPr/>
            </a:lvl5pPr>
            <a:lvl6pPr marL="3656686" lvl="5" indent="-507873">
              <a:spcBef>
                <a:spcPts val="1333"/>
              </a:spcBef>
              <a:spcAft>
                <a:spcPts val="0"/>
              </a:spcAft>
              <a:buSzPts val="2400"/>
              <a:buChar char="▻"/>
              <a:defRPr/>
            </a:lvl6pPr>
            <a:lvl7pPr marL="4266133" lvl="6" indent="-507873">
              <a:spcBef>
                <a:spcPts val="1333"/>
              </a:spcBef>
              <a:spcAft>
                <a:spcPts val="0"/>
              </a:spcAft>
              <a:buSzPts val="2400"/>
              <a:buChar char="▻"/>
              <a:defRPr/>
            </a:lvl7pPr>
            <a:lvl8pPr marL="4875581" lvl="7" indent="-507873">
              <a:spcBef>
                <a:spcPts val="1333"/>
              </a:spcBef>
              <a:spcAft>
                <a:spcPts val="0"/>
              </a:spcAft>
              <a:buSzPts val="2400"/>
              <a:buChar char="▻"/>
              <a:defRPr/>
            </a:lvl8pPr>
            <a:lvl9pPr marL="5485028" lvl="8" indent="-507873">
              <a:spcBef>
                <a:spcPts val="1333"/>
              </a:spcBef>
              <a:spcAft>
                <a:spcPts val="1333"/>
              </a:spcAft>
              <a:buSzPts val="2400"/>
              <a:buChar char="▻"/>
              <a:defRPr/>
            </a:lvl9pPr>
          </a:lstStyle>
          <a:p>
            <a:endParaRPr dirty="0"/>
          </a:p>
        </p:txBody>
      </p:sp>
      <p:sp>
        <p:nvSpPr>
          <p:cNvPr id="80" name="Google Shape;80;p5"/>
          <p:cNvSpPr txBox="1">
            <a:spLocks noGrp="1"/>
          </p:cNvSpPr>
          <p:nvPr>
            <p:ph type="sldNum" idx="12"/>
          </p:nvPr>
        </p:nvSpPr>
        <p:spPr>
          <a:xfrm>
            <a:off x="10157333" y="6182000"/>
            <a:ext cx="1983200" cy="420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2753845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5999"/>
            </a:lvl1pPr>
          </a:lstStyle>
          <a:p>
            <a:r>
              <a:rPr lang="en-US"/>
              <a:t>Click to edit Master title style</a:t>
            </a:r>
          </a:p>
        </p:txBody>
      </p:sp>
      <p:sp>
        <p:nvSpPr>
          <p:cNvPr id="3" name="Subtitle 2"/>
          <p:cNvSpPr>
            <a:spLocks noGrp="1"/>
          </p:cNvSpPr>
          <p:nvPr>
            <p:ph type="subTitle" idx="1"/>
          </p:nvPr>
        </p:nvSpPr>
        <p:spPr>
          <a:xfrm>
            <a:off x="1524001" y="3602038"/>
            <a:ext cx="9144000" cy="1655763"/>
          </a:xfrm>
        </p:spPr>
        <p:txBody>
          <a:bodyPr/>
          <a:lstStyle>
            <a:lvl1pPr marL="0" indent="0" algn="ctr">
              <a:buNone/>
              <a:defRPr sz="2399"/>
            </a:lvl1pPr>
            <a:lvl2pPr marL="457086" indent="0" algn="ctr">
              <a:buNone/>
              <a:defRPr sz="2000"/>
            </a:lvl2pPr>
            <a:lvl3pPr marL="914171" indent="0" algn="ctr">
              <a:buNone/>
              <a:defRPr sz="1800"/>
            </a:lvl3pPr>
            <a:lvl4pPr marL="1371257" indent="0" algn="ctr">
              <a:buNone/>
              <a:defRPr sz="1600"/>
            </a:lvl4pPr>
            <a:lvl5pPr marL="1828343" indent="0" algn="ctr">
              <a:buNone/>
              <a:defRPr sz="1600"/>
            </a:lvl5pPr>
            <a:lvl6pPr marL="2285429" indent="0" algn="ctr">
              <a:buNone/>
              <a:defRPr sz="1600"/>
            </a:lvl6pPr>
            <a:lvl7pPr marL="2742514" indent="0" algn="ctr">
              <a:buNone/>
              <a:defRPr sz="1600"/>
            </a:lvl7pPr>
            <a:lvl8pPr marL="3199600" indent="0" algn="ctr">
              <a:buNone/>
              <a:defRPr sz="1600"/>
            </a:lvl8pPr>
            <a:lvl9pPr marL="3656686"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05B162A-4531-EA44-BFE0-47CFC57E7840}" type="datetime1">
              <a:rPr lang="en-US" smtClean="0"/>
              <a:t>7/16/2023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263096-E798-4EFB-A8CC-B42B0EB4389C}" type="slidenum">
              <a:rPr lang="en-US" smtClean="0"/>
              <a:t>‹#›</a:t>
            </a:fld>
            <a:endParaRPr lang="en-US"/>
          </a:p>
        </p:txBody>
      </p:sp>
    </p:spTree>
    <p:extLst>
      <p:ext uri="{BB962C8B-B14F-4D97-AF65-F5344CB8AC3E}">
        <p14:creationId xmlns:p14="http://schemas.microsoft.com/office/powerpoint/2010/main" val="257131454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24D6D2-9077-7544-B25E-4CD88ECC2ECB}" type="datetime1">
              <a:rPr lang="en-US" smtClean="0"/>
              <a:t>7/16/2023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263096-E798-4EFB-A8CC-B42B0EB4389C}" type="slidenum">
              <a:rPr lang="en-US" smtClean="0"/>
              <a:t>‹#›</a:t>
            </a:fld>
            <a:endParaRPr lang="en-US"/>
          </a:p>
        </p:txBody>
      </p:sp>
    </p:spTree>
    <p:extLst>
      <p:ext uri="{BB962C8B-B14F-4D97-AF65-F5344CB8AC3E}">
        <p14:creationId xmlns:p14="http://schemas.microsoft.com/office/powerpoint/2010/main" val="50291182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1Pictur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FA5B5109-A1BB-4E3D-BEC4-06FA425DA79F}"/>
              </a:ext>
            </a:extLst>
          </p:cNvPr>
          <p:cNvSpPr>
            <a:spLocks noGrp="1"/>
          </p:cNvSpPr>
          <p:nvPr>
            <p:ph type="pic" sz="quarter" idx="13"/>
          </p:nvPr>
        </p:nvSpPr>
        <p:spPr>
          <a:xfrm>
            <a:off x="95250" y="1890447"/>
            <a:ext cx="11941175" cy="4849285"/>
          </a:xfrm>
          <a:prstGeom prst="rect">
            <a:avLst/>
          </a:prstGeom>
        </p:spPr>
        <p:txBody>
          <a:bodyPr/>
          <a:lstStyle/>
          <a:p>
            <a:r>
              <a:rPr lang="en-US"/>
              <a:t>Click icon to add picture</a:t>
            </a:r>
          </a:p>
        </p:txBody>
      </p:sp>
      <p:sp>
        <p:nvSpPr>
          <p:cNvPr id="2" name="Title 1">
            <a:extLst>
              <a:ext uri="{FF2B5EF4-FFF2-40B4-BE49-F238E27FC236}">
                <a16:creationId xmlns:a16="http://schemas.microsoft.com/office/drawing/2014/main" id="{0D502D0D-102A-4E0E-921B-2B644EEF9EFD}"/>
              </a:ext>
            </a:extLst>
          </p:cNvPr>
          <p:cNvSpPr>
            <a:spLocks noGrp="1"/>
          </p:cNvSpPr>
          <p:nvPr>
            <p:ph type="ctrTitle" hasCustomPrompt="1"/>
          </p:nvPr>
        </p:nvSpPr>
        <p:spPr>
          <a:xfrm>
            <a:off x="155576" y="118272"/>
            <a:ext cx="11941176" cy="1672431"/>
          </a:xfrm>
          <a:prstGeom prst="rect">
            <a:avLst/>
          </a:prstGeom>
          <a:solidFill>
            <a:srgbClr val="4D2564"/>
          </a:solidFill>
        </p:spPr>
        <p:txBody>
          <a:bodyPr anchor="ctr"/>
          <a:lstStyle>
            <a:lvl1pPr algn="ctr">
              <a:defRPr sz="5999" b="1">
                <a:solidFill>
                  <a:schemeClr val="bg1"/>
                </a:solidFill>
                <a:latin typeface="#9Slide03 Bebas Neue Bold" panose="020B0606020202050201" pitchFamily="34" charset="0"/>
                <a:ea typeface="Segoe UI Black" panose="020B0A02040204020203" pitchFamily="34" charset="0"/>
                <a:cs typeface="Segoe UI Black" panose="020B0A02040204020203" pitchFamily="34" charset="0"/>
              </a:defRPr>
            </a:lvl1pPr>
          </a:lstStyle>
          <a:p>
            <a:r>
              <a:rPr lang="en-US"/>
              <a:t>Tiêu đề slide</a:t>
            </a:r>
          </a:p>
        </p:txBody>
      </p:sp>
    </p:spTree>
    <p:extLst>
      <p:ext uri="{BB962C8B-B14F-4D97-AF65-F5344CB8AC3E}">
        <p14:creationId xmlns:p14="http://schemas.microsoft.com/office/powerpoint/2010/main" val="59641035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cSld name="Blank">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4"/>
            <a:ext cx="2844800" cy="365125"/>
          </a:xfrm>
          <a:prstGeom prst="rect">
            <a:avLst/>
          </a:prstGeom>
        </p:spPr>
        <p:txBody>
          <a:bodyPr/>
          <a:lstStyle/>
          <a:p>
            <a:fld id="{425404F2-BE9A-4460-8815-8F645183555F}" type="datetimeFigureOut">
              <a:rPr lang="en-US" smtClean="0"/>
              <a:pPr/>
              <a:t>7/16/2023</a:t>
            </a:fld>
            <a:endParaRPr lang="en-US"/>
          </a:p>
        </p:txBody>
      </p:sp>
      <p:sp>
        <p:nvSpPr>
          <p:cNvPr id="3" name="Footer Placeholder 2"/>
          <p:cNvSpPr>
            <a:spLocks noGrp="1"/>
          </p:cNvSpPr>
          <p:nvPr>
            <p:ph type="ftr" sz="quarter" idx="11"/>
          </p:nvPr>
        </p:nvSpPr>
        <p:spPr>
          <a:xfrm>
            <a:off x="4165602" y="6356354"/>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25395102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2_Title Slide">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7613" y="3043730"/>
            <a:ext cx="5472863" cy="2137870"/>
          </a:xfrm>
        </p:spPr>
        <p:txBody>
          <a:bodyPr lIns="0" tIns="0" rIns="0" bIns="0" anchor="b" anchorCtr="0">
            <a:noAutofit/>
          </a:bodyPr>
          <a:lstStyle>
            <a:lvl1pPr algn="l">
              <a:defRPr lang="en-US" sz="3999" b="0" kern="1200" smtClean="0">
                <a:solidFill>
                  <a:schemeClr val="tx1">
                    <a:lumMod val="75000"/>
                    <a:lumOff val="25000"/>
                  </a:schemeClr>
                </a:solidFill>
                <a:latin typeface="Arial" panose="020B0604020202020204" pitchFamily="34" charset="0"/>
                <a:ea typeface="+mj-ea"/>
                <a:cs typeface="Arial" panose="020B0604020202020204" pitchFamily="34" charset="0"/>
              </a:defRPr>
            </a:lvl1pPr>
          </a:lstStyle>
          <a:p>
            <a:r>
              <a:rPr lang="en-US" dirty="0"/>
              <a:t>CLICK TO EDIT</a:t>
            </a:r>
          </a:p>
        </p:txBody>
      </p:sp>
      <p:sp>
        <p:nvSpPr>
          <p:cNvPr id="4" name="Date Placeholder 3"/>
          <p:cNvSpPr>
            <a:spLocks noGrp="1"/>
          </p:cNvSpPr>
          <p:nvPr>
            <p:ph type="dt" sz="half" idx="10"/>
          </p:nvPr>
        </p:nvSpPr>
        <p:spPr>
          <a:xfrm>
            <a:off x="609600" y="6356354"/>
            <a:ext cx="2844800" cy="365125"/>
          </a:xfrm>
          <a:prstGeom prst="rect">
            <a:avLst/>
          </a:prstGeom>
        </p:spPr>
        <p:txBody>
          <a:bodyPr/>
          <a:lstStyle/>
          <a:p>
            <a:fld id="{9578D6DB-6798-42D2-B9AD-FC6F1C72FC30}" type="datetimeFigureOut">
              <a:rPr lang="en-US" smtClean="0"/>
              <a:pPr/>
              <a:t>7/16/2023</a:t>
            </a:fld>
            <a:endParaRPr lang="en-US"/>
          </a:p>
        </p:txBody>
      </p:sp>
      <p:sp>
        <p:nvSpPr>
          <p:cNvPr id="5" name="Footer Placeholder 4"/>
          <p:cNvSpPr>
            <a:spLocks noGrp="1"/>
          </p:cNvSpPr>
          <p:nvPr>
            <p:ph type="ftr" sz="quarter" idx="11"/>
          </p:nvPr>
        </p:nvSpPr>
        <p:spPr>
          <a:xfrm>
            <a:off x="4165602" y="6356354"/>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5EDE275-BE14-4364-AEA2-5F5667C0FD49}" type="slidenum">
              <a:rPr lang="en-US" smtClean="0"/>
              <a:pPr/>
              <a:t>‹#›</a:t>
            </a:fld>
            <a:endParaRPr lang="en-US"/>
          </a:p>
        </p:txBody>
      </p:sp>
      <p:sp>
        <p:nvSpPr>
          <p:cNvPr id="7" name="Content Placeholder 6"/>
          <p:cNvSpPr>
            <a:spLocks noGrp="1"/>
          </p:cNvSpPr>
          <p:nvPr>
            <p:ph sz="quarter" idx="13"/>
          </p:nvPr>
        </p:nvSpPr>
        <p:spPr>
          <a:xfrm>
            <a:off x="614298" y="5357596"/>
            <a:ext cx="5481703" cy="738404"/>
          </a:xfrm>
        </p:spPr>
        <p:txBody>
          <a:bodyPr lIns="0" rIns="0">
            <a:normAutofit/>
          </a:bodyPr>
          <a:lstStyle>
            <a:lvl1pPr marL="0" indent="0">
              <a:buFontTx/>
              <a:buNone/>
              <a:defRPr sz="1799">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344210400"/>
      </p:ext>
    </p:extLst>
  </p:cSld>
  <p:clrMapOvr>
    <a:masterClrMapping/>
  </p:clrMapOvr>
  <p:transition>
    <p:fade thruBlk="1"/>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Double Timeline">
    <p:spTree>
      <p:nvGrpSpPr>
        <p:cNvPr id="1" name=""/>
        <p:cNvGrpSpPr/>
        <p:nvPr/>
      </p:nvGrpSpPr>
      <p:grpSpPr>
        <a:xfrm>
          <a:off x="0" y="0"/>
          <a:ext cx="0" cy="0"/>
          <a:chOff x="0" y="0"/>
          <a:chExt cx="0" cy="0"/>
        </a:xfrm>
      </p:grpSpPr>
      <p:sp>
        <p:nvSpPr>
          <p:cNvPr id="34" name="Text Placeholder 48">
            <a:extLst>
              <a:ext uri="{FF2B5EF4-FFF2-40B4-BE49-F238E27FC236}">
                <a16:creationId xmlns:a16="http://schemas.microsoft.com/office/drawing/2014/main" id="{C6E48CAB-F1C0-4E71-9686-C02A967E923F}"/>
              </a:ext>
            </a:extLst>
          </p:cNvPr>
          <p:cNvSpPr>
            <a:spLocks noGrp="1"/>
          </p:cNvSpPr>
          <p:nvPr>
            <p:ph type="body" sz="quarter" idx="10" hasCustomPrompt="1"/>
          </p:nvPr>
        </p:nvSpPr>
        <p:spPr>
          <a:xfrm>
            <a:off x="456182" y="4014522"/>
            <a:ext cx="1182118" cy="302186"/>
          </a:xfrm>
        </p:spPr>
        <p:txBody>
          <a:bodyPr lIns="0" rIns="0">
            <a:noAutofit/>
          </a:bodyPr>
          <a:lstStyle>
            <a:lvl1pPr marL="0" indent="0">
              <a:buNone/>
              <a:defRPr sz="1600" b="1">
                <a:solidFill>
                  <a:schemeClr val="accent4"/>
                </a:solidFill>
                <a:latin typeface="+mj-lt"/>
              </a:defRPr>
            </a:lvl1pPr>
            <a:lvl2pPr marL="457063" indent="0">
              <a:buNone/>
              <a:defRPr sz="1799"/>
            </a:lvl2pPr>
            <a:lvl3pPr marL="914126" indent="0">
              <a:buNone/>
              <a:defRPr sz="1799"/>
            </a:lvl3pPr>
            <a:lvl4pPr marL="1371189" indent="0">
              <a:buNone/>
              <a:defRPr sz="1799"/>
            </a:lvl4pPr>
            <a:lvl5pPr marL="1828251" indent="0">
              <a:buNone/>
              <a:defRPr sz="1799"/>
            </a:lvl5pPr>
          </a:lstStyle>
          <a:p>
            <a:pPr lvl="0"/>
            <a:r>
              <a:rPr lang="en-US" dirty="0"/>
              <a:t>EDIT</a:t>
            </a:r>
          </a:p>
        </p:txBody>
      </p:sp>
      <p:sp>
        <p:nvSpPr>
          <p:cNvPr id="35" name="Text Placeholder 50">
            <a:extLst>
              <a:ext uri="{FF2B5EF4-FFF2-40B4-BE49-F238E27FC236}">
                <a16:creationId xmlns:a16="http://schemas.microsoft.com/office/drawing/2014/main" id="{7C226081-D459-4A68-9B23-0C804E6A639C}"/>
              </a:ext>
            </a:extLst>
          </p:cNvPr>
          <p:cNvSpPr>
            <a:spLocks noGrp="1"/>
          </p:cNvSpPr>
          <p:nvPr>
            <p:ph type="body" sz="quarter" idx="11"/>
          </p:nvPr>
        </p:nvSpPr>
        <p:spPr>
          <a:xfrm>
            <a:off x="456182" y="4486180"/>
            <a:ext cx="1182118" cy="1183101"/>
          </a:xfrm>
        </p:spPr>
        <p:txBody>
          <a:bodyPr lIns="0" rIns="0">
            <a:noAutofit/>
          </a:bodyPr>
          <a:lstStyle>
            <a:lvl1pPr marL="0" indent="0">
              <a:lnSpc>
                <a:spcPct val="100000"/>
              </a:lnSpc>
              <a:buNone/>
              <a:defRPr sz="1100">
                <a:solidFill>
                  <a:schemeClr val="tx1"/>
                </a:solidFill>
              </a:defRPr>
            </a:lvl1pPr>
            <a:lvl2pPr marL="457063" indent="0">
              <a:buNone/>
              <a:defRPr sz="1100"/>
            </a:lvl2pPr>
            <a:lvl3pPr marL="914126" indent="0">
              <a:buNone/>
              <a:defRPr sz="1100"/>
            </a:lvl3pPr>
            <a:lvl4pPr marL="1371189" indent="0">
              <a:buNone/>
              <a:defRPr sz="1100"/>
            </a:lvl4pPr>
            <a:lvl5pPr marL="1828251" indent="0">
              <a:buNone/>
              <a:defRPr sz="1100"/>
            </a:lvl5pPr>
          </a:lstStyle>
          <a:p>
            <a:pPr lvl="0"/>
            <a:r>
              <a:rPr lang="en-US"/>
              <a:t>Click to edit Master text styles</a:t>
            </a:r>
          </a:p>
        </p:txBody>
      </p:sp>
      <p:sp>
        <p:nvSpPr>
          <p:cNvPr id="50" name="Text Placeholder 48">
            <a:extLst>
              <a:ext uri="{FF2B5EF4-FFF2-40B4-BE49-F238E27FC236}">
                <a16:creationId xmlns:a16="http://schemas.microsoft.com/office/drawing/2014/main" id="{C32AE455-05F0-44FA-98C4-73D9C60DF896}"/>
              </a:ext>
            </a:extLst>
          </p:cNvPr>
          <p:cNvSpPr>
            <a:spLocks noGrp="1"/>
          </p:cNvSpPr>
          <p:nvPr>
            <p:ph type="body" sz="quarter" idx="32" hasCustomPrompt="1"/>
          </p:nvPr>
        </p:nvSpPr>
        <p:spPr>
          <a:xfrm>
            <a:off x="1839104" y="4014522"/>
            <a:ext cx="1208897" cy="302186"/>
          </a:xfrm>
        </p:spPr>
        <p:txBody>
          <a:bodyPr lIns="0" rIns="0">
            <a:noAutofit/>
          </a:bodyPr>
          <a:lstStyle>
            <a:lvl1pPr marL="0" indent="0">
              <a:buNone/>
              <a:defRPr sz="1600" b="1">
                <a:solidFill>
                  <a:schemeClr val="accent5"/>
                </a:solidFill>
                <a:latin typeface="+mj-lt"/>
              </a:defRPr>
            </a:lvl1pPr>
            <a:lvl2pPr marL="457063" indent="0">
              <a:buNone/>
              <a:defRPr sz="1799"/>
            </a:lvl2pPr>
            <a:lvl3pPr marL="914126" indent="0">
              <a:buNone/>
              <a:defRPr sz="1799"/>
            </a:lvl3pPr>
            <a:lvl4pPr marL="1371189" indent="0">
              <a:buNone/>
              <a:defRPr sz="1799"/>
            </a:lvl4pPr>
            <a:lvl5pPr marL="1828251" indent="0">
              <a:buNone/>
              <a:defRPr sz="1799"/>
            </a:lvl5pPr>
          </a:lstStyle>
          <a:p>
            <a:pPr lvl="0"/>
            <a:r>
              <a:rPr lang="en-US" dirty="0"/>
              <a:t>EDIT</a:t>
            </a:r>
          </a:p>
        </p:txBody>
      </p:sp>
      <p:sp>
        <p:nvSpPr>
          <p:cNvPr id="51" name="Text Placeholder 50">
            <a:extLst>
              <a:ext uri="{FF2B5EF4-FFF2-40B4-BE49-F238E27FC236}">
                <a16:creationId xmlns:a16="http://schemas.microsoft.com/office/drawing/2014/main" id="{3C3FB663-073E-458E-A31A-B15112A0D377}"/>
              </a:ext>
            </a:extLst>
          </p:cNvPr>
          <p:cNvSpPr>
            <a:spLocks noGrp="1"/>
          </p:cNvSpPr>
          <p:nvPr>
            <p:ph type="body" sz="quarter" idx="33"/>
          </p:nvPr>
        </p:nvSpPr>
        <p:spPr>
          <a:xfrm>
            <a:off x="1839103" y="4486180"/>
            <a:ext cx="1182118" cy="1183101"/>
          </a:xfrm>
        </p:spPr>
        <p:txBody>
          <a:bodyPr lIns="0" rIns="0">
            <a:noAutofit/>
          </a:bodyPr>
          <a:lstStyle>
            <a:lvl1pPr marL="0" indent="0">
              <a:lnSpc>
                <a:spcPct val="100000"/>
              </a:lnSpc>
              <a:buNone/>
              <a:defRPr sz="1100">
                <a:solidFill>
                  <a:schemeClr val="tx1"/>
                </a:solidFill>
              </a:defRPr>
            </a:lvl1pPr>
            <a:lvl2pPr marL="457063" indent="0">
              <a:buNone/>
              <a:defRPr sz="1100"/>
            </a:lvl2pPr>
            <a:lvl3pPr marL="914126" indent="0">
              <a:buNone/>
              <a:defRPr sz="1100"/>
            </a:lvl3pPr>
            <a:lvl4pPr marL="1371189" indent="0">
              <a:buNone/>
              <a:defRPr sz="1100"/>
            </a:lvl4pPr>
            <a:lvl5pPr marL="1828251" indent="0">
              <a:buNone/>
              <a:defRPr sz="1100"/>
            </a:lvl5pPr>
          </a:lstStyle>
          <a:p>
            <a:pPr lvl="0"/>
            <a:r>
              <a:rPr lang="en-US"/>
              <a:t>Click to edit Master text styles</a:t>
            </a:r>
          </a:p>
        </p:txBody>
      </p:sp>
      <p:sp>
        <p:nvSpPr>
          <p:cNvPr id="52" name="Text Placeholder 48">
            <a:extLst>
              <a:ext uri="{FF2B5EF4-FFF2-40B4-BE49-F238E27FC236}">
                <a16:creationId xmlns:a16="http://schemas.microsoft.com/office/drawing/2014/main" id="{91332113-C9A3-4B1F-A973-C30104497DCE}"/>
              </a:ext>
            </a:extLst>
          </p:cNvPr>
          <p:cNvSpPr>
            <a:spLocks noGrp="1"/>
          </p:cNvSpPr>
          <p:nvPr>
            <p:ph type="body" sz="quarter" idx="34" hasCustomPrompt="1"/>
          </p:nvPr>
        </p:nvSpPr>
        <p:spPr>
          <a:xfrm>
            <a:off x="3222025" y="4014522"/>
            <a:ext cx="1181099" cy="302186"/>
          </a:xfrm>
        </p:spPr>
        <p:txBody>
          <a:bodyPr lIns="0" rIns="0">
            <a:noAutofit/>
          </a:bodyPr>
          <a:lstStyle>
            <a:lvl1pPr marL="0" indent="0">
              <a:buNone/>
              <a:defRPr sz="1600" b="1">
                <a:solidFill>
                  <a:schemeClr val="accent6"/>
                </a:solidFill>
                <a:latin typeface="+mj-lt"/>
              </a:defRPr>
            </a:lvl1pPr>
            <a:lvl2pPr marL="457063" indent="0">
              <a:buNone/>
              <a:defRPr sz="1799"/>
            </a:lvl2pPr>
            <a:lvl3pPr marL="914126" indent="0">
              <a:buNone/>
              <a:defRPr sz="1799"/>
            </a:lvl3pPr>
            <a:lvl4pPr marL="1371189" indent="0">
              <a:buNone/>
              <a:defRPr sz="1799"/>
            </a:lvl4pPr>
            <a:lvl5pPr marL="1828251" indent="0">
              <a:buNone/>
              <a:defRPr sz="1799"/>
            </a:lvl5pPr>
          </a:lstStyle>
          <a:p>
            <a:pPr lvl="0"/>
            <a:r>
              <a:rPr lang="en-US" dirty="0"/>
              <a:t>EDIT</a:t>
            </a:r>
          </a:p>
        </p:txBody>
      </p:sp>
      <p:sp>
        <p:nvSpPr>
          <p:cNvPr id="53" name="Text Placeholder 50">
            <a:extLst>
              <a:ext uri="{FF2B5EF4-FFF2-40B4-BE49-F238E27FC236}">
                <a16:creationId xmlns:a16="http://schemas.microsoft.com/office/drawing/2014/main" id="{CDAC2DE8-0B23-47D4-A121-018184C5D2BD}"/>
              </a:ext>
            </a:extLst>
          </p:cNvPr>
          <p:cNvSpPr>
            <a:spLocks noGrp="1"/>
          </p:cNvSpPr>
          <p:nvPr>
            <p:ph type="body" sz="quarter" idx="35"/>
          </p:nvPr>
        </p:nvSpPr>
        <p:spPr>
          <a:xfrm>
            <a:off x="3222024" y="4486180"/>
            <a:ext cx="1182118" cy="1183101"/>
          </a:xfrm>
        </p:spPr>
        <p:txBody>
          <a:bodyPr lIns="0" rIns="0">
            <a:noAutofit/>
          </a:bodyPr>
          <a:lstStyle>
            <a:lvl1pPr marL="0" indent="0">
              <a:lnSpc>
                <a:spcPct val="100000"/>
              </a:lnSpc>
              <a:buNone/>
              <a:defRPr sz="1100">
                <a:solidFill>
                  <a:schemeClr val="tx1"/>
                </a:solidFill>
              </a:defRPr>
            </a:lvl1pPr>
            <a:lvl2pPr marL="457063" indent="0">
              <a:buNone/>
              <a:defRPr sz="1100"/>
            </a:lvl2pPr>
            <a:lvl3pPr marL="914126" indent="0">
              <a:buNone/>
              <a:defRPr sz="1100"/>
            </a:lvl3pPr>
            <a:lvl4pPr marL="1371189" indent="0">
              <a:buNone/>
              <a:defRPr sz="1100"/>
            </a:lvl4pPr>
            <a:lvl5pPr marL="1828251" indent="0">
              <a:buNone/>
              <a:defRPr sz="1100"/>
            </a:lvl5pPr>
          </a:lstStyle>
          <a:p>
            <a:pPr lvl="0"/>
            <a:r>
              <a:rPr lang="en-US"/>
              <a:t>Click to edit Master text styles</a:t>
            </a:r>
          </a:p>
        </p:txBody>
      </p:sp>
      <p:sp>
        <p:nvSpPr>
          <p:cNvPr id="54" name="Text Placeholder 48">
            <a:extLst>
              <a:ext uri="{FF2B5EF4-FFF2-40B4-BE49-F238E27FC236}">
                <a16:creationId xmlns:a16="http://schemas.microsoft.com/office/drawing/2014/main" id="{AE8613EE-32F0-4251-809B-6B9907E226CF}"/>
              </a:ext>
            </a:extLst>
          </p:cNvPr>
          <p:cNvSpPr>
            <a:spLocks noGrp="1"/>
          </p:cNvSpPr>
          <p:nvPr>
            <p:ph type="body" sz="quarter" idx="36" hasCustomPrompt="1"/>
          </p:nvPr>
        </p:nvSpPr>
        <p:spPr>
          <a:xfrm>
            <a:off x="4604945" y="4014522"/>
            <a:ext cx="1181099" cy="302186"/>
          </a:xfrm>
        </p:spPr>
        <p:txBody>
          <a:bodyPr lIns="0" rIns="0">
            <a:noAutofit/>
          </a:bodyPr>
          <a:lstStyle>
            <a:lvl1pPr marL="0" indent="0">
              <a:buNone/>
              <a:defRPr sz="1600" b="1">
                <a:solidFill>
                  <a:schemeClr val="accent3"/>
                </a:solidFill>
                <a:latin typeface="+mj-lt"/>
              </a:defRPr>
            </a:lvl1pPr>
            <a:lvl2pPr marL="457063" indent="0">
              <a:buNone/>
              <a:defRPr sz="1799"/>
            </a:lvl2pPr>
            <a:lvl3pPr marL="914126" indent="0">
              <a:buNone/>
              <a:defRPr sz="1799"/>
            </a:lvl3pPr>
            <a:lvl4pPr marL="1371189" indent="0">
              <a:buNone/>
              <a:defRPr sz="1799"/>
            </a:lvl4pPr>
            <a:lvl5pPr marL="1828251" indent="0">
              <a:buNone/>
              <a:defRPr sz="1799"/>
            </a:lvl5pPr>
          </a:lstStyle>
          <a:p>
            <a:pPr lvl="0"/>
            <a:r>
              <a:rPr lang="en-US" dirty="0"/>
              <a:t>EDIT</a:t>
            </a:r>
          </a:p>
        </p:txBody>
      </p:sp>
      <p:sp>
        <p:nvSpPr>
          <p:cNvPr id="55" name="Text Placeholder 50">
            <a:extLst>
              <a:ext uri="{FF2B5EF4-FFF2-40B4-BE49-F238E27FC236}">
                <a16:creationId xmlns:a16="http://schemas.microsoft.com/office/drawing/2014/main" id="{6E9683DA-61F6-48A0-9453-C03FB9794010}"/>
              </a:ext>
            </a:extLst>
          </p:cNvPr>
          <p:cNvSpPr>
            <a:spLocks noGrp="1"/>
          </p:cNvSpPr>
          <p:nvPr>
            <p:ph type="body" sz="quarter" idx="37"/>
          </p:nvPr>
        </p:nvSpPr>
        <p:spPr>
          <a:xfrm>
            <a:off x="4604944" y="4486180"/>
            <a:ext cx="1182118" cy="1183101"/>
          </a:xfrm>
        </p:spPr>
        <p:txBody>
          <a:bodyPr lIns="0" rIns="0">
            <a:noAutofit/>
          </a:bodyPr>
          <a:lstStyle>
            <a:lvl1pPr marL="0" indent="0">
              <a:lnSpc>
                <a:spcPct val="100000"/>
              </a:lnSpc>
              <a:buNone/>
              <a:defRPr sz="1100">
                <a:solidFill>
                  <a:schemeClr val="tx1"/>
                </a:solidFill>
              </a:defRPr>
            </a:lvl1pPr>
            <a:lvl2pPr marL="457063" indent="0">
              <a:buNone/>
              <a:defRPr sz="1100"/>
            </a:lvl2pPr>
            <a:lvl3pPr marL="914126" indent="0">
              <a:buNone/>
              <a:defRPr sz="1100"/>
            </a:lvl3pPr>
            <a:lvl4pPr marL="1371189" indent="0">
              <a:buNone/>
              <a:defRPr sz="1100"/>
            </a:lvl4pPr>
            <a:lvl5pPr marL="1828251" indent="0">
              <a:buNone/>
              <a:defRPr sz="1100"/>
            </a:lvl5pPr>
          </a:lstStyle>
          <a:p>
            <a:pPr lvl="0"/>
            <a:r>
              <a:rPr lang="en-US"/>
              <a:t>Click to edit Master text styles</a:t>
            </a:r>
          </a:p>
        </p:txBody>
      </p:sp>
      <p:sp>
        <p:nvSpPr>
          <p:cNvPr id="56" name="Text Placeholder 48">
            <a:extLst>
              <a:ext uri="{FF2B5EF4-FFF2-40B4-BE49-F238E27FC236}">
                <a16:creationId xmlns:a16="http://schemas.microsoft.com/office/drawing/2014/main" id="{53C09CD9-E6F6-4AA3-968A-491D1568E739}"/>
              </a:ext>
            </a:extLst>
          </p:cNvPr>
          <p:cNvSpPr>
            <a:spLocks noGrp="1"/>
          </p:cNvSpPr>
          <p:nvPr>
            <p:ph type="body" sz="quarter" idx="38" hasCustomPrompt="1"/>
          </p:nvPr>
        </p:nvSpPr>
        <p:spPr>
          <a:xfrm>
            <a:off x="6555231" y="4014522"/>
            <a:ext cx="1181099" cy="302186"/>
          </a:xfrm>
        </p:spPr>
        <p:txBody>
          <a:bodyPr lIns="0" rIns="0">
            <a:noAutofit/>
          </a:bodyPr>
          <a:lstStyle>
            <a:lvl1pPr marL="0" indent="0">
              <a:buNone/>
              <a:defRPr sz="1600" b="1">
                <a:solidFill>
                  <a:schemeClr val="accent4"/>
                </a:solidFill>
                <a:latin typeface="+mj-lt"/>
              </a:defRPr>
            </a:lvl1pPr>
            <a:lvl2pPr marL="457063" indent="0">
              <a:buNone/>
              <a:defRPr sz="1799"/>
            </a:lvl2pPr>
            <a:lvl3pPr marL="914126" indent="0">
              <a:buNone/>
              <a:defRPr sz="1799"/>
            </a:lvl3pPr>
            <a:lvl4pPr marL="1371189" indent="0">
              <a:buNone/>
              <a:defRPr sz="1799"/>
            </a:lvl4pPr>
            <a:lvl5pPr marL="1828251" indent="0">
              <a:buNone/>
              <a:defRPr sz="1799"/>
            </a:lvl5pPr>
          </a:lstStyle>
          <a:p>
            <a:pPr lvl="0"/>
            <a:r>
              <a:rPr lang="en-US" dirty="0"/>
              <a:t>EDIT</a:t>
            </a:r>
          </a:p>
        </p:txBody>
      </p:sp>
      <p:sp>
        <p:nvSpPr>
          <p:cNvPr id="57" name="Text Placeholder 50">
            <a:extLst>
              <a:ext uri="{FF2B5EF4-FFF2-40B4-BE49-F238E27FC236}">
                <a16:creationId xmlns:a16="http://schemas.microsoft.com/office/drawing/2014/main" id="{4457D5F2-D7AE-44A9-847A-D20086BCCC22}"/>
              </a:ext>
            </a:extLst>
          </p:cNvPr>
          <p:cNvSpPr>
            <a:spLocks noGrp="1"/>
          </p:cNvSpPr>
          <p:nvPr>
            <p:ph type="body" sz="quarter" idx="39"/>
          </p:nvPr>
        </p:nvSpPr>
        <p:spPr>
          <a:xfrm>
            <a:off x="6555230" y="4486180"/>
            <a:ext cx="1182118" cy="1183101"/>
          </a:xfrm>
        </p:spPr>
        <p:txBody>
          <a:bodyPr lIns="0" rIns="0">
            <a:noAutofit/>
          </a:bodyPr>
          <a:lstStyle>
            <a:lvl1pPr marL="0" indent="0">
              <a:lnSpc>
                <a:spcPct val="100000"/>
              </a:lnSpc>
              <a:buNone/>
              <a:defRPr sz="1100">
                <a:solidFill>
                  <a:schemeClr val="tx1"/>
                </a:solidFill>
              </a:defRPr>
            </a:lvl1pPr>
            <a:lvl2pPr marL="457063" indent="0">
              <a:buNone/>
              <a:defRPr sz="1100"/>
            </a:lvl2pPr>
            <a:lvl3pPr marL="914126" indent="0">
              <a:buNone/>
              <a:defRPr sz="1100"/>
            </a:lvl3pPr>
            <a:lvl4pPr marL="1371189" indent="0">
              <a:buNone/>
              <a:defRPr sz="1100"/>
            </a:lvl4pPr>
            <a:lvl5pPr marL="1828251" indent="0">
              <a:buNone/>
              <a:defRPr sz="1100"/>
            </a:lvl5pPr>
          </a:lstStyle>
          <a:p>
            <a:pPr lvl="0"/>
            <a:r>
              <a:rPr lang="en-US"/>
              <a:t>Click to edit Master text styles</a:t>
            </a:r>
          </a:p>
        </p:txBody>
      </p:sp>
      <p:sp>
        <p:nvSpPr>
          <p:cNvPr id="58" name="Text Placeholder 48">
            <a:extLst>
              <a:ext uri="{FF2B5EF4-FFF2-40B4-BE49-F238E27FC236}">
                <a16:creationId xmlns:a16="http://schemas.microsoft.com/office/drawing/2014/main" id="{4FBE8211-41BE-41C2-B826-94FD55BC0AA4}"/>
              </a:ext>
            </a:extLst>
          </p:cNvPr>
          <p:cNvSpPr>
            <a:spLocks noGrp="1"/>
          </p:cNvSpPr>
          <p:nvPr>
            <p:ph type="body" sz="quarter" idx="40" hasCustomPrompt="1"/>
          </p:nvPr>
        </p:nvSpPr>
        <p:spPr>
          <a:xfrm>
            <a:off x="7938151" y="4014522"/>
            <a:ext cx="1181098" cy="302186"/>
          </a:xfrm>
        </p:spPr>
        <p:txBody>
          <a:bodyPr lIns="0" rIns="0">
            <a:noAutofit/>
          </a:bodyPr>
          <a:lstStyle>
            <a:lvl1pPr marL="0" indent="0">
              <a:buNone/>
              <a:defRPr sz="1600" b="1">
                <a:solidFill>
                  <a:schemeClr val="accent5"/>
                </a:solidFill>
                <a:latin typeface="+mj-lt"/>
              </a:defRPr>
            </a:lvl1pPr>
            <a:lvl2pPr marL="457063" indent="0">
              <a:buNone/>
              <a:defRPr sz="1799"/>
            </a:lvl2pPr>
            <a:lvl3pPr marL="914126" indent="0">
              <a:buNone/>
              <a:defRPr sz="1799"/>
            </a:lvl3pPr>
            <a:lvl4pPr marL="1371189" indent="0">
              <a:buNone/>
              <a:defRPr sz="1799"/>
            </a:lvl4pPr>
            <a:lvl5pPr marL="1828251" indent="0">
              <a:buNone/>
              <a:defRPr sz="1799"/>
            </a:lvl5pPr>
          </a:lstStyle>
          <a:p>
            <a:pPr lvl="0"/>
            <a:r>
              <a:rPr lang="en-US" dirty="0"/>
              <a:t>EDIT</a:t>
            </a:r>
          </a:p>
        </p:txBody>
      </p:sp>
      <p:sp>
        <p:nvSpPr>
          <p:cNvPr id="59" name="Text Placeholder 50">
            <a:extLst>
              <a:ext uri="{FF2B5EF4-FFF2-40B4-BE49-F238E27FC236}">
                <a16:creationId xmlns:a16="http://schemas.microsoft.com/office/drawing/2014/main" id="{18C75666-F3E0-4AD7-8C05-FEFFEAE1D10C}"/>
              </a:ext>
            </a:extLst>
          </p:cNvPr>
          <p:cNvSpPr>
            <a:spLocks noGrp="1"/>
          </p:cNvSpPr>
          <p:nvPr>
            <p:ph type="body" sz="quarter" idx="41"/>
          </p:nvPr>
        </p:nvSpPr>
        <p:spPr>
          <a:xfrm>
            <a:off x="7938151" y="4486180"/>
            <a:ext cx="1182118" cy="1183101"/>
          </a:xfrm>
        </p:spPr>
        <p:txBody>
          <a:bodyPr lIns="0" rIns="0">
            <a:noAutofit/>
          </a:bodyPr>
          <a:lstStyle>
            <a:lvl1pPr marL="0" indent="0">
              <a:lnSpc>
                <a:spcPct val="100000"/>
              </a:lnSpc>
              <a:buNone/>
              <a:defRPr sz="1100">
                <a:solidFill>
                  <a:schemeClr val="tx1"/>
                </a:solidFill>
              </a:defRPr>
            </a:lvl1pPr>
            <a:lvl2pPr marL="457063" indent="0">
              <a:buNone/>
              <a:defRPr sz="1100"/>
            </a:lvl2pPr>
            <a:lvl3pPr marL="914126" indent="0">
              <a:buNone/>
              <a:defRPr sz="1100"/>
            </a:lvl3pPr>
            <a:lvl4pPr marL="1371189" indent="0">
              <a:buNone/>
              <a:defRPr sz="1100"/>
            </a:lvl4pPr>
            <a:lvl5pPr marL="1828251" indent="0">
              <a:buNone/>
              <a:defRPr sz="1100"/>
            </a:lvl5pPr>
          </a:lstStyle>
          <a:p>
            <a:pPr lvl="0"/>
            <a:r>
              <a:rPr lang="en-US"/>
              <a:t>Click to edit Master text styles</a:t>
            </a:r>
          </a:p>
        </p:txBody>
      </p:sp>
      <p:sp>
        <p:nvSpPr>
          <p:cNvPr id="60" name="Text Placeholder 48">
            <a:extLst>
              <a:ext uri="{FF2B5EF4-FFF2-40B4-BE49-F238E27FC236}">
                <a16:creationId xmlns:a16="http://schemas.microsoft.com/office/drawing/2014/main" id="{66478F13-D9B8-4439-9B08-804CD6848EB9}"/>
              </a:ext>
            </a:extLst>
          </p:cNvPr>
          <p:cNvSpPr>
            <a:spLocks noGrp="1"/>
          </p:cNvSpPr>
          <p:nvPr>
            <p:ph type="body" sz="quarter" idx="42" hasCustomPrompt="1"/>
          </p:nvPr>
        </p:nvSpPr>
        <p:spPr>
          <a:xfrm>
            <a:off x="9321072" y="4014522"/>
            <a:ext cx="1181098" cy="302186"/>
          </a:xfrm>
        </p:spPr>
        <p:txBody>
          <a:bodyPr lIns="0" rIns="0">
            <a:noAutofit/>
          </a:bodyPr>
          <a:lstStyle>
            <a:lvl1pPr marL="0" indent="0">
              <a:buNone/>
              <a:defRPr sz="1600" b="1">
                <a:solidFill>
                  <a:schemeClr val="accent6"/>
                </a:solidFill>
                <a:latin typeface="+mj-lt"/>
              </a:defRPr>
            </a:lvl1pPr>
            <a:lvl2pPr marL="457063" indent="0">
              <a:buNone/>
              <a:defRPr sz="1799"/>
            </a:lvl2pPr>
            <a:lvl3pPr marL="914126" indent="0">
              <a:buNone/>
              <a:defRPr sz="1799"/>
            </a:lvl3pPr>
            <a:lvl4pPr marL="1371189" indent="0">
              <a:buNone/>
              <a:defRPr sz="1799"/>
            </a:lvl4pPr>
            <a:lvl5pPr marL="1828251" indent="0">
              <a:buNone/>
              <a:defRPr sz="1799"/>
            </a:lvl5pPr>
          </a:lstStyle>
          <a:p>
            <a:pPr lvl="0"/>
            <a:r>
              <a:rPr lang="en-US" dirty="0"/>
              <a:t>EDIT</a:t>
            </a:r>
          </a:p>
        </p:txBody>
      </p:sp>
      <p:sp>
        <p:nvSpPr>
          <p:cNvPr id="61" name="Text Placeholder 50">
            <a:extLst>
              <a:ext uri="{FF2B5EF4-FFF2-40B4-BE49-F238E27FC236}">
                <a16:creationId xmlns:a16="http://schemas.microsoft.com/office/drawing/2014/main" id="{08844405-957A-4970-A2B6-D161FED665FF}"/>
              </a:ext>
            </a:extLst>
          </p:cNvPr>
          <p:cNvSpPr>
            <a:spLocks noGrp="1"/>
          </p:cNvSpPr>
          <p:nvPr>
            <p:ph type="body" sz="quarter" idx="43"/>
          </p:nvPr>
        </p:nvSpPr>
        <p:spPr>
          <a:xfrm>
            <a:off x="9321072" y="4486180"/>
            <a:ext cx="1182118" cy="1183101"/>
          </a:xfrm>
        </p:spPr>
        <p:txBody>
          <a:bodyPr lIns="0" rIns="0">
            <a:noAutofit/>
          </a:bodyPr>
          <a:lstStyle>
            <a:lvl1pPr marL="0" indent="0">
              <a:lnSpc>
                <a:spcPct val="100000"/>
              </a:lnSpc>
              <a:buNone/>
              <a:defRPr sz="1100">
                <a:solidFill>
                  <a:schemeClr val="tx1"/>
                </a:solidFill>
              </a:defRPr>
            </a:lvl1pPr>
            <a:lvl2pPr marL="457063" indent="0">
              <a:buNone/>
              <a:defRPr sz="1100"/>
            </a:lvl2pPr>
            <a:lvl3pPr marL="914126" indent="0">
              <a:buNone/>
              <a:defRPr sz="1100"/>
            </a:lvl3pPr>
            <a:lvl4pPr marL="1371189" indent="0">
              <a:buNone/>
              <a:defRPr sz="1100"/>
            </a:lvl4pPr>
            <a:lvl5pPr marL="1828251" indent="0">
              <a:buNone/>
              <a:defRPr sz="1100"/>
            </a:lvl5pPr>
          </a:lstStyle>
          <a:p>
            <a:pPr lvl="0"/>
            <a:r>
              <a:rPr lang="en-US"/>
              <a:t>Click to edit Master text styles</a:t>
            </a:r>
          </a:p>
        </p:txBody>
      </p:sp>
      <p:sp>
        <p:nvSpPr>
          <p:cNvPr id="62" name="Text Placeholder 48">
            <a:extLst>
              <a:ext uri="{FF2B5EF4-FFF2-40B4-BE49-F238E27FC236}">
                <a16:creationId xmlns:a16="http://schemas.microsoft.com/office/drawing/2014/main" id="{6F067D31-AE61-48F0-A497-1908DC77F086}"/>
              </a:ext>
            </a:extLst>
          </p:cNvPr>
          <p:cNvSpPr>
            <a:spLocks noGrp="1"/>
          </p:cNvSpPr>
          <p:nvPr>
            <p:ph type="body" sz="quarter" idx="44" hasCustomPrompt="1"/>
          </p:nvPr>
        </p:nvSpPr>
        <p:spPr>
          <a:xfrm>
            <a:off x="10703992" y="4014522"/>
            <a:ext cx="1181098" cy="302186"/>
          </a:xfrm>
        </p:spPr>
        <p:txBody>
          <a:bodyPr lIns="0" rIns="0">
            <a:noAutofit/>
          </a:bodyPr>
          <a:lstStyle>
            <a:lvl1pPr marL="0" indent="0">
              <a:buNone/>
              <a:defRPr sz="1600" b="1">
                <a:solidFill>
                  <a:schemeClr val="accent3"/>
                </a:solidFill>
                <a:latin typeface="+mj-lt"/>
              </a:defRPr>
            </a:lvl1pPr>
            <a:lvl2pPr marL="457063" indent="0">
              <a:buNone/>
              <a:defRPr sz="1799"/>
            </a:lvl2pPr>
            <a:lvl3pPr marL="914126" indent="0">
              <a:buNone/>
              <a:defRPr sz="1799"/>
            </a:lvl3pPr>
            <a:lvl4pPr marL="1371189" indent="0">
              <a:buNone/>
              <a:defRPr sz="1799"/>
            </a:lvl4pPr>
            <a:lvl5pPr marL="1828251" indent="0">
              <a:buNone/>
              <a:defRPr sz="1799"/>
            </a:lvl5pPr>
          </a:lstStyle>
          <a:p>
            <a:pPr lvl="0"/>
            <a:r>
              <a:rPr lang="en-US" dirty="0"/>
              <a:t>EDIT</a:t>
            </a:r>
          </a:p>
        </p:txBody>
      </p:sp>
      <p:sp>
        <p:nvSpPr>
          <p:cNvPr id="63" name="Text Placeholder 50">
            <a:extLst>
              <a:ext uri="{FF2B5EF4-FFF2-40B4-BE49-F238E27FC236}">
                <a16:creationId xmlns:a16="http://schemas.microsoft.com/office/drawing/2014/main" id="{5B4A526A-A40E-4B7D-94EC-5FDCAD2EAD89}"/>
              </a:ext>
            </a:extLst>
          </p:cNvPr>
          <p:cNvSpPr>
            <a:spLocks noGrp="1"/>
          </p:cNvSpPr>
          <p:nvPr>
            <p:ph type="body" sz="quarter" idx="45"/>
          </p:nvPr>
        </p:nvSpPr>
        <p:spPr>
          <a:xfrm>
            <a:off x="10703992" y="4486180"/>
            <a:ext cx="1182118" cy="1183101"/>
          </a:xfrm>
        </p:spPr>
        <p:txBody>
          <a:bodyPr lIns="0" rIns="0">
            <a:noAutofit/>
          </a:bodyPr>
          <a:lstStyle>
            <a:lvl1pPr marL="0" indent="0">
              <a:lnSpc>
                <a:spcPct val="100000"/>
              </a:lnSpc>
              <a:buNone/>
              <a:defRPr sz="1100">
                <a:solidFill>
                  <a:schemeClr val="tx1"/>
                </a:solidFill>
              </a:defRPr>
            </a:lvl1pPr>
            <a:lvl2pPr marL="457063" indent="0">
              <a:buNone/>
              <a:defRPr sz="1100"/>
            </a:lvl2pPr>
            <a:lvl3pPr marL="914126" indent="0">
              <a:buNone/>
              <a:defRPr sz="1100"/>
            </a:lvl3pPr>
            <a:lvl4pPr marL="1371189" indent="0">
              <a:buNone/>
              <a:defRPr sz="1100"/>
            </a:lvl4pPr>
            <a:lvl5pPr marL="1828251" indent="0">
              <a:buNone/>
              <a:defRPr sz="1100"/>
            </a:lvl5pPr>
          </a:lstStyle>
          <a:p>
            <a:pPr lvl="0"/>
            <a:r>
              <a:rPr lang="en-US"/>
              <a:t>Click to edit Master text styles</a:t>
            </a:r>
          </a:p>
        </p:txBody>
      </p:sp>
      <p:sp>
        <p:nvSpPr>
          <p:cNvPr id="2" name="Title 1">
            <a:extLst>
              <a:ext uri="{FF2B5EF4-FFF2-40B4-BE49-F238E27FC236}">
                <a16:creationId xmlns:a16="http://schemas.microsoft.com/office/drawing/2014/main" id="{31A67390-01C5-4A4E-AF7F-79E8DB2B2D3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30080867"/>
      </p:ext>
    </p:extLst>
  </p:cSld>
  <p:clrMapOvr>
    <a:masterClrMapping/>
  </p:clrMapOvr>
  <p:extLst>
    <p:ext uri="{DCECCB84-F9BA-43D5-87BE-67443E8EF086}">
      <p15:sldGuideLst xmlns:p15="http://schemas.microsoft.com/office/powerpoint/2012/main">
        <p15:guide id="1" pos="1920">
          <p15:clr>
            <a:srgbClr val="FBAE40"/>
          </p15:clr>
        </p15:guide>
        <p15:guide id="2" pos="3840">
          <p15:clr>
            <a:srgbClr val="FBAE40"/>
          </p15:clr>
        </p15:guide>
        <p15:guide id="3" pos="5760">
          <p15:clr>
            <a:srgbClr val="FBAE40"/>
          </p15:clr>
        </p15:guide>
        <p15:guide id="4" pos="3984">
          <p15:clr>
            <a:srgbClr val="5ACBF0"/>
          </p15:clr>
        </p15:guide>
        <p15:guide id="5" pos="3696">
          <p15:clr>
            <a:srgbClr val="5ACBF0"/>
          </p15:clr>
        </p15:guide>
        <p15:guide id="6" pos="2064">
          <p15:clr>
            <a:srgbClr val="5ACBF0"/>
          </p15:clr>
        </p15:guide>
        <p15:guide id="7" pos="1776">
          <p15:clr>
            <a:srgbClr val="5ACBF0"/>
          </p15:clr>
        </p15:guide>
        <p15:guide id="8" pos="5616">
          <p15:clr>
            <a:srgbClr val="5ACBF0"/>
          </p15:clr>
        </p15:guide>
        <p15:guide id="9" pos="5904">
          <p15:clr>
            <a:srgbClr val="5ACBF0"/>
          </p15:clr>
        </p15:guide>
        <p15:guide id="10" pos="144">
          <p15:clr>
            <a:srgbClr val="5ACBF0"/>
          </p15:clr>
        </p15:guide>
        <p15:guide id="11" orient="horz" pos="4176">
          <p15:clr>
            <a:srgbClr val="5ACBF0"/>
          </p15:clr>
        </p15:guide>
        <p15:guide id="12" pos="7536">
          <p15:clr>
            <a:srgbClr val="5ACBF0"/>
          </p15:clr>
        </p15:guide>
        <p15:guide id="13" orient="horz" pos="144">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1_Title + 1 column">
    <p:spTree>
      <p:nvGrpSpPr>
        <p:cNvPr id="1" name="Shape 61"/>
        <p:cNvGrpSpPr/>
        <p:nvPr/>
      </p:nvGrpSpPr>
      <p:grpSpPr>
        <a:xfrm>
          <a:off x="0" y="0"/>
          <a:ext cx="0" cy="0"/>
          <a:chOff x="0" y="0"/>
          <a:chExt cx="0" cy="0"/>
        </a:xfrm>
      </p:grpSpPr>
      <p:grpSp>
        <p:nvGrpSpPr>
          <p:cNvPr id="62" name="Google Shape;62;p5"/>
          <p:cNvGrpSpPr/>
          <p:nvPr/>
        </p:nvGrpSpPr>
        <p:grpSpPr>
          <a:xfrm>
            <a:off x="-6" y="54"/>
            <a:ext cx="9429907" cy="1769753"/>
            <a:chOff x="-4" y="40"/>
            <a:chExt cx="7072430" cy="1327315"/>
          </a:xfrm>
        </p:grpSpPr>
        <p:sp>
          <p:nvSpPr>
            <p:cNvPr id="63" name="Google Shape;63;p5"/>
            <p:cNvSpPr/>
            <p:nvPr/>
          </p:nvSpPr>
          <p:spPr>
            <a:xfrm>
              <a:off x="6292649" y="126425"/>
              <a:ext cx="779700" cy="2598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latin typeface="Arvo"/>
                <a:ea typeface="Arvo"/>
                <a:cs typeface="Arvo"/>
                <a:sym typeface="Arvo"/>
              </a:endParaRPr>
            </a:p>
          </p:txBody>
        </p:sp>
        <p:grpSp>
          <p:nvGrpSpPr>
            <p:cNvPr id="64" name="Google Shape;64;p5"/>
            <p:cNvGrpSpPr/>
            <p:nvPr/>
          </p:nvGrpSpPr>
          <p:grpSpPr>
            <a:xfrm rot="10800000" flipH="1">
              <a:off x="3" y="40"/>
              <a:ext cx="6756168" cy="1327315"/>
              <a:chOff x="-2168138" y="330075"/>
              <a:chExt cx="8650663" cy="1699506"/>
            </a:xfrm>
          </p:grpSpPr>
          <p:sp>
            <p:nvSpPr>
              <p:cNvPr id="65" name="Google Shape;65;p5"/>
              <p:cNvSpPr/>
              <p:nvPr/>
            </p:nvSpPr>
            <p:spPr>
              <a:xfrm>
                <a:off x="-2168138" y="330081"/>
                <a:ext cx="69582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latin typeface="Arvo"/>
                  <a:ea typeface="Arvo"/>
                  <a:cs typeface="Arvo"/>
                  <a:sym typeface="Arvo"/>
                </a:endParaRPr>
              </a:p>
            </p:txBody>
          </p:sp>
          <p:sp>
            <p:nvSpPr>
              <p:cNvPr id="66" name="Google Shape;66;p5"/>
              <p:cNvSpPr/>
              <p:nvPr/>
            </p:nvSpPr>
            <p:spPr>
              <a:xfrm>
                <a:off x="4783025"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latin typeface="Arvo"/>
                  <a:ea typeface="Arvo"/>
                  <a:cs typeface="Arvo"/>
                  <a:sym typeface="Arvo"/>
                </a:endParaRPr>
              </a:p>
            </p:txBody>
          </p:sp>
        </p:grpSp>
        <p:grpSp>
          <p:nvGrpSpPr>
            <p:cNvPr id="67" name="Google Shape;67;p5"/>
            <p:cNvGrpSpPr/>
            <p:nvPr/>
          </p:nvGrpSpPr>
          <p:grpSpPr>
            <a:xfrm rot="10800000" flipH="1">
              <a:off x="-4" y="381007"/>
              <a:ext cx="7072430" cy="771744"/>
              <a:chOff x="-9092084" y="330075"/>
              <a:chExt cx="15574609" cy="1699501"/>
            </a:xfrm>
          </p:grpSpPr>
          <p:sp>
            <p:nvSpPr>
              <p:cNvPr id="68" name="Google Shape;68;p5"/>
              <p:cNvSpPr/>
              <p:nvPr/>
            </p:nvSpPr>
            <p:spPr>
              <a:xfrm>
                <a:off x="-9092084" y="330076"/>
                <a:ext cx="1388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latin typeface="Arvo"/>
                  <a:ea typeface="Arvo"/>
                  <a:cs typeface="Arvo"/>
                  <a:sym typeface="Arvo"/>
                </a:endParaRPr>
              </a:p>
            </p:txBody>
          </p:sp>
          <p:sp>
            <p:nvSpPr>
              <p:cNvPr id="69" name="Google Shape;69;p5"/>
              <p:cNvSpPr/>
              <p:nvPr/>
            </p:nvSpPr>
            <p:spPr>
              <a:xfrm>
                <a:off x="4783025"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latin typeface="Arvo"/>
                  <a:ea typeface="Arvo"/>
                  <a:cs typeface="Arvo"/>
                  <a:sym typeface="Arvo"/>
                </a:endParaRPr>
              </a:p>
            </p:txBody>
          </p:sp>
        </p:grpSp>
      </p:grpSp>
      <p:grpSp>
        <p:nvGrpSpPr>
          <p:cNvPr id="70" name="Google Shape;70;p5"/>
          <p:cNvGrpSpPr/>
          <p:nvPr/>
        </p:nvGrpSpPr>
        <p:grpSpPr>
          <a:xfrm>
            <a:off x="9262456" y="5963632"/>
            <a:ext cx="2937107" cy="894393"/>
            <a:chOff x="5575242" y="4472723"/>
            <a:chExt cx="2202830" cy="670795"/>
          </a:xfrm>
        </p:grpSpPr>
        <p:sp>
          <p:nvSpPr>
            <p:cNvPr id="71" name="Google Shape;71;p5"/>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latin typeface="Arial" panose="020B0604020202020204" pitchFamily="34" charset="0"/>
                <a:cs typeface="Arial" panose="020B0604020202020204" pitchFamily="34" charset="0"/>
              </a:endParaRPr>
            </a:p>
          </p:txBody>
        </p:sp>
        <p:grpSp>
          <p:nvGrpSpPr>
            <p:cNvPr id="72" name="Google Shape;72;p5"/>
            <p:cNvGrpSpPr/>
            <p:nvPr/>
          </p:nvGrpSpPr>
          <p:grpSpPr>
            <a:xfrm flipH="1">
              <a:off x="5734850" y="4472723"/>
              <a:ext cx="2040837" cy="670795"/>
              <a:chOff x="1297954" y="330075"/>
              <a:chExt cx="5169293" cy="1699506"/>
            </a:xfrm>
          </p:grpSpPr>
          <p:sp>
            <p:nvSpPr>
              <p:cNvPr id="73" name="Google Shape;73;p5"/>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latin typeface="Arial" panose="020B0604020202020204" pitchFamily="34" charset="0"/>
                  <a:cs typeface="Arial" panose="020B0604020202020204" pitchFamily="34" charset="0"/>
                </a:endParaRPr>
              </a:p>
            </p:txBody>
          </p:sp>
          <p:sp>
            <p:nvSpPr>
              <p:cNvPr id="74" name="Google Shape;74;p5"/>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latin typeface="Arial" panose="020B0604020202020204" pitchFamily="34" charset="0"/>
                  <a:cs typeface="Arial" panose="020B0604020202020204" pitchFamily="34" charset="0"/>
                </a:endParaRPr>
              </a:p>
            </p:txBody>
          </p:sp>
        </p:grpSp>
        <p:grpSp>
          <p:nvGrpSpPr>
            <p:cNvPr id="75" name="Google Shape;75;p5"/>
            <p:cNvGrpSpPr/>
            <p:nvPr/>
          </p:nvGrpSpPr>
          <p:grpSpPr>
            <a:xfrm flipH="1">
              <a:off x="5578209" y="4646738"/>
              <a:ext cx="2199863" cy="304563"/>
              <a:chOff x="-5827153" y="330075"/>
              <a:chExt cx="12276019" cy="1699569"/>
            </a:xfrm>
          </p:grpSpPr>
          <p:sp>
            <p:nvSpPr>
              <p:cNvPr id="76" name="Google Shape;76;p5"/>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latin typeface="Arial" panose="020B0604020202020204" pitchFamily="34" charset="0"/>
                  <a:cs typeface="Arial" panose="020B0604020202020204" pitchFamily="34" charset="0"/>
                </a:endParaRPr>
              </a:p>
            </p:txBody>
          </p:sp>
          <p:sp>
            <p:nvSpPr>
              <p:cNvPr id="77" name="Google Shape;77;p5"/>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latin typeface="Arial" panose="020B0604020202020204" pitchFamily="34" charset="0"/>
                  <a:cs typeface="Arial" panose="020B0604020202020204" pitchFamily="34" charset="0"/>
                </a:endParaRPr>
              </a:p>
            </p:txBody>
          </p:sp>
        </p:grpSp>
      </p:grpSp>
      <p:sp>
        <p:nvSpPr>
          <p:cNvPr id="78" name="Google Shape;78;p5"/>
          <p:cNvSpPr txBox="1">
            <a:spLocks noGrp="1"/>
          </p:cNvSpPr>
          <p:nvPr>
            <p:ph type="title"/>
          </p:nvPr>
        </p:nvSpPr>
        <p:spPr>
          <a:xfrm>
            <a:off x="1085700" y="523433"/>
            <a:ext cx="7323200" cy="1021600"/>
          </a:xfrm>
          <a:prstGeom prst="rect">
            <a:avLst/>
          </a:prstGeom>
        </p:spPr>
        <p:txBody>
          <a:bodyPr spcFirstLastPara="1" wrap="square" lIns="91425" tIns="91425" rIns="91425" bIns="91425" anchor="ctr" anchorCtr="0"/>
          <a:lstStyle>
            <a:lvl1pPr lvl="0">
              <a:spcBef>
                <a:spcPts val="0"/>
              </a:spcBef>
              <a:spcAft>
                <a:spcPts val="0"/>
              </a:spcAft>
              <a:buSzPts val="2000"/>
              <a:buNone/>
              <a:defRPr>
                <a:latin typeface="Arial" panose="020B0604020202020204" pitchFamily="34" charset="0"/>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dirty="0"/>
          </a:p>
        </p:txBody>
      </p:sp>
      <p:sp>
        <p:nvSpPr>
          <p:cNvPr id="79" name="Google Shape;79;p5"/>
          <p:cNvSpPr txBox="1">
            <a:spLocks noGrp="1"/>
          </p:cNvSpPr>
          <p:nvPr>
            <p:ph type="body" idx="1"/>
          </p:nvPr>
        </p:nvSpPr>
        <p:spPr>
          <a:xfrm>
            <a:off x="1085700" y="1769800"/>
            <a:ext cx="8176800" cy="4194000"/>
          </a:xfrm>
          <a:prstGeom prst="rect">
            <a:avLst/>
          </a:prstGeom>
        </p:spPr>
        <p:txBody>
          <a:bodyPr spcFirstLastPara="1" wrap="square" lIns="91425" tIns="91425" rIns="91425" bIns="91425" anchor="ctr" anchorCtr="0"/>
          <a:lstStyle>
            <a:lvl1pPr marL="609585" lvl="0" indent="-507987">
              <a:spcBef>
                <a:spcPts val="800"/>
              </a:spcBef>
              <a:spcAft>
                <a:spcPts val="0"/>
              </a:spcAft>
              <a:buSzPts val="2400"/>
              <a:buChar char="▰"/>
              <a:defRPr/>
            </a:lvl1pPr>
            <a:lvl2pPr marL="1219170" lvl="1" indent="-507987">
              <a:spcBef>
                <a:spcPts val="1333"/>
              </a:spcBef>
              <a:spcAft>
                <a:spcPts val="0"/>
              </a:spcAft>
              <a:buSzPts val="2400"/>
              <a:buChar char="▻"/>
              <a:defRPr/>
            </a:lvl2pPr>
            <a:lvl3pPr marL="1828754" lvl="2" indent="-507987">
              <a:spcBef>
                <a:spcPts val="1333"/>
              </a:spcBef>
              <a:spcAft>
                <a:spcPts val="0"/>
              </a:spcAft>
              <a:buSzPts val="2400"/>
              <a:buChar char="▻"/>
              <a:defRPr/>
            </a:lvl3pPr>
            <a:lvl4pPr marL="2438339" lvl="3" indent="-507987">
              <a:spcBef>
                <a:spcPts val="1333"/>
              </a:spcBef>
              <a:spcAft>
                <a:spcPts val="0"/>
              </a:spcAft>
              <a:buSzPts val="2400"/>
              <a:buChar char="▻"/>
              <a:defRPr/>
            </a:lvl4pPr>
            <a:lvl5pPr marL="3047924" lvl="4" indent="-507987">
              <a:spcBef>
                <a:spcPts val="1333"/>
              </a:spcBef>
              <a:spcAft>
                <a:spcPts val="0"/>
              </a:spcAft>
              <a:buSzPts val="2400"/>
              <a:buChar char="▻"/>
              <a:defRPr/>
            </a:lvl5pPr>
            <a:lvl6pPr marL="3657509" lvl="5" indent="-507987">
              <a:spcBef>
                <a:spcPts val="1333"/>
              </a:spcBef>
              <a:spcAft>
                <a:spcPts val="0"/>
              </a:spcAft>
              <a:buSzPts val="2400"/>
              <a:buChar char="▻"/>
              <a:defRPr/>
            </a:lvl6pPr>
            <a:lvl7pPr marL="4267093" lvl="6" indent="-507987">
              <a:spcBef>
                <a:spcPts val="1333"/>
              </a:spcBef>
              <a:spcAft>
                <a:spcPts val="0"/>
              </a:spcAft>
              <a:buSzPts val="2400"/>
              <a:buChar char="▻"/>
              <a:defRPr/>
            </a:lvl7pPr>
            <a:lvl8pPr marL="4876678" lvl="7" indent="-507987">
              <a:spcBef>
                <a:spcPts val="1333"/>
              </a:spcBef>
              <a:spcAft>
                <a:spcPts val="0"/>
              </a:spcAft>
              <a:buSzPts val="2400"/>
              <a:buChar char="▻"/>
              <a:defRPr/>
            </a:lvl8pPr>
            <a:lvl9pPr marL="5486263" lvl="8" indent="-507987">
              <a:spcBef>
                <a:spcPts val="1333"/>
              </a:spcBef>
              <a:spcAft>
                <a:spcPts val="1333"/>
              </a:spcAft>
              <a:buSzPts val="2400"/>
              <a:buChar char="▻"/>
              <a:defRPr/>
            </a:lvl9pPr>
          </a:lstStyle>
          <a:p>
            <a:endParaRPr/>
          </a:p>
        </p:txBody>
      </p:sp>
      <p:sp>
        <p:nvSpPr>
          <p:cNvPr id="80" name="Google Shape;80;p5"/>
          <p:cNvSpPr txBox="1">
            <a:spLocks noGrp="1"/>
          </p:cNvSpPr>
          <p:nvPr>
            <p:ph type="sldNum" idx="12"/>
          </p:nvPr>
        </p:nvSpPr>
        <p:spPr>
          <a:xfrm>
            <a:off x="10157333" y="6182000"/>
            <a:ext cx="1983200" cy="420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37439854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60"/>
        <p:cNvGrpSpPr/>
        <p:nvPr/>
      </p:nvGrpSpPr>
      <p:grpSpPr>
        <a:xfrm>
          <a:off x="0" y="0"/>
          <a:ext cx="0" cy="0"/>
          <a:chOff x="0" y="0"/>
          <a:chExt cx="0" cy="0"/>
        </a:xfrm>
      </p:grpSpPr>
      <p:sp>
        <p:nvSpPr>
          <p:cNvPr id="61" name="Google Shape;61;p15"/>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62" name="Google Shape;62;p1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5231208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63"/>
        <p:cNvGrpSpPr/>
        <p:nvPr/>
      </p:nvGrpSpPr>
      <p:grpSpPr>
        <a:xfrm>
          <a:off x="0" y="0"/>
          <a:ext cx="0" cy="0"/>
          <a:chOff x="0" y="0"/>
          <a:chExt cx="0" cy="0"/>
        </a:xfrm>
      </p:grpSpPr>
      <p:sp>
        <p:nvSpPr>
          <p:cNvPr id="64" name="Google Shape;64;p1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5" name="Google Shape;65;p16"/>
          <p:cNvSpPr txBox="1">
            <a:spLocks noGrp="1"/>
          </p:cNvSpPr>
          <p:nvPr>
            <p:ph type="body" idx="1"/>
          </p:nvPr>
        </p:nvSpPr>
        <p:spPr>
          <a:xfrm>
            <a:off x="667400" y="1554833"/>
            <a:ext cx="11360800" cy="4555200"/>
          </a:xfrm>
          <a:prstGeom prst="rect">
            <a:avLst/>
          </a:prstGeom>
        </p:spPr>
        <p:txBody>
          <a:bodyPr spcFirstLastPara="1" wrap="square" lIns="91425" tIns="91425" rIns="91425" bIns="91425" anchor="t"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66" name="Google Shape;66;p1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8969498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67"/>
        <p:cNvGrpSpPr/>
        <p:nvPr/>
      </p:nvGrpSpPr>
      <p:grpSpPr>
        <a:xfrm>
          <a:off x="0" y="0"/>
          <a:ext cx="0" cy="0"/>
          <a:chOff x="0" y="0"/>
          <a:chExt cx="0" cy="0"/>
        </a:xfrm>
      </p:grpSpPr>
      <p:sp>
        <p:nvSpPr>
          <p:cNvPr id="68" name="Google Shape;68;p17"/>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9" name="Google Shape;69;p17"/>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sz="1867"/>
            </a:lvl1pPr>
            <a:lvl2pPr marL="1219170" lvl="1" indent="-406390" rtl="0">
              <a:spcBef>
                <a:spcPts val="2133"/>
              </a:spcBef>
              <a:spcAft>
                <a:spcPts val="0"/>
              </a:spcAft>
              <a:buSzPts val="1200"/>
              <a:buChar char="○"/>
              <a:defRPr sz="1600"/>
            </a:lvl2pPr>
            <a:lvl3pPr marL="1828754" lvl="2" indent="-406390" rtl="0">
              <a:spcBef>
                <a:spcPts val="2133"/>
              </a:spcBef>
              <a:spcAft>
                <a:spcPts val="0"/>
              </a:spcAft>
              <a:buSzPts val="1200"/>
              <a:buChar char="■"/>
              <a:defRPr sz="1600"/>
            </a:lvl3pPr>
            <a:lvl4pPr marL="2438339" lvl="3" indent="-406390" rtl="0">
              <a:spcBef>
                <a:spcPts val="2133"/>
              </a:spcBef>
              <a:spcAft>
                <a:spcPts val="0"/>
              </a:spcAft>
              <a:buSzPts val="1200"/>
              <a:buChar char="●"/>
              <a:defRPr sz="1600"/>
            </a:lvl4pPr>
            <a:lvl5pPr marL="3047924" lvl="4" indent="-406390" rtl="0">
              <a:spcBef>
                <a:spcPts val="2133"/>
              </a:spcBef>
              <a:spcAft>
                <a:spcPts val="0"/>
              </a:spcAft>
              <a:buSzPts val="1200"/>
              <a:buChar char="○"/>
              <a:defRPr sz="1600"/>
            </a:lvl5pPr>
            <a:lvl6pPr marL="3657509" lvl="5" indent="-406390" rtl="0">
              <a:spcBef>
                <a:spcPts val="2133"/>
              </a:spcBef>
              <a:spcAft>
                <a:spcPts val="0"/>
              </a:spcAft>
              <a:buSzPts val="1200"/>
              <a:buChar char="■"/>
              <a:defRPr sz="1600"/>
            </a:lvl6pPr>
            <a:lvl7pPr marL="4267093" lvl="6" indent="-406390" rtl="0">
              <a:spcBef>
                <a:spcPts val="2133"/>
              </a:spcBef>
              <a:spcAft>
                <a:spcPts val="0"/>
              </a:spcAft>
              <a:buSzPts val="1200"/>
              <a:buChar char="●"/>
              <a:defRPr sz="1600"/>
            </a:lvl7pPr>
            <a:lvl8pPr marL="4876678" lvl="7" indent="-406390" rtl="0">
              <a:spcBef>
                <a:spcPts val="2133"/>
              </a:spcBef>
              <a:spcAft>
                <a:spcPts val="0"/>
              </a:spcAft>
              <a:buSzPts val="1200"/>
              <a:buChar char="○"/>
              <a:defRPr sz="1600"/>
            </a:lvl8pPr>
            <a:lvl9pPr marL="5486263" lvl="8" indent="-406390" rtl="0">
              <a:spcBef>
                <a:spcPts val="2133"/>
              </a:spcBef>
              <a:spcAft>
                <a:spcPts val="2133"/>
              </a:spcAft>
              <a:buSzPts val="1200"/>
              <a:buChar char="■"/>
              <a:defRPr sz="1600"/>
            </a:lvl9pPr>
          </a:lstStyle>
          <a:p>
            <a:endParaRPr/>
          </a:p>
        </p:txBody>
      </p:sp>
      <p:sp>
        <p:nvSpPr>
          <p:cNvPr id="70" name="Google Shape;70;p17"/>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sz="1867"/>
            </a:lvl1pPr>
            <a:lvl2pPr marL="1219170" lvl="1" indent="-406390" rtl="0">
              <a:spcBef>
                <a:spcPts val="2133"/>
              </a:spcBef>
              <a:spcAft>
                <a:spcPts val="0"/>
              </a:spcAft>
              <a:buSzPts val="1200"/>
              <a:buChar char="○"/>
              <a:defRPr sz="1600"/>
            </a:lvl2pPr>
            <a:lvl3pPr marL="1828754" lvl="2" indent="-406390" rtl="0">
              <a:spcBef>
                <a:spcPts val="2133"/>
              </a:spcBef>
              <a:spcAft>
                <a:spcPts val="0"/>
              </a:spcAft>
              <a:buSzPts val="1200"/>
              <a:buChar char="■"/>
              <a:defRPr sz="1600"/>
            </a:lvl3pPr>
            <a:lvl4pPr marL="2438339" lvl="3" indent="-406390" rtl="0">
              <a:spcBef>
                <a:spcPts val="2133"/>
              </a:spcBef>
              <a:spcAft>
                <a:spcPts val="0"/>
              </a:spcAft>
              <a:buSzPts val="1200"/>
              <a:buChar char="●"/>
              <a:defRPr sz="1600"/>
            </a:lvl4pPr>
            <a:lvl5pPr marL="3047924" lvl="4" indent="-406390" rtl="0">
              <a:spcBef>
                <a:spcPts val="2133"/>
              </a:spcBef>
              <a:spcAft>
                <a:spcPts val="0"/>
              </a:spcAft>
              <a:buSzPts val="1200"/>
              <a:buChar char="○"/>
              <a:defRPr sz="1600"/>
            </a:lvl5pPr>
            <a:lvl6pPr marL="3657509" lvl="5" indent="-406390" rtl="0">
              <a:spcBef>
                <a:spcPts val="2133"/>
              </a:spcBef>
              <a:spcAft>
                <a:spcPts val="0"/>
              </a:spcAft>
              <a:buSzPts val="1200"/>
              <a:buChar char="■"/>
              <a:defRPr sz="1600"/>
            </a:lvl6pPr>
            <a:lvl7pPr marL="4267093" lvl="6" indent="-406390" rtl="0">
              <a:spcBef>
                <a:spcPts val="2133"/>
              </a:spcBef>
              <a:spcAft>
                <a:spcPts val="0"/>
              </a:spcAft>
              <a:buSzPts val="1200"/>
              <a:buChar char="●"/>
              <a:defRPr sz="1600"/>
            </a:lvl7pPr>
            <a:lvl8pPr marL="4876678" lvl="7" indent="-406390" rtl="0">
              <a:spcBef>
                <a:spcPts val="2133"/>
              </a:spcBef>
              <a:spcAft>
                <a:spcPts val="0"/>
              </a:spcAft>
              <a:buSzPts val="1200"/>
              <a:buChar char="○"/>
              <a:defRPr sz="1600"/>
            </a:lvl8pPr>
            <a:lvl9pPr marL="5486263" lvl="8" indent="-406390" rtl="0">
              <a:spcBef>
                <a:spcPts val="2133"/>
              </a:spcBef>
              <a:spcAft>
                <a:spcPts val="2133"/>
              </a:spcAft>
              <a:buSzPts val="1200"/>
              <a:buChar char="■"/>
              <a:defRPr sz="1600"/>
            </a:lvl9pPr>
          </a:lstStyle>
          <a:p>
            <a:endParaRPr/>
          </a:p>
        </p:txBody>
      </p:sp>
      <p:sp>
        <p:nvSpPr>
          <p:cNvPr id="71" name="Google Shape;71;p1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8538527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4" name="Google Shape;74;p1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7750968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75"/>
        <p:cNvGrpSpPr/>
        <p:nvPr/>
      </p:nvGrpSpPr>
      <p:grpSpPr>
        <a:xfrm>
          <a:off x="0" y="0"/>
          <a:ext cx="0" cy="0"/>
          <a:chOff x="0" y="0"/>
          <a:chExt cx="0" cy="0"/>
        </a:xfrm>
      </p:grpSpPr>
      <p:sp>
        <p:nvSpPr>
          <p:cNvPr id="76" name="Google Shape;76;p19"/>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77" name="Google Shape;77;p19"/>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rtl="0">
              <a:spcBef>
                <a:spcPts val="0"/>
              </a:spcBef>
              <a:spcAft>
                <a:spcPts val="0"/>
              </a:spcAft>
              <a:buSzPts val="1200"/>
              <a:buChar char="●"/>
              <a:defRPr sz="1600"/>
            </a:lvl1pPr>
            <a:lvl2pPr marL="1219170" lvl="1" indent="-406390" rtl="0">
              <a:spcBef>
                <a:spcPts val="2133"/>
              </a:spcBef>
              <a:spcAft>
                <a:spcPts val="0"/>
              </a:spcAft>
              <a:buSzPts val="1200"/>
              <a:buChar char="○"/>
              <a:defRPr sz="1600"/>
            </a:lvl2pPr>
            <a:lvl3pPr marL="1828754" lvl="2" indent="-406390" rtl="0">
              <a:spcBef>
                <a:spcPts val="2133"/>
              </a:spcBef>
              <a:spcAft>
                <a:spcPts val="0"/>
              </a:spcAft>
              <a:buSzPts val="1200"/>
              <a:buChar char="■"/>
              <a:defRPr sz="1600"/>
            </a:lvl3pPr>
            <a:lvl4pPr marL="2438339" lvl="3" indent="-406390" rtl="0">
              <a:spcBef>
                <a:spcPts val="2133"/>
              </a:spcBef>
              <a:spcAft>
                <a:spcPts val="0"/>
              </a:spcAft>
              <a:buSzPts val="1200"/>
              <a:buChar char="●"/>
              <a:defRPr sz="1600"/>
            </a:lvl4pPr>
            <a:lvl5pPr marL="3047924" lvl="4" indent="-406390" rtl="0">
              <a:spcBef>
                <a:spcPts val="2133"/>
              </a:spcBef>
              <a:spcAft>
                <a:spcPts val="0"/>
              </a:spcAft>
              <a:buSzPts val="1200"/>
              <a:buChar char="○"/>
              <a:defRPr sz="1600"/>
            </a:lvl5pPr>
            <a:lvl6pPr marL="3657509" lvl="5" indent="-406390" rtl="0">
              <a:spcBef>
                <a:spcPts val="2133"/>
              </a:spcBef>
              <a:spcAft>
                <a:spcPts val="0"/>
              </a:spcAft>
              <a:buSzPts val="1200"/>
              <a:buChar char="■"/>
              <a:defRPr sz="1600"/>
            </a:lvl6pPr>
            <a:lvl7pPr marL="4267093" lvl="6" indent="-406390" rtl="0">
              <a:spcBef>
                <a:spcPts val="2133"/>
              </a:spcBef>
              <a:spcAft>
                <a:spcPts val="0"/>
              </a:spcAft>
              <a:buSzPts val="1200"/>
              <a:buChar char="●"/>
              <a:defRPr sz="1600"/>
            </a:lvl7pPr>
            <a:lvl8pPr marL="4876678" lvl="7" indent="-406390" rtl="0">
              <a:spcBef>
                <a:spcPts val="2133"/>
              </a:spcBef>
              <a:spcAft>
                <a:spcPts val="0"/>
              </a:spcAft>
              <a:buSzPts val="1200"/>
              <a:buChar char="○"/>
              <a:defRPr sz="1600"/>
            </a:lvl8pPr>
            <a:lvl9pPr marL="5486263" lvl="8" indent="-406390" rtl="0">
              <a:spcBef>
                <a:spcPts val="2133"/>
              </a:spcBef>
              <a:spcAft>
                <a:spcPts val="2133"/>
              </a:spcAft>
              <a:buSzPts val="1200"/>
              <a:buChar char="■"/>
              <a:defRPr sz="1600"/>
            </a:lvl9pPr>
          </a:lstStyle>
          <a:p>
            <a:endParaRPr/>
          </a:p>
        </p:txBody>
      </p:sp>
      <p:sp>
        <p:nvSpPr>
          <p:cNvPr id="78" name="Google Shape;78;p1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778533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79"/>
        <p:cNvGrpSpPr/>
        <p:nvPr/>
      </p:nvGrpSpPr>
      <p:grpSpPr>
        <a:xfrm>
          <a:off x="0" y="0"/>
          <a:ext cx="0" cy="0"/>
          <a:chOff x="0" y="0"/>
          <a:chExt cx="0" cy="0"/>
        </a:xfrm>
      </p:grpSpPr>
      <p:sp>
        <p:nvSpPr>
          <p:cNvPr id="80" name="Google Shape;80;p20"/>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4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81" name="Google Shape;81;p2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9366543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2"/>
        <p:cNvGrpSpPr/>
        <p:nvPr/>
      </p:nvGrpSpPr>
      <p:grpSpPr>
        <a:xfrm>
          <a:off x="0" y="0"/>
          <a:ext cx="0" cy="0"/>
          <a:chOff x="0" y="0"/>
          <a:chExt cx="0" cy="0"/>
        </a:xfrm>
      </p:grpSpPr>
      <p:sp>
        <p:nvSpPr>
          <p:cNvPr id="83" name="Google Shape;83;p21"/>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84" name="Google Shape;84;p21"/>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56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85" name="Google Shape;85;p21"/>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800"/>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86" name="Google Shape;86;p21"/>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87" name="Google Shape;87;p2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9799045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8"/>
        <p:cNvGrpSpPr/>
        <p:nvPr/>
      </p:nvGrpSpPr>
      <p:grpSpPr>
        <a:xfrm>
          <a:off x="0" y="0"/>
          <a:ext cx="0" cy="0"/>
          <a:chOff x="0" y="0"/>
          <a:chExt cx="0" cy="0"/>
        </a:xfrm>
      </p:grpSpPr>
      <p:sp>
        <p:nvSpPr>
          <p:cNvPr id="89" name="Google Shape;89;p22"/>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rtl="0">
              <a:lnSpc>
                <a:spcPct val="100000"/>
              </a:lnSpc>
              <a:spcBef>
                <a:spcPts val="0"/>
              </a:spcBef>
              <a:spcAft>
                <a:spcPts val="0"/>
              </a:spcAft>
              <a:buSzPts val="1800"/>
              <a:buNone/>
              <a:defRPr/>
            </a:lvl1pPr>
          </a:lstStyle>
          <a:p>
            <a:endParaRPr/>
          </a:p>
        </p:txBody>
      </p:sp>
      <p:sp>
        <p:nvSpPr>
          <p:cNvPr id="90" name="Google Shape;90;p2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1292226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91"/>
        <p:cNvGrpSpPr/>
        <p:nvPr/>
      </p:nvGrpSpPr>
      <p:grpSpPr>
        <a:xfrm>
          <a:off x="0" y="0"/>
          <a:ext cx="0" cy="0"/>
          <a:chOff x="0" y="0"/>
          <a:chExt cx="0" cy="0"/>
        </a:xfrm>
      </p:grpSpPr>
      <p:sp>
        <p:nvSpPr>
          <p:cNvPr id="92" name="Google Shape;92;p23"/>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60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93" name="Google Shape;93;p23"/>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rtl="0">
              <a:spcBef>
                <a:spcPts val="0"/>
              </a:spcBef>
              <a:spcAft>
                <a:spcPts val="0"/>
              </a:spcAft>
              <a:buSzPts val="1800"/>
              <a:buChar char="●"/>
              <a:defRPr/>
            </a:lvl1pPr>
            <a:lvl2pPr marL="1219170" lvl="1" indent="-423323" algn="ctr" rtl="0">
              <a:spcBef>
                <a:spcPts val="2133"/>
              </a:spcBef>
              <a:spcAft>
                <a:spcPts val="0"/>
              </a:spcAft>
              <a:buSzPts val="1400"/>
              <a:buChar char="○"/>
              <a:defRPr/>
            </a:lvl2pPr>
            <a:lvl3pPr marL="1828754" lvl="2" indent="-423323" algn="ctr" rtl="0">
              <a:spcBef>
                <a:spcPts val="2133"/>
              </a:spcBef>
              <a:spcAft>
                <a:spcPts val="0"/>
              </a:spcAft>
              <a:buSzPts val="1400"/>
              <a:buChar char="■"/>
              <a:defRPr/>
            </a:lvl3pPr>
            <a:lvl4pPr marL="2438339" lvl="3" indent="-423323" algn="ctr" rtl="0">
              <a:spcBef>
                <a:spcPts val="2133"/>
              </a:spcBef>
              <a:spcAft>
                <a:spcPts val="0"/>
              </a:spcAft>
              <a:buSzPts val="1400"/>
              <a:buChar char="●"/>
              <a:defRPr/>
            </a:lvl4pPr>
            <a:lvl5pPr marL="3047924" lvl="4" indent="-423323" algn="ctr" rtl="0">
              <a:spcBef>
                <a:spcPts val="2133"/>
              </a:spcBef>
              <a:spcAft>
                <a:spcPts val="0"/>
              </a:spcAft>
              <a:buSzPts val="1400"/>
              <a:buChar char="○"/>
              <a:defRPr/>
            </a:lvl5pPr>
            <a:lvl6pPr marL="3657509" lvl="5" indent="-423323" algn="ctr" rtl="0">
              <a:spcBef>
                <a:spcPts val="2133"/>
              </a:spcBef>
              <a:spcAft>
                <a:spcPts val="0"/>
              </a:spcAft>
              <a:buSzPts val="1400"/>
              <a:buChar char="■"/>
              <a:defRPr/>
            </a:lvl6pPr>
            <a:lvl7pPr marL="4267093" lvl="6" indent="-423323" algn="ctr" rtl="0">
              <a:spcBef>
                <a:spcPts val="2133"/>
              </a:spcBef>
              <a:spcAft>
                <a:spcPts val="0"/>
              </a:spcAft>
              <a:buSzPts val="1400"/>
              <a:buChar char="●"/>
              <a:defRPr/>
            </a:lvl7pPr>
            <a:lvl8pPr marL="4876678" lvl="7" indent="-423323" algn="ctr" rtl="0">
              <a:spcBef>
                <a:spcPts val="2133"/>
              </a:spcBef>
              <a:spcAft>
                <a:spcPts val="0"/>
              </a:spcAft>
              <a:buSzPts val="1400"/>
              <a:buChar char="○"/>
              <a:defRPr/>
            </a:lvl8pPr>
            <a:lvl9pPr marL="5486263" lvl="8" indent="-423323" algn="ctr" rtl="0">
              <a:spcBef>
                <a:spcPts val="2133"/>
              </a:spcBef>
              <a:spcAft>
                <a:spcPts val="2133"/>
              </a:spcAft>
              <a:buSzPts val="1400"/>
              <a:buChar char="■"/>
              <a:defRPr/>
            </a:lvl9pPr>
          </a:lstStyle>
          <a:p>
            <a:endParaRPr/>
          </a:p>
        </p:txBody>
      </p:sp>
      <p:sp>
        <p:nvSpPr>
          <p:cNvPr id="94" name="Google Shape;94;p2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9091982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5"/>
        <p:cNvGrpSpPr/>
        <p:nvPr/>
      </p:nvGrpSpPr>
      <p:grpSpPr>
        <a:xfrm>
          <a:off x="0" y="0"/>
          <a:ext cx="0" cy="0"/>
          <a:chOff x="0" y="0"/>
          <a:chExt cx="0" cy="0"/>
        </a:xfrm>
      </p:grpSpPr>
      <p:sp>
        <p:nvSpPr>
          <p:cNvPr id="96" name="Google Shape;96;p2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530731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ouble Timeline">
    <p:spTree>
      <p:nvGrpSpPr>
        <p:cNvPr id="1" name=""/>
        <p:cNvGrpSpPr/>
        <p:nvPr/>
      </p:nvGrpSpPr>
      <p:grpSpPr>
        <a:xfrm>
          <a:off x="0" y="0"/>
          <a:ext cx="0" cy="0"/>
          <a:chOff x="0" y="0"/>
          <a:chExt cx="0" cy="0"/>
        </a:xfrm>
      </p:grpSpPr>
      <p:sp>
        <p:nvSpPr>
          <p:cNvPr id="34" name="Text Placeholder 48">
            <a:extLst>
              <a:ext uri="{FF2B5EF4-FFF2-40B4-BE49-F238E27FC236}">
                <a16:creationId xmlns:a16="http://schemas.microsoft.com/office/drawing/2014/main" id="{C6E48CAB-F1C0-4E71-9686-C02A967E923F}"/>
              </a:ext>
            </a:extLst>
          </p:cNvPr>
          <p:cNvSpPr>
            <a:spLocks noGrp="1"/>
          </p:cNvSpPr>
          <p:nvPr>
            <p:ph type="body" sz="quarter" idx="10" hasCustomPrompt="1"/>
          </p:nvPr>
        </p:nvSpPr>
        <p:spPr>
          <a:xfrm>
            <a:off x="456182" y="4014522"/>
            <a:ext cx="1182118" cy="302186"/>
          </a:xfrm>
        </p:spPr>
        <p:txBody>
          <a:bodyPr lIns="0" rIns="0">
            <a:noAutofit/>
          </a:bodyPr>
          <a:lstStyle>
            <a:lvl1pPr marL="0" indent="0">
              <a:buNone/>
              <a:defRPr sz="1600" b="1">
                <a:solidFill>
                  <a:schemeClr val="accent4"/>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a:t>
            </a:r>
          </a:p>
        </p:txBody>
      </p:sp>
      <p:sp>
        <p:nvSpPr>
          <p:cNvPr id="35" name="Text Placeholder 50">
            <a:extLst>
              <a:ext uri="{FF2B5EF4-FFF2-40B4-BE49-F238E27FC236}">
                <a16:creationId xmlns:a16="http://schemas.microsoft.com/office/drawing/2014/main" id="{7C226081-D459-4A68-9B23-0C804E6A639C}"/>
              </a:ext>
            </a:extLst>
          </p:cNvPr>
          <p:cNvSpPr>
            <a:spLocks noGrp="1"/>
          </p:cNvSpPr>
          <p:nvPr>
            <p:ph type="body" sz="quarter" idx="11"/>
          </p:nvPr>
        </p:nvSpPr>
        <p:spPr>
          <a:xfrm>
            <a:off x="456182" y="4486178"/>
            <a:ext cx="1182118" cy="1183101"/>
          </a:xfrm>
        </p:spPr>
        <p:txBody>
          <a:bodyPr lIns="0" rIns="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50" name="Text Placeholder 48">
            <a:extLst>
              <a:ext uri="{FF2B5EF4-FFF2-40B4-BE49-F238E27FC236}">
                <a16:creationId xmlns:a16="http://schemas.microsoft.com/office/drawing/2014/main" id="{C32AE455-05F0-44FA-98C4-73D9C60DF896}"/>
              </a:ext>
            </a:extLst>
          </p:cNvPr>
          <p:cNvSpPr>
            <a:spLocks noGrp="1"/>
          </p:cNvSpPr>
          <p:nvPr>
            <p:ph type="body" sz="quarter" idx="32" hasCustomPrompt="1"/>
          </p:nvPr>
        </p:nvSpPr>
        <p:spPr>
          <a:xfrm>
            <a:off x="1839103" y="4014522"/>
            <a:ext cx="1208897" cy="302186"/>
          </a:xfrm>
        </p:spPr>
        <p:txBody>
          <a:bodyPr lIns="0" rIns="0">
            <a:noAutofit/>
          </a:bodyPr>
          <a:lstStyle>
            <a:lvl1pPr marL="0" indent="0">
              <a:buNone/>
              <a:defRPr sz="1600" b="1">
                <a:solidFill>
                  <a:schemeClr val="accent5"/>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a:t>
            </a:r>
          </a:p>
        </p:txBody>
      </p:sp>
      <p:sp>
        <p:nvSpPr>
          <p:cNvPr id="51" name="Text Placeholder 50">
            <a:extLst>
              <a:ext uri="{FF2B5EF4-FFF2-40B4-BE49-F238E27FC236}">
                <a16:creationId xmlns:a16="http://schemas.microsoft.com/office/drawing/2014/main" id="{3C3FB663-073E-458E-A31A-B15112A0D377}"/>
              </a:ext>
            </a:extLst>
          </p:cNvPr>
          <p:cNvSpPr>
            <a:spLocks noGrp="1"/>
          </p:cNvSpPr>
          <p:nvPr>
            <p:ph type="body" sz="quarter" idx="33"/>
          </p:nvPr>
        </p:nvSpPr>
        <p:spPr>
          <a:xfrm>
            <a:off x="1839103" y="4486178"/>
            <a:ext cx="1182118" cy="1183101"/>
          </a:xfrm>
        </p:spPr>
        <p:txBody>
          <a:bodyPr lIns="0" rIns="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52" name="Text Placeholder 48">
            <a:extLst>
              <a:ext uri="{FF2B5EF4-FFF2-40B4-BE49-F238E27FC236}">
                <a16:creationId xmlns:a16="http://schemas.microsoft.com/office/drawing/2014/main" id="{91332113-C9A3-4B1F-A973-C30104497DCE}"/>
              </a:ext>
            </a:extLst>
          </p:cNvPr>
          <p:cNvSpPr>
            <a:spLocks noGrp="1"/>
          </p:cNvSpPr>
          <p:nvPr>
            <p:ph type="body" sz="quarter" idx="34" hasCustomPrompt="1"/>
          </p:nvPr>
        </p:nvSpPr>
        <p:spPr>
          <a:xfrm>
            <a:off x="3222024" y="4014522"/>
            <a:ext cx="1181099" cy="302186"/>
          </a:xfrm>
        </p:spPr>
        <p:txBody>
          <a:bodyPr lIns="0" rIns="0">
            <a:noAutofit/>
          </a:bodyPr>
          <a:lstStyle>
            <a:lvl1pPr marL="0" indent="0">
              <a:buNone/>
              <a:defRPr sz="1600" b="1">
                <a:solidFill>
                  <a:schemeClr val="accent6"/>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a:t>
            </a:r>
          </a:p>
        </p:txBody>
      </p:sp>
      <p:sp>
        <p:nvSpPr>
          <p:cNvPr id="53" name="Text Placeholder 50">
            <a:extLst>
              <a:ext uri="{FF2B5EF4-FFF2-40B4-BE49-F238E27FC236}">
                <a16:creationId xmlns:a16="http://schemas.microsoft.com/office/drawing/2014/main" id="{CDAC2DE8-0B23-47D4-A121-018184C5D2BD}"/>
              </a:ext>
            </a:extLst>
          </p:cNvPr>
          <p:cNvSpPr>
            <a:spLocks noGrp="1"/>
          </p:cNvSpPr>
          <p:nvPr>
            <p:ph type="body" sz="quarter" idx="35"/>
          </p:nvPr>
        </p:nvSpPr>
        <p:spPr>
          <a:xfrm>
            <a:off x="3222024" y="4486178"/>
            <a:ext cx="1182118" cy="1183101"/>
          </a:xfrm>
        </p:spPr>
        <p:txBody>
          <a:bodyPr lIns="0" rIns="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54" name="Text Placeholder 48">
            <a:extLst>
              <a:ext uri="{FF2B5EF4-FFF2-40B4-BE49-F238E27FC236}">
                <a16:creationId xmlns:a16="http://schemas.microsoft.com/office/drawing/2014/main" id="{AE8613EE-32F0-4251-809B-6B9907E226CF}"/>
              </a:ext>
            </a:extLst>
          </p:cNvPr>
          <p:cNvSpPr>
            <a:spLocks noGrp="1"/>
          </p:cNvSpPr>
          <p:nvPr>
            <p:ph type="body" sz="quarter" idx="36" hasCustomPrompt="1"/>
          </p:nvPr>
        </p:nvSpPr>
        <p:spPr>
          <a:xfrm>
            <a:off x="4604944" y="4014522"/>
            <a:ext cx="1181099" cy="302186"/>
          </a:xfrm>
        </p:spPr>
        <p:txBody>
          <a:bodyPr lIns="0" rIns="0">
            <a:noAutofit/>
          </a:bodyPr>
          <a:lstStyle>
            <a:lvl1pPr marL="0" indent="0">
              <a:buNone/>
              <a:defRPr sz="1600" b="1">
                <a:solidFill>
                  <a:schemeClr val="accent3"/>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a:t>
            </a:r>
          </a:p>
        </p:txBody>
      </p:sp>
      <p:sp>
        <p:nvSpPr>
          <p:cNvPr id="55" name="Text Placeholder 50">
            <a:extLst>
              <a:ext uri="{FF2B5EF4-FFF2-40B4-BE49-F238E27FC236}">
                <a16:creationId xmlns:a16="http://schemas.microsoft.com/office/drawing/2014/main" id="{6E9683DA-61F6-48A0-9453-C03FB9794010}"/>
              </a:ext>
            </a:extLst>
          </p:cNvPr>
          <p:cNvSpPr>
            <a:spLocks noGrp="1"/>
          </p:cNvSpPr>
          <p:nvPr>
            <p:ph type="body" sz="quarter" idx="37"/>
          </p:nvPr>
        </p:nvSpPr>
        <p:spPr>
          <a:xfrm>
            <a:off x="4604944" y="4486178"/>
            <a:ext cx="1182118" cy="1183101"/>
          </a:xfrm>
        </p:spPr>
        <p:txBody>
          <a:bodyPr lIns="0" rIns="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56" name="Text Placeholder 48">
            <a:extLst>
              <a:ext uri="{FF2B5EF4-FFF2-40B4-BE49-F238E27FC236}">
                <a16:creationId xmlns:a16="http://schemas.microsoft.com/office/drawing/2014/main" id="{53C09CD9-E6F6-4AA3-968A-491D1568E739}"/>
              </a:ext>
            </a:extLst>
          </p:cNvPr>
          <p:cNvSpPr>
            <a:spLocks noGrp="1"/>
          </p:cNvSpPr>
          <p:nvPr>
            <p:ph type="body" sz="quarter" idx="38" hasCustomPrompt="1"/>
          </p:nvPr>
        </p:nvSpPr>
        <p:spPr>
          <a:xfrm>
            <a:off x="6555230" y="4014522"/>
            <a:ext cx="1181099" cy="302186"/>
          </a:xfrm>
        </p:spPr>
        <p:txBody>
          <a:bodyPr lIns="0" rIns="0">
            <a:noAutofit/>
          </a:bodyPr>
          <a:lstStyle>
            <a:lvl1pPr marL="0" indent="0">
              <a:buNone/>
              <a:defRPr sz="1600" b="1">
                <a:solidFill>
                  <a:schemeClr val="accent4"/>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a:t>
            </a:r>
          </a:p>
        </p:txBody>
      </p:sp>
      <p:sp>
        <p:nvSpPr>
          <p:cNvPr id="57" name="Text Placeholder 50">
            <a:extLst>
              <a:ext uri="{FF2B5EF4-FFF2-40B4-BE49-F238E27FC236}">
                <a16:creationId xmlns:a16="http://schemas.microsoft.com/office/drawing/2014/main" id="{4457D5F2-D7AE-44A9-847A-D20086BCCC22}"/>
              </a:ext>
            </a:extLst>
          </p:cNvPr>
          <p:cNvSpPr>
            <a:spLocks noGrp="1"/>
          </p:cNvSpPr>
          <p:nvPr>
            <p:ph type="body" sz="quarter" idx="39"/>
          </p:nvPr>
        </p:nvSpPr>
        <p:spPr>
          <a:xfrm>
            <a:off x="6555230" y="4486178"/>
            <a:ext cx="1182118" cy="1183101"/>
          </a:xfrm>
        </p:spPr>
        <p:txBody>
          <a:bodyPr lIns="0" rIns="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58" name="Text Placeholder 48">
            <a:extLst>
              <a:ext uri="{FF2B5EF4-FFF2-40B4-BE49-F238E27FC236}">
                <a16:creationId xmlns:a16="http://schemas.microsoft.com/office/drawing/2014/main" id="{4FBE8211-41BE-41C2-B826-94FD55BC0AA4}"/>
              </a:ext>
            </a:extLst>
          </p:cNvPr>
          <p:cNvSpPr>
            <a:spLocks noGrp="1"/>
          </p:cNvSpPr>
          <p:nvPr>
            <p:ph type="body" sz="quarter" idx="40" hasCustomPrompt="1"/>
          </p:nvPr>
        </p:nvSpPr>
        <p:spPr>
          <a:xfrm>
            <a:off x="7938151" y="4014522"/>
            <a:ext cx="1181098" cy="302186"/>
          </a:xfrm>
        </p:spPr>
        <p:txBody>
          <a:bodyPr lIns="0" rIns="0">
            <a:noAutofit/>
          </a:bodyPr>
          <a:lstStyle>
            <a:lvl1pPr marL="0" indent="0">
              <a:buNone/>
              <a:defRPr sz="1600" b="1">
                <a:solidFill>
                  <a:schemeClr val="accent5"/>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a:t>
            </a:r>
          </a:p>
        </p:txBody>
      </p:sp>
      <p:sp>
        <p:nvSpPr>
          <p:cNvPr id="59" name="Text Placeholder 50">
            <a:extLst>
              <a:ext uri="{FF2B5EF4-FFF2-40B4-BE49-F238E27FC236}">
                <a16:creationId xmlns:a16="http://schemas.microsoft.com/office/drawing/2014/main" id="{18C75666-F3E0-4AD7-8C05-FEFFEAE1D10C}"/>
              </a:ext>
            </a:extLst>
          </p:cNvPr>
          <p:cNvSpPr>
            <a:spLocks noGrp="1"/>
          </p:cNvSpPr>
          <p:nvPr>
            <p:ph type="body" sz="quarter" idx="41"/>
          </p:nvPr>
        </p:nvSpPr>
        <p:spPr>
          <a:xfrm>
            <a:off x="7938151" y="4486178"/>
            <a:ext cx="1182118" cy="1183101"/>
          </a:xfrm>
        </p:spPr>
        <p:txBody>
          <a:bodyPr lIns="0" rIns="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60" name="Text Placeholder 48">
            <a:extLst>
              <a:ext uri="{FF2B5EF4-FFF2-40B4-BE49-F238E27FC236}">
                <a16:creationId xmlns:a16="http://schemas.microsoft.com/office/drawing/2014/main" id="{66478F13-D9B8-4439-9B08-804CD6848EB9}"/>
              </a:ext>
            </a:extLst>
          </p:cNvPr>
          <p:cNvSpPr>
            <a:spLocks noGrp="1"/>
          </p:cNvSpPr>
          <p:nvPr>
            <p:ph type="body" sz="quarter" idx="42" hasCustomPrompt="1"/>
          </p:nvPr>
        </p:nvSpPr>
        <p:spPr>
          <a:xfrm>
            <a:off x="9321072" y="4014522"/>
            <a:ext cx="1181098" cy="302186"/>
          </a:xfrm>
        </p:spPr>
        <p:txBody>
          <a:bodyPr lIns="0" rIns="0">
            <a:noAutofit/>
          </a:bodyPr>
          <a:lstStyle>
            <a:lvl1pPr marL="0" indent="0">
              <a:buNone/>
              <a:defRPr sz="1600" b="1">
                <a:solidFill>
                  <a:schemeClr val="accent6"/>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a:t>
            </a:r>
          </a:p>
        </p:txBody>
      </p:sp>
      <p:sp>
        <p:nvSpPr>
          <p:cNvPr id="61" name="Text Placeholder 50">
            <a:extLst>
              <a:ext uri="{FF2B5EF4-FFF2-40B4-BE49-F238E27FC236}">
                <a16:creationId xmlns:a16="http://schemas.microsoft.com/office/drawing/2014/main" id="{08844405-957A-4970-A2B6-D161FED665FF}"/>
              </a:ext>
            </a:extLst>
          </p:cNvPr>
          <p:cNvSpPr>
            <a:spLocks noGrp="1"/>
          </p:cNvSpPr>
          <p:nvPr>
            <p:ph type="body" sz="quarter" idx="43"/>
          </p:nvPr>
        </p:nvSpPr>
        <p:spPr>
          <a:xfrm>
            <a:off x="9321072" y="4486178"/>
            <a:ext cx="1182118" cy="1183101"/>
          </a:xfrm>
        </p:spPr>
        <p:txBody>
          <a:bodyPr lIns="0" rIns="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62" name="Text Placeholder 48">
            <a:extLst>
              <a:ext uri="{FF2B5EF4-FFF2-40B4-BE49-F238E27FC236}">
                <a16:creationId xmlns:a16="http://schemas.microsoft.com/office/drawing/2014/main" id="{6F067D31-AE61-48F0-A497-1908DC77F086}"/>
              </a:ext>
            </a:extLst>
          </p:cNvPr>
          <p:cNvSpPr>
            <a:spLocks noGrp="1"/>
          </p:cNvSpPr>
          <p:nvPr>
            <p:ph type="body" sz="quarter" idx="44" hasCustomPrompt="1"/>
          </p:nvPr>
        </p:nvSpPr>
        <p:spPr>
          <a:xfrm>
            <a:off x="10703992" y="4014522"/>
            <a:ext cx="1181098" cy="302186"/>
          </a:xfrm>
        </p:spPr>
        <p:txBody>
          <a:bodyPr lIns="0" rIns="0">
            <a:noAutofit/>
          </a:bodyPr>
          <a:lstStyle>
            <a:lvl1pPr marL="0" indent="0">
              <a:buNone/>
              <a:defRPr sz="1600" b="1">
                <a:solidFill>
                  <a:schemeClr val="accent3"/>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a:t>
            </a:r>
          </a:p>
        </p:txBody>
      </p:sp>
      <p:sp>
        <p:nvSpPr>
          <p:cNvPr id="63" name="Text Placeholder 50">
            <a:extLst>
              <a:ext uri="{FF2B5EF4-FFF2-40B4-BE49-F238E27FC236}">
                <a16:creationId xmlns:a16="http://schemas.microsoft.com/office/drawing/2014/main" id="{5B4A526A-A40E-4B7D-94EC-5FDCAD2EAD89}"/>
              </a:ext>
            </a:extLst>
          </p:cNvPr>
          <p:cNvSpPr>
            <a:spLocks noGrp="1"/>
          </p:cNvSpPr>
          <p:nvPr>
            <p:ph type="body" sz="quarter" idx="45"/>
          </p:nvPr>
        </p:nvSpPr>
        <p:spPr>
          <a:xfrm>
            <a:off x="10703992" y="4486178"/>
            <a:ext cx="1182118" cy="1183101"/>
          </a:xfrm>
        </p:spPr>
        <p:txBody>
          <a:bodyPr lIns="0" rIns="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2" name="Title 1">
            <a:extLst>
              <a:ext uri="{FF2B5EF4-FFF2-40B4-BE49-F238E27FC236}">
                <a16:creationId xmlns:a16="http://schemas.microsoft.com/office/drawing/2014/main" id="{31A67390-01C5-4A4E-AF7F-79E8DB2B2D3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33434019"/>
      </p:ext>
    </p:extLst>
  </p:cSld>
  <p:clrMapOvr>
    <a:masterClrMapping/>
  </p:clrMapOvr>
  <p:extLst>
    <p:ext uri="{DCECCB84-F9BA-43D5-87BE-67443E8EF086}">
      <p15:sldGuideLst xmlns:p15="http://schemas.microsoft.com/office/powerpoint/2012/main">
        <p15:guide id="1" pos="1920">
          <p15:clr>
            <a:srgbClr val="FBAE40"/>
          </p15:clr>
        </p15:guide>
        <p15:guide id="2" pos="3840">
          <p15:clr>
            <a:srgbClr val="FBAE40"/>
          </p15:clr>
        </p15:guide>
        <p15:guide id="3" pos="5760">
          <p15:clr>
            <a:srgbClr val="FBAE40"/>
          </p15:clr>
        </p15:guide>
        <p15:guide id="4" pos="3984">
          <p15:clr>
            <a:srgbClr val="5ACBF0"/>
          </p15:clr>
        </p15:guide>
        <p15:guide id="5" pos="3696">
          <p15:clr>
            <a:srgbClr val="5ACBF0"/>
          </p15:clr>
        </p15:guide>
        <p15:guide id="6" pos="2064">
          <p15:clr>
            <a:srgbClr val="5ACBF0"/>
          </p15:clr>
        </p15:guide>
        <p15:guide id="7" pos="1776">
          <p15:clr>
            <a:srgbClr val="5ACBF0"/>
          </p15:clr>
        </p15:guide>
        <p15:guide id="8" pos="5616">
          <p15:clr>
            <a:srgbClr val="5ACBF0"/>
          </p15:clr>
        </p15:guide>
        <p15:guide id="9" pos="5904">
          <p15:clr>
            <a:srgbClr val="5ACBF0"/>
          </p15:clr>
        </p15:guide>
        <p15:guide id="10" pos="144">
          <p15:clr>
            <a:srgbClr val="5ACBF0"/>
          </p15:clr>
        </p15:guide>
        <p15:guide id="11" orient="horz" pos="4176">
          <p15:clr>
            <a:srgbClr val="5ACBF0"/>
          </p15:clr>
        </p15:guide>
        <p15:guide id="12" pos="7536">
          <p15:clr>
            <a:srgbClr val="5ACBF0"/>
          </p15:clr>
        </p15:guide>
        <p15:guide id="13" orient="horz" pos="144">
          <p15:clr>
            <a:srgbClr val="5ACBF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8"/>
        <p:cNvGrpSpPr/>
        <p:nvPr/>
      </p:nvGrpSpPr>
      <p:grpSpPr>
        <a:xfrm>
          <a:off x="0" y="0"/>
          <a:ext cx="0" cy="0"/>
          <a:chOff x="0" y="0"/>
          <a:chExt cx="0" cy="0"/>
        </a:xfrm>
      </p:grpSpPr>
      <p:sp>
        <p:nvSpPr>
          <p:cNvPr id="49" name="Google Shape;49;p44"/>
          <p:cNvSpPr txBox="1">
            <a:spLocks noGrp="1"/>
          </p:cNvSpPr>
          <p:nvPr>
            <p:ph type="dt" idx="10"/>
          </p:nvPr>
        </p:nvSpPr>
        <p:spPr>
          <a:xfrm>
            <a:off x="8940800" y="6248405"/>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44"/>
          <p:cNvSpPr txBox="1">
            <a:spLocks noGrp="1"/>
          </p:cNvSpPr>
          <p:nvPr>
            <p:ph type="ftr" idx="11"/>
          </p:nvPr>
        </p:nvSpPr>
        <p:spPr>
          <a:xfrm>
            <a:off x="4165600" y="6248404"/>
            <a:ext cx="32512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44"/>
          <p:cNvSpPr txBox="1">
            <a:spLocks noGrp="1"/>
          </p:cNvSpPr>
          <p:nvPr>
            <p:ph type="sldNum" idx="12"/>
          </p:nvPr>
        </p:nvSpPr>
        <p:spPr>
          <a:xfrm>
            <a:off x="0" y="1096962"/>
            <a:ext cx="711200" cy="244476"/>
          </a:xfrm>
          <a:prstGeom prst="rect">
            <a:avLst/>
          </a:prstGeom>
          <a:noFill/>
          <a:ln>
            <a:noFill/>
          </a:ln>
        </p:spPr>
        <p:txBody>
          <a:bodyPr spcFirstLastPara="1" wrap="square" lIns="91425" tIns="45700" rIns="91425" bIns="45700" anchor="ctr" anchorCtr="0">
            <a:normAutofit/>
          </a:bodyPr>
          <a:lstStyle>
            <a:lvl1pPr marL="0" lvl="0" indent="0" algn="ctr">
              <a:spcBef>
                <a:spcPts val="0"/>
              </a:spcBef>
              <a:buNone/>
              <a:defRPr sz="1050" b="1">
                <a:solidFill>
                  <a:srgbClr val="FFFFFF"/>
                </a:solidFill>
                <a:latin typeface="Twentieth Century"/>
                <a:ea typeface="Twentieth Century"/>
                <a:cs typeface="Twentieth Century"/>
                <a:sym typeface="Twentieth Century"/>
              </a:defRPr>
            </a:lvl1pPr>
            <a:lvl2pPr marL="0" lvl="1" indent="0" algn="ctr">
              <a:spcBef>
                <a:spcPts val="0"/>
              </a:spcBef>
              <a:buNone/>
              <a:defRPr sz="1050" b="1">
                <a:solidFill>
                  <a:srgbClr val="FFFFFF"/>
                </a:solidFill>
                <a:latin typeface="Twentieth Century"/>
                <a:ea typeface="Twentieth Century"/>
                <a:cs typeface="Twentieth Century"/>
                <a:sym typeface="Twentieth Century"/>
              </a:defRPr>
            </a:lvl2pPr>
            <a:lvl3pPr marL="0" lvl="2" indent="0" algn="ctr">
              <a:spcBef>
                <a:spcPts val="0"/>
              </a:spcBef>
              <a:buNone/>
              <a:defRPr sz="1050" b="1">
                <a:solidFill>
                  <a:srgbClr val="FFFFFF"/>
                </a:solidFill>
                <a:latin typeface="Twentieth Century"/>
                <a:ea typeface="Twentieth Century"/>
                <a:cs typeface="Twentieth Century"/>
                <a:sym typeface="Twentieth Century"/>
              </a:defRPr>
            </a:lvl3pPr>
            <a:lvl4pPr marL="0" lvl="3" indent="0" algn="ctr">
              <a:spcBef>
                <a:spcPts val="0"/>
              </a:spcBef>
              <a:buNone/>
              <a:defRPr sz="1050" b="1">
                <a:solidFill>
                  <a:srgbClr val="FFFFFF"/>
                </a:solidFill>
                <a:latin typeface="Twentieth Century"/>
                <a:ea typeface="Twentieth Century"/>
                <a:cs typeface="Twentieth Century"/>
                <a:sym typeface="Twentieth Century"/>
              </a:defRPr>
            </a:lvl4pPr>
            <a:lvl5pPr marL="0" lvl="4" indent="0" algn="ctr">
              <a:spcBef>
                <a:spcPts val="0"/>
              </a:spcBef>
              <a:buNone/>
              <a:defRPr sz="1050" b="1">
                <a:solidFill>
                  <a:srgbClr val="FFFFFF"/>
                </a:solidFill>
                <a:latin typeface="Twentieth Century"/>
                <a:ea typeface="Twentieth Century"/>
                <a:cs typeface="Twentieth Century"/>
                <a:sym typeface="Twentieth Century"/>
              </a:defRPr>
            </a:lvl5pPr>
            <a:lvl6pPr marL="0" lvl="5" indent="0" algn="ctr">
              <a:spcBef>
                <a:spcPts val="0"/>
              </a:spcBef>
              <a:buNone/>
              <a:defRPr sz="1050" b="1">
                <a:solidFill>
                  <a:srgbClr val="FFFFFF"/>
                </a:solidFill>
                <a:latin typeface="Twentieth Century"/>
                <a:ea typeface="Twentieth Century"/>
                <a:cs typeface="Twentieth Century"/>
                <a:sym typeface="Twentieth Century"/>
              </a:defRPr>
            </a:lvl6pPr>
            <a:lvl7pPr marL="0" lvl="6" indent="0" algn="ctr">
              <a:spcBef>
                <a:spcPts val="0"/>
              </a:spcBef>
              <a:buNone/>
              <a:defRPr sz="1050" b="1">
                <a:solidFill>
                  <a:srgbClr val="FFFFFF"/>
                </a:solidFill>
                <a:latin typeface="Twentieth Century"/>
                <a:ea typeface="Twentieth Century"/>
                <a:cs typeface="Twentieth Century"/>
                <a:sym typeface="Twentieth Century"/>
              </a:defRPr>
            </a:lvl7pPr>
            <a:lvl8pPr marL="0" lvl="7" indent="0" algn="ctr">
              <a:spcBef>
                <a:spcPts val="0"/>
              </a:spcBef>
              <a:buNone/>
              <a:defRPr sz="1050" b="1">
                <a:solidFill>
                  <a:srgbClr val="FFFFFF"/>
                </a:solidFill>
                <a:latin typeface="Twentieth Century"/>
                <a:ea typeface="Twentieth Century"/>
                <a:cs typeface="Twentieth Century"/>
                <a:sym typeface="Twentieth Century"/>
              </a:defRPr>
            </a:lvl8pPr>
            <a:lvl9pPr marL="0" lvl="8" indent="0" algn="ctr">
              <a:spcBef>
                <a:spcPts val="0"/>
              </a:spcBef>
              <a:buNone/>
              <a:defRPr sz="1050" b="1">
                <a:solidFill>
                  <a:srgbClr val="FFFFFF"/>
                </a:solidFill>
                <a:latin typeface="Twentieth Century"/>
                <a:ea typeface="Twentieth Century"/>
                <a:cs typeface="Twentieth Century"/>
                <a:sym typeface="Twentieth Century"/>
              </a:defRPr>
            </a:lvl9pPr>
          </a:lstStyle>
          <a:p>
            <a:fld id="{00000000-1234-1234-1234-123412341234}" type="slidenum">
              <a:rPr lang="en-US" smtClean="0"/>
              <a:t>‹#›</a:t>
            </a:fld>
            <a:endParaRPr lang="en-US"/>
          </a:p>
        </p:txBody>
      </p:sp>
      <p:sp>
        <p:nvSpPr>
          <p:cNvPr id="52" name="Google Shape;52;p44"/>
          <p:cNvSpPr txBox="1">
            <a:spLocks noGrp="1"/>
          </p:cNvSpPr>
          <p:nvPr>
            <p:ph type="body" idx="1"/>
          </p:nvPr>
        </p:nvSpPr>
        <p:spPr>
          <a:xfrm>
            <a:off x="816864" y="1600200"/>
            <a:ext cx="10871200" cy="4495800"/>
          </a:xfrm>
          <a:prstGeom prst="rect">
            <a:avLst/>
          </a:prstGeom>
          <a:noFill/>
          <a:ln>
            <a:noFill/>
          </a:ln>
        </p:spPr>
        <p:txBody>
          <a:bodyPr spcFirstLastPara="1" wrap="square" lIns="91425" tIns="45700" rIns="91425" bIns="45700" anchor="t" anchorCtr="0">
            <a:normAutofit/>
          </a:bodyPr>
          <a:lstStyle>
            <a:lvl1pPr marL="457200" lvl="0" indent="-297180" algn="l">
              <a:spcBef>
                <a:spcPts val="525"/>
              </a:spcBef>
              <a:spcAft>
                <a:spcPts val="0"/>
              </a:spcAft>
              <a:buSzPts val="1080"/>
              <a:buChar char="◻"/>
              <a:defRPr/>
            </a:lvl1pPr>
            <a:lvl2pPr marL="914400" lvl="1" indent="-308610" algn="l">
              <a:spcBef>
                <a:spcPts val="415"/>
              </a:spcBef>
              <a:spcAft>
                <a:spcPts val="0"/>
              </a:spcAft>
              <a:buSzPts val="1260"/>
              <a:defRPr/>
            </a:lvl2pPr>
            <a:lvl3pPr marL="1371600" lvl="2" indent="-314325" algn="l">
              <a:spcBef>
                <a:spcPts val="375"/>
              </a:spcBef>
              <a:spcAft>
                <a:spcPts val="0"/>
              </a:spcAft>
              <a:buSzPts val="1350"/>
              <a:buChar char="■"/>
              <a:defRPr/>
            </a:lvl3pPr>
            <a:lvl4pPr marL="1828800" lvl="3" indent="-314325" algn="l">
              <a:spcBef>
                <a:spcPts val="300"/>
              </a:spcBef>
              <a:spcAft>
                <a:spcPts val="0"/>
              </a:spcAft>
              <a:buSzPts val="1350"/>
              <a:buChar char="■"/>
              <a:defRPr/>
            </a:lvl4pPr>
            <a:lvl5pPr marL="2286000" lvl="4" indent="-302895" algn="l">
              <a:spcBef>
                <a:spcPts val="3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3" name="Google Shape;53;p44"/>
          <p:cNvSpPr txBox="1">
            <a:spLocks noGrp="1"/>
          </p:cNvSpPr>
          <p:nvPr>
            <p:ph type="title"/>
          </p:nvPr>
        </p:nvSpPr>
        <p:spPr>
          <a:xfrm>
            <a:off x="4549" y="0"/>
            <a:ext cx="10257055" cy="1032354"/>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2F5496"/>
              </a:buClr>
              <a:buSzPts val="2800"/>
              <a:buFont typeface="Tahoma" panose="020B0604030504040204"/>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2505394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ngle Timeline">
    <p:spTree>
      <p:nvGrpSpPr>
        <p:cNvPr id="1" name=""/>
        <p:cNvGrpSpPr/>
        <p:nvPr/>
      </p:nvGrpSpPr>
      <p:grpSpPr>
        <a:xfrm>
          <a:off x="0" y="0"/>
          <a:ext cx="0" cy="0"/>
          <a:chOff x="0" y="0"/>
          <a:chExt cx="0" cy="0"/>
        </a:xfrm>
      </p:grpSpPr>
      <p:sp>
        <p:nvSpPr>
          <p:cNvPr id="18" name="Text Placeholder 48">
            <a:extLst>
              <a:ext uri="{FF2B5EF4-FFF2-40B4-BE49-F238E27FC236}">
                <a16:creationId xmlns:a16="http://schemas.microsoft.com/office/drawing/2014/main" id="{D127D48E-3E09-48C7-AB33-FBD643EFA52E}"/>
              </a:ext>
            </a:extLst>
          </p:cNvPr>
          <p:cNvSpPr>
            <a:spLocks noGrp="1"/>
          </p:cNvSpPr>
          <p:nvPr>
            <p:ph type="body" sz="quarter" idx="10" hasCustomPrompt="1"/>
          </p:nvPr>
        </p:nvSpPr>
        <p:spPr>
          <a:xfrm>
            <a:off x="1823914" y="4817717"/>
            <a:ext cx="1796396" cy="302186"/>
          </a:xfrm>
        </p:spPr>
        <p:txBody>
          <a:bodyPr>
            <a:noAutofit/>
          </a:bodyPr>
          <a:lstStyle>
            <a:lvl1pPr marL="0" indent="0">
              <a:buNone/>
              <a:defRPr sz="1999" b="1">
                <a:solidFill>
                  <a:schemeClr val="accent4"/>
                </a:solidFill>
                <a:latin typeface="+mj-lt"/>
              </a:defRPr>
            </a:lvl1pPr>
            <a:lvl2pPr marL="457063" indent="0">
              <a:buNone/>
              <a:defRPr sz="1799"/>
            </a:lvl2pPr>
            <a:lvl3pPr marL="914126" indent="0">
              <a:buNone/>
              <a:defRPr sz="1799"/>
            </a:lvl3pPr>
            <a:lvl4pPr marL="1371189" indent="0">
              <a:buNone/>
              <a:defRPr sz="1799"/>
            </a:lvl4pPr>
            <a:lvl5pPr marL="1828251" indent="0">
              <a:buNone/>
              <a:defRPr sz="1799"/>
            </a:lvl5pPr>
          </a:lstStyle>
          <a:p>
            <a:pPr lvl="0"/>
            <a:r>
              <a:rPr lang="en-US" dirty="0"/>
              <a:t>CLICK TO EDIT</a:t>
            </a:r>
          </a:p>
        </p:txBody>
      </p:sp>
      <p:sp>
        <p:nvSpPr>
          <p:cNvPr id="19" name="Text Placeholder 50">
            <a:extLst>
              <a:ext uri="{FF2B5EF4-FFF2-40B4-BE49-F238E27FC236}">
                <a16:creationId xmlns:a16="http://schemas.microsoft.com/office/drawing/2014/main" id="{A1B91BF4-B790-4F67-98EB-FE905527BFF8}"/>
              </a:ext>
            </a:extLst>
          </p:cNvPr>
          <p:cNvSpPr>
            <a:spLocks noGrp="1"/>
          </p:cNvSpPr>
          <p:nvPr>
            <p:ph type="body" sz="quarter" idx="11"/>
          </p:nvPr>
        </p:nvSpPr>
        <p:spPr>
          <a:xfrm>
            <a:off x="1823915" y="5210963"/>
            <a:ext cx="1813567" cy="706438"/>
          </a:xfrm>
        </p:spPr>
        <p:txBody>
          <a:bodyPr>
            <a:noAutofit/>
          </a:bodyPr>
          <a:lstStyle>
            <a:lvl1pPr marL="0" indent="0">
              <a:lnSpc>
                <a:spcPct val="100000"/>
              </a:lnSpc>
              <a:buNone/>
              <a:defRPr sz="1200">
                <a:solidFill>
                  <a:schemeClr val="tx1"/>
                </a:solidFill>
              </a:defRPr>
            </a:lvl1pPr>
            <a:lvl2pPr marL="457063" indent="0">
              <a:buNone/>
              <a:defRPr sz="1100"/>
            </a:lvl2pPr>
            <a:lvl3pPr marL="914126" indent="0">
              <a:buNone/>
              <a:defRPr sz="1100"/>
            </a:lvl3pPr>
            <a:lvl4pPr marL="1371189" indent="0">
              <a:buNone/>
              <a:defRPr sz="1100"/>
            </a:lvl4pPr>
            <a:lvl5pPr marL="1828251" indent="0">
              <a:buNone/>
              <a:defRPr sz="1100"/>
            </a:lvl5pPr>
          </a:lstStyle>
          <a:p>
            <a:pPr lvl="0"/>
            <a:r>
              <a:rPr lang="en-US"/>
              <a:t>Click to edit Master text styles</a:t>
            </a:r>
          </a:p>
        </p:txBody>
      </p:sp>
      <p:sp>
        <p:nvSpPr>
          <p:cNvPr id="20" name="Text Placeholder 48">
            <a:extLst>
              <a:ext uri="{FF2B5EF4-FFF2-40B4-BE49-F238E27FC236}">
                <a16:creationId xmlns:a16="http://schemas.microsoft.com/office/drawing/2014/main" id="{CCA5F33F-1634-427F-92BF-99A5ED52A4BA}"/>
              </a:ext>
            </a:extLst>
          </p:cNvPr>
          <p:cNvSpPr>
            <a:spLocks noGrp="1"/>
          </p:cNvSpPr>
          <p:nvPr>
            <p:ph type="body" sz="quarter" idx="12" hasCustomPrompt="1"/>
          </p:nvPr>
        </p:nvSpPr>
        <p:spPr>
          <a:xfrm>
            <a:off x="4134076" y="4817717"/>
            <a:ext cx="1796396" cy="302186"/>
          </a:xfrm>
        </p:spPr>
        <p:txBody>
          <a:bodyPr>
            <a:noAutofit/>
          </a:bodyPr>
          <a:lstStyle>
            <a:lvl1pPr marL="0" indent="0">
              <a:buNone/>
              <a:defRPr sz="1999" b="1">
                <a:solidFill>
                  <a:schemeClr val="accent5"/>
                </a:solidFill>
                <a:latin typeface="+mj-lt"/>
              </a:defRPr>
            </a:lvl1pPr>
            <a:lvl2pPr marL="457063" indent="0">
              <a:buNone/>
              <a:defRPr sz="1799"/>
            </a:lvl2pPr>
            <a:lvl3pPr marL="914126" indent="0">
              <a:buNone/>
              <a:defRPr sz="1799"/>
            </a:lvl3pPr>
            <a:lvl4pPr marL="1371189" indent="0">
              <a:buNone/>
              <a:defRPr sz="1799"/>
            </a:lvl4pPr>
            <a:lvl5pPr marL="1828251" indent="0">
              <a:buNone/>
              <a:defRPr sz="1799"/>
            </a:lvl5pPr>
          </a:lstStyle>
          <a:p>
            <a:pPr lvl="0"/>
            <a:r>
              <a:rPr lang="en-US" dirty="0"/>
              <a:t>CLICK TO EDIT</a:t>
            </a:r>
          </a:p>
        </p:txBody>
      </p:sp>
      <p:sp>
        <p:nvSpPr>
          <p:cNvPr id="21" name="Text Placeholder 50">
            <a:extLst>
              <a:ext uri="{FF2B5EF4-FFF2-40B4-BE49-F238E27FC236}">
                <a16:creationId xmlns:a16="http://schemas.microsoft.com/office/drawing/2014/main" id="{084F28D2-C99C-44DC-95CF-A18847F3B61F}"/>
              </a:ext>
            </a:extLst>
          </p:cNvPr>
          <p:cNvSpPr>
            <a:spLocks noGrp="1"/>
          </p:cNvSpPr>
          <p:nvPr>
            <p:ph type="body" sz="quarter" idx="13"/>
          </p:nvPr>
        </p:nvSpPr>
        <p:spPr>
          <a:xfrm>
            <a:off x="4134077" y="5210963"/>
            <a:ext cx="1813567" cy="706438"/>
          </a:xfrm>
        </p:spPr>
        <p:txBody>
          <a:bodyPr>
            <a:noAutofit/>
          </a:bodyPr>
          <a:lstStyle>
            <a:lvl1pPr marL="0" indent="0">
              <a:lnSpc>
                <a:spcPct val="100000"/>
              </a:lnSpc>
              <a:buNone/>
              <a:defRPr sz="1200">
                <a:solidFill>
                  <a:schemeClr val="tx1"/>
                </a:solidFill>
              </a:defRPr>
            </a:lvl1pPr>
            <a:lvl2pPr marL="457063" indent="0">
              <a:buNone/>
              <a:defRPr sz="1100"/>
            </a:lvl2pPr>
            <a:lvl3pPr marL="914126" indent="0">
              <a:buNone/>
              <a:defRPr sz="1100"/>
            </a:lvl3pPr>
            <a:lvl4pPr marL="1371189" indent="0">
              <a:buNone/>
              <a:defRPr sz="1100"/>
            </a:lvl4pPr>
            <a:lvl5pPr marL="1828251" indent="0">
              <a:buNone/>
              <a:defRPr sz="1100"/>
            </a:lvl5pPr>
          </a:lstStyle>
          <a:p>
            <a:pPr lvl="0"/>
            <a:r>
              <a:rPr lang="en-US"/>
              <a:t>Click to edit Master text styles</a:t>
            </a:r>
          </a:p>
        </p:txBody>
      </p:sp>
      <p:sp>
        <p:nvSpPr>
          <p:cNvPr id="22" name="Text Placeholder 48">
            <a:extLst>
              <a:ext uri="{FF2B5EF4-FFF2-40B4-BE49-F238E27FC236}">
                <a16:creationId xmlns:a16="http://schemas.microsoft.com/office/drawing/2014/main" id="{2402522A-E098-4FB5-B454-D6FC98D90CFE}"/>
              </a:ext>
            </a:extLst>
          </p:cNvPr>
          <p:cNvSpPr>
            <a:spLocks noGrp="1"/>
          </p:cNvSpPr>
          <p:nvPr>
            <p:ph type="body" sz="quarter" idx="14" hasCustomPrompt="1"/>
          </p:nvPr>
        </p:nvSpPr>
        <p:spPr>
          <a:xfrm>
            <a:off x="6444238" y="4817717"/>
            <a:ext cx="1796396" cy="302186"/>
          </a:xfrm>
        </p:spPr>
        <p:txBody>
          <a:bodyPr>
            <a:noAutofit/>
          </a:bodyPr>
          <a:lstStyle>
            <a:lvl1pPr marL="0" indent="0">
              <a:buNone/>
              <a:defRPr sz="1999" b="1">
                <a:solidFill>
                  <a:schemeClr val="accent6"/>
                </a:solidFill>
                <a:latin typeface="+mj-lt"/>
              </a:defRPr>
            </a:lvl1pPr>
            <a:lvl2pPr marL="457063" indent="0">
              <a:buNone/>
              <a:defRPr sz="1799"/>
            </a:lvl2pPr>
            <a:lvl3pPr marL="914126" indent="0">
              <a:buNone/>
              <a:defRPr sz="1799"/>
            </a:lvl3pPr>
            <a:lvl4pPr marL="1371189" indent="0">
              <a:buNone/>
              <a:defRPr sz="1799"/>
            </a:lvl4pPr>
            <a:lvl5pPr marL="1828251" indent="0">
              <a:buNone/>
              <a:defRPr sz="1799"/>
            </a:lvl5pPr>
          </a:lstStyle>
          <a:p>
            <a:pPr lvl="0"/>
            <a:r>
              <a:rPr lang="en-US" dirty="0"/>
              <a:t>CLICK TO EDIT</a:t>
            </a:r>
          </a:p>
        </p:txBody>
      </p:sp>
      <p:sp>
        <p:nvSpPr>
          <p:cNvPr id="23" name="Text Placeholder 50">
            <a:extLst>
              <a:ext uri="{FF2B5EF4-FFF2-40B4-BE49-F238E27FC236}">
                <a16:creationId xmlns:a16="http://schemas.microsoft.com/office/drawing/2014/main" id="{18CF51EA-CDE2-4AA1-83CB-9DC6E212C336}"/>
              </a:ext>
            </a:extLst>
          </p:cNvPr>
          <p:cNvSpPr>
            <a:spLocks noGrp="1"/>
          </p:cNvSpPr>
          <p:nvPr>
            <p:ph type="body" sz="quarter" idx="15"/>
          </p:nvPr>
        </p:nvSpPr>
        <p:spPr>
          <a:xfrm>
            <a:off x="6444239" y="5210963"/>
            <a:ext cx="1813567" cy="706438"/>
          </a:xfrm>
        </p:spPr>
        <p:txBody>
          <a:bodyPr>
            <a:noAutofit/>
          </a:bodyPr>
          <a:lstStyle>
            <a:lvl1pPr marL="0" indent="0">
              <a:lnSpc>
                <a:spcPct val="100000"/>
              </a:lnSpc>
              <a:buNone/>
              <a:defRPr sz="1200">
                <a:solidFill>
                  <a:schemeClr val="tx1"/>
                </a:solidFill>
              </a:defRPr>
            </a:lvl1pPr>
            <a:lvl2pPr marL="457063" indent="0">
              <a:buNone/>
              <a:defRPr sz="1100"/>
            </a:lvl2pPr>
            <a:lvl3pPr marL="914126" indent="0">
              <a:buNone/>
              <a:defRPr sz="1100"/>
            </a:lvl3pPr>
            <a:lvl4pPr marL="1371189" indent="0">
              <a:buNone/>
              <a:defRPr sz="1100"/>
            </a:lvl4pPr>
            <a:lvl5pPr marL="1828251" indent="0">
              <a:buNone/>
              <a:defRPr sz="1100"/>
            </a:lvl5pPr>
          </a:lstStyle>
          <a:p>
            <a:pPr lvl="0"/>
            <a:r>
              <a:rPr lang="en-US"/>
              <a:t>Click to edit Master text styles</a:t>
            </a:r>
          </a:p>
        </p:txBody>
      </p:sp>
      <p:sp>
        <p:nvSpPr>
          <p:cNvPr id="24" name="Text Placeholder 48">
            <a:extLst>
              <a:ext uri="{FF2B5EF4-FFF2-40B4-BE49-F238E27FC236}">
                <a16:creationId xmlns:a16="http://schemas.microsoft.com/office/drawing/2014/main" id="{FE2BFCE7-D8D1-42B7-97F2-78B1D2CB5F8F}"/>
              </a:ext>
            </a:extLst>
          </p:cNvPr>
          <p:cNvSpPr>
            <a:spLocks noGrp="1"/>
          </p:cNvSpPr>
          <p:nvPr>
            <p:ph type="body" sz="quarter" idx="16" hasCustomPrompt="1"/>
          </p:nvPr>
        </p:nvSpPr>
        <p:spPr>
          <a:xfrm>
            <a:off x="8754400" y="4817717"/>
            <a:ext cx="1796396" cy="302186"/>
          </a:xfrm>
        </p:spPr>
        <p:txBody>
          <a:bodyPr>
            <a:noAutofit/>
          </a:bodyPr>
          <a:lstStyle>
            <a:lvl1pPr marL="0" indent="0">
              <a:buNone/>
              <a:defRPr sz="1999" b="1">
                <a:solidFill>
                  <a:schemeClr val="accent3"/>
                </a:solidFill>
                <a:latin typeface="+mj-lt"/>
              </a:defRPr>
            </a:lvl1pPr>
            <a:lvl2pPr marL="457063" indent="0">
              <a:buNone/>
              <a:defRPr sz="1799"/>
            </a:lvl2pPr>
            <a:lvl3pPr marL="914126" indent="0">
              <a:buNone/>
              <a:defRPr sz="1799"/>
            </a:lvl3pPr>
            <a:lvl4pPr marL="1371189" indent="0">
              <a:buNone/>
              <a:defRPr sz="1799"/>
            </a:lvl4pPr>
            <a:lvl5pPr marL="1828251" indent="0">
              <a:buNone/>
              <a:defRPr sz="1799"/>
            </a:lvl5pPr>
          </a:lstStyle>
          <a:p>
            <a:pPr lvl="0"/>
            <a:r>
              <a:rPr lang="en-US" dirty="0"/>
              <a:t>CLICK TO EDIT</a:t>
            </a:r>
          </a:p>
        </p:txBody>
      </p:sp>
      <p:sp>
        <p:nvSpPr>
          <p:cNvPr id="25" name="Text Placeholder 50">
            <a:extLst>
              <a:ext uri="{FF2B5EF4-FFF2-40B4-BE49-F238E27FC236}">
                <a16:creationId xmlns:a16="http://schemas.microsoft.com/office/drawing/2014/main" id="{0C4E8DE7-5691-4470-BC2C-F9F6532248C2}"/>
              </a:ext>
            </a:extLst>
          </p:cNvPr>
          <p:cNvSpPr>
            <a:spLocks noGrp="1"/>
          </p:cNvSpPr>
          <p:nvPr>
            <p:ph type="body" sz="quarter" idx="17"/>
          </p:nvPr>
        </p:nvSpPr>
        <p:spPr>
          <a:xfrm>
            <a:off x="8754401" y="5210963"/>
            <a:ext cx="1813567" cy="706438"/>
          </a:xfrm>
        </p:spPr>
        <p:txBody>
          <a:bodyPr>
            <a:noAutofit/>
          </a:bodyPr>
          <a:lstStyle>
            <a:lvl1pPr marL="0" indent="0">
              <a:lnSpc>
                <a:spcPct val="100000"/>
              </a:lnSpc>
              <a:buNone/>
              <a:defRPr sz="1200">
                <a:solidFill>
                  <a:schemeClr val="tx1"/>
                </a:solidFill>
              </a:defRPr>
            </a:lvl1pPr>
            <a:lvl2pPr marL="457063" indent="0">
              <a:buNone/>
              <a:defRPr sz="1100"/>
            </a:lvl2pPr>
            <a:lvl3pPr marL="914126" indent="0">
              <a:buNone/>
              <a:defRPr sz="1100"/>
            </a:lvl3pPr>
            <a:lvl4pPr marL="1371189" indent="0">
              <a:buNone/>
              <a:defRPr sz="1100"/>
            </a:lvl4pPr>
            <a:lvl5pPr marL="1828251" indent="0">
              <a:buNone/>
              <a:defRPr sz="1100"/>
            </a:lvl5pPr>
          </a:lstStyle>
          <a:p>
            <a:pPr lvl="0"/>
            <a:r>
              <a:rPr lang="en-US"/>
              <a:t>Click to edit Master text styles</a:t>
            </a:r>
          </a:p>
        </p:txBody>
      </p:sp>
      <p:sp>
        <p:nvSpPr>
          <p:cNvPr id="4" name="Title 3">
            <a:extLst>
              <a:ext uri="{FF2B5EF4-FFF2-40B4-BE49-F238E27FC236}">
                <a16:creationId xmlns:a16="http://schemas.microsoft.com/office/drawing/2014/main" id="{AFBC6ED5-DBEC-4BA5-9BFE-9A5E0ED8D8C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61964137"/>
      </p:ext>
    </p:extLst>
  </p:cSld>
  <p:clrMapOvr>
    <a:masterClrMapping/>
  </p:clrMapOvr>
  <p:extLst>
    <p:ext uri="{DCECCB84-F9BA-43D5-87BE-67443E8EF086}">
      <p15:sldGuideLst xmlns:p15="http://schemas.microsoft.com/office/powerpoint/2012/main">
        <p15:guide id="1" pos="1920">
          <p15:clr>
            <a:srgbClr val="FBAE40"/>
          </p15:clr>
        </p15:guide>
        <p15:guide id="2" pos="3840">
          <p15:clr>
            <a:srgbClr val="FBAE40"/>
          </p15:clr>
        </p15:guide>
        <p15:guide id="3" pos="5760">
          <p15:clr>
            <a:srgbClr val="FBAE40"/>
          </p15:clr>
        </p15:guide>
        <p15:guide id="4" pos="3984">
          <p15:clr>
            <a:srgbClr val="5ACBF0"/>
          </p15:clr>
        </p15:guide>
        <p15:guide id="5" pos="3696">
          <p15:clr>
            <a:srgbClr val="5ACBF0"/>
          </p15:clr>
        </p15:guide>
        <p15:guide id="6" pos="2064">
          <p15:clr>
            <a:srgbClr val="5ACBF0"/>
          </p15:clr>
        </p15:guide>
        <p15:guide id="7" pos="1776">
          <p15:clr>
            <a:srgbClr val="5ACBF0"/>
          </p15:clr>
        </p15:guide>
        <p15:guide id="8" pos="5616">
          <p15:clr>
            <a:srgbClr val="5ACBF0"/>
          </p15:clr>
        </p15:guide>
        <p15:guide id="9" pos="5904">
          <p15:clr>
            <a:srgbClr val="5ACBF0"/>
          </p15:clr>
        </p15:guide>
        <p15:guide id="10" pos="144">
          <p15:clr>
            <a:srgbClr val="5ACBF0"/>
          </p15:clr>
        </p15:guide>
        <p15:guide id="11" orient="horz" pos="4176">
          <p15:clr>
            <a:srgbClr val="5ACBF0"/>
          </p15:clr>
        </p15:guide>
        <p15:guide id="12" pos="7536">
          <p15:clr>
            <a:srgbClr val="5ACBF0"/>
          </p15:clr>
        </p15:guide>
        <p15:guide id="13" orient="horz" pos="144">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ouble Timeline">
    <p:spTree>
      <p:nvGrpSpPr>
        <p:cNvPr id="1" name=""/>
        <p:cNvGrpSpPr/>
        <p:nvPr/>
      </p:nvGrpSpPr>
      <p:grpSpPr>
        <a:xfrm>
          <a:off x="0" y="0"/>
          <a:ext cx="0" cy="0"/>
          <a:chOff x="0" y="0"/>
          <a:chExt cx="0" cy="0"/>
        </a:xfrm>
      </p:grpSpPr>
      <p:sp>
        <p:nvSpPr>
          <p:cNvPr id="34" name="Text Placeholder 48">
            <a:extLst>
              <a:ext uri="{FF2B5EF4-FFF2-40B4-BE49-F238E27FC236}">
                <a16:creationId xmlns:a16="http://schemas.microsoft.com/office/drawing/2014/main" id="{C6E48CAB-F1C0-4E71-9686-C02A967E923F}"/>
              </a:ext>
            </a:extLst>
          </p:cNvPr>
          <p:cNvSpPr>
            <a:spLocks noGrp="1"/>
          </p:cNvSpPr>
          <p:nvPr>
            <p:ph type="body" sz="quarter" idx="10" hasCustomPrompt="1"/>
          </p:nvPr>
        </p:nvSpPr>
        <p:spPr>
          <a:xfrm>
            <a:off x="456182" y="4014522"/>
            <a:ext cx="1182118" cy="302186"/>
          </a:xfrm>
        </p:spPr>
        <p:txBody>
          <a:bodyPr lIns="0" rIns="0">
            <a:noAutofit/>
          </a:bodyPr>
          <a:lstStyle>
            <a:lvl1pPr marL="0" indent="0">
              <a:buNone/>
              <a:defRPr sz="1600" b="1">
                <a:solidFill>
                  <a:schemeClr val="accent4"/>
                </a:solidFill>
                <a:latin typeface="+mj-lt"/>
              </a:defRPr>
            </a:lvl1pPr>
            <a:lvl2pPr marL="457063" indent="0">
              <a:buNone/>
              <a:defRPr sz="1799"/>
            </a:lvl2pPr>
            <a:lvl3pPr marL="914126" indent="0">
              <a:buNone/>
              <a:defRPr sz="1799"/>
            </a:lvl3pPr>
            <a:lvl4pPr marL="1371189" indent="0">
              <a:buNone/>
              <a:defRPr sz="1799"/>
            </a:lvl4pPr>
            <a:lvl5pPr marL="1828251" indent="0">
              <a:buNone/>
              <a:defRPr sz="1799"/>
            </a:lvl5pPr>
          </a:lstStyle>
          <a:p>
            <a:pPr lvl="0"/>
            <a:r>
              <a:rPr lang="en-US" dirty="0"/>
              <a:t>EDIT</a:t>
            </a:r>
          </a:p>
        </p:txBody>
      </p:sp>
      <p:sp>
        <p:nvSpPr>
          <p:cNvPr id="35" name="Text Placeholder 50">
            <a:extLst>
              <a:ext uri="{FF2B5EF4-FFF2-40B4-BE49-F238E27FC236}">
                <a16:creationId xmlns:a16="http://schemas.microsoft.com/office/drawing/2014/main" id="{7C226081-D459-4A68-9B23-0C804E6A639C}"/>
              </a:ext>
            </a:extLst>
          </p:cNvPr>
          <p:cNvSpPr>
            <a:spLocks noGrp="1"/>
          </p:cNvSpPr>
          <p:nvPr>
            <p:ph type="body" sz="quarter" idx="11"/>
          </p:nvPr>
        </p:nvSpPr>
        <p:spPr>
          <a:xfrm>
            <a:off x="456182" y="4486180"/>
            <a:ext cx="1182118" cy="1183101"/>
          </a:xfrm>
        </p:spPr>
        <p:txBody>
          <a:bodyPr lIns="0" rIns="0">
            <a:noAutofit/>
          </a:bodyPr>
          <a:lstStyle>
            <a:lvl1pPr marL="0" indent="0">
              <a:lnSpc>
                <a:spcPct val="100000"/>
              </a:lnSpc>
              <a:buNone/>
              <a:defRPr sz="1100">
                <a:solidFill>
                  <a:schemeClr val="tx1"/>
                </a:solidFill>
              </a:defRPr>
            </a:lvl1pPr>
            <a:lvl2pPr marL="457063" indent="0">
              <a:buNone/>
              <a:defRPr sz="1100"/>
            </a:lvl2pPr>
            <a:lvl3pPr marL="914126" indent="0">
              <a:buNone/>
              <a:defRPr sz="1100"/>
            </a:lvl3pPr>
            <a:lvl4pPr marL="1371189" indent="0">
              <a:buNone/>
              <a:defRPr sz="1100"/>
            </a:lvl4pPr>
            <a:lvl5pPr marL="1828251" indent="0">
              <a:buNone/>
              <a:defRPr sz="1100"/>
            </a:lvl5pPr>
          </a:lstStyle>
          <a:p>
            <a:pPr lvl="0"/>
            <a:r>
              <a:rPr lang="en-US"/>
              <a:t>Click to edit Master text styles</a:t>
            </a:r>
          </a:p>
        </p:txBody>
      </p:sp>
      <p:sp>
        <p:nvSpPr>
          <p:cNvPr id="50" name="Text Placeholder 48">
            <a:extLst>
              <a:ext uri="{FF2B5EF4-FFF2-40B4-BE49-F238E27FC236}">
                <a16:creationId xmlns:a16="http://schemas.microsoft.com/office/drawing/2014/main" id="{C32AE455-05F0-44FA-98C4-73D9C60DF896}"/>
              </a:ext>
            </a:extLst>
          </p:cNvPr>
          <p:cNvSpPr>
            <a:spLocks noGrp="1"/>
          </p:cNvSpPr>
          <p:nvPr>
            <p:ph type="body" sz="quarter" idx="32" hasCustomPrompt="1"/>
          </p:nvPr>
        </p:nvSpPr>
        <p:spPr>
          <a:xfrm>
            <a:off x="1839104" y="4014522"/>
            <a:ext cx="1208897" cy="302186"/>
          </a:xfrm>
        </p:spPr>
        <p:txBody>
          <a:bodyPr lIns="0" rIns="0">
            <a:noAutofit/>
          </a:bodyPr>
          <a:lstStyle>
            <a:lvl1pPr marL="0" indent="0">
              <a:buNone/>
              <a:defRPr sz="1600" b="1">
                <a:solidFill>
                  <a:schemeClr val="accent5"/>
                </a:solidFill>
                <a:latin typeface="+mj-lt"/>
              </a:defRPr>
            </a:lvl1pPr>
            <a:lvl2pPr marL="457063" indent="0">
              <a:buNone/>
              <a:defRPr sz="1799"/>
            </a:lvl2pPr>
            <a:lvl3pPr marL="914126" indent="0">
              <a:buNone/>
              <a:defRPr sz="1799"/>
            </a:lvl3pPr>
            <a:lvl4pPr marL="1371189" indent="0">
              <a:buNone/>
              <a:defRPr sz="1799"/>
            </a:lvl4pPr>
            <a:lvl5pPr marL="1828251" indent="0">
              <a:buNone/>
              <a:defRPr sz="1799"/>
            </a:lvl5pPr>
          </a:lstStyle>
          <a:p>
            <a:pPr lvl="0"/>
            <a:r>
              <a:rPr lang="en-US" dirty="0"/>
              <a:t>EDIT</a:t>
            </a:r>
          </a:p>
        </p:txBody>
      </p:sp>
      <p:sp>
        <p:nvSpPr>
          <p:cNvPr id="51" name="Text Placeholder 50">
            <a:extLst>
              <a:ext uri="{FF2B5EF4-FFF2-40B4-BE49-F238E27FC236}">
                <a16:creationId xmlns:a16="http://schemas.microsoft.com/office/drawing/2014/main" id="{3C3FB663-073E-458E-A31A-B15112A0D377}"/>
              </a:ext>
            </a:extLst>
          </p:cNvPr>
          <p:cNvSpPr>
            <a:spLocks noGrp="1"/>
          </p:cNvSpPr>
          <p:nvPr>
            <p:ph type="body" sz="quarter" idx="33"/>
          </p:nvPr>
        </p:nvSpPr>
        <p:spPr>
          <a:xfrm>
            <a:off x="1839103" y="4486180"/>
            <a:ext cx="1182118" cy="1183101"/>
          </a:xfrm>
        </p:spPr>
        <p:txBody>
          <a:bodyPr lIns="0" rIns="0">
            <a:noAutofit/>
          </a:bodyPr>
          <a:lstStyle>
            <a:lvl1pPr marL="0" indent="0">
              <a:lnSpc>
                <a:spcPct val="100000"/>
              </a:lnSpc>
              <a:buNone/>
              <a:defRPr sz="1100">
                <a:solidFill>
                  <a:schemeClr val="tx1"/>
                </a:solidFill>
              </a:defRPr>
            </a:lvl1pPr>
            <a:lvl2pPr marL="457063" indent="0">
              <a:buNone/>
              <a:defRPr sz="1100"/>
            </a:lvl2pPr>
            <a:lvl3pPr marL="914126" indent="0">
              <a:buNone/>
              <a:defRPr sz="1100"/>
            </a:lvl3pPr>
            <a:lvl4pPr marL="1371189" indent="0">
              <a:buNone/>
              <a:defRPr sz="1100"/>
            </a:lvl4pPr>
            <a:lvl5pPr marL="1828251" indent="0">
              <a:buNone/>
              <a:defRPr sz="1100"/>
            </a:lvl5pPr>
          </a:lstStyle>
          <a:p>
            <a:pPr lvl="0"/>
            <a:r>
              <a:rPr lang="en-US"/>
              <a:t>Click to edit Master text styles</a:t>
            </a:r>
          </a:p>
        </p:txBody>
      </p:sp>
      <p:sp>
        <p:nvSpPr>
          <p:cNvPr id="52" name="Text Placeholder 48">
            <a:extLst>
              <a:ext uri="{FF2B5EF4-FFF2-40B4-BE49-F238E27FC236}">
                <a16:creationId xmlns:a16="http://schemas.microsoft.com/office/drawing/2014/main" id="{91332113-C9A3-4B1F-A973-C30104497DCE}"/>
              </a:ext>
            </a:extLst>
          </p:cNvPr>
          <p:cNvSpPr>
            <a:spLocks noGrp="1"/>
          </p:cNvSpPr>
          <p:nvPr>
            <p:ph type="body" sz="quarter" idx="34" hasCustomPrompt="1"/>
          </p:nvPr>
        </p:nvSpPr>
        <p:spPr>
          <a:xfrm>
            <a:off x="3222025" y="4014522"/>
            <a:ext cx="1181099" cy="302186"/>
          </a:xfrm>
        </p:spPr>
        <p:txBody>
          <a:bodyPr lIns="0" rIns="0">
            <a:noAutofit/>
          </a:bodyPr>
          <a:lstStyle>
            <a:lvl1pPr marL="0" indent="0">
              <a:buNone/>
              <a:defRPr sz="1600" b="1">
                <a:solidFill>
                  <a:schemeClr val="accent6"/>
                </a:solidFill>
                <a:latin typeface="+mj-lt"/>
              </a:defRPr>
            </a:lvl1pPr>
            <a:lvl2pPr marL="457063" indent="0">
              <a:buNone/>
              <a:defRPr sz="1799"/>
            </a:lvl2pPr>
            <a:lvl3pPr marL="914126" indent="0">
              <a:buNone/>
              <a:defRPr sz="1799"/>
            </a:lvl3pPr>
            <a:lvl4pPr marL="1371189" indent="0">
              <a:buNone/>
              <a:defRPr sz="1799"/>
            </a:lvl4pPr>
            <a:lvl5pPr marL="1828251" indent="0">
              <a:buNone/>
              <a:defRPr sz="1799"/>
            </a:lvl5pPr>
          </a:lstStyle>
          <a:p>
            <a:pPr lvl="0"/>
            <a:r>
              <a:rPr lang="en-US" dirty="0"/>
              <a:t>EDIT</a:t>
            </a:r>
          </a:p>
        </p:txBody>
      </p:sp>
      <p:sp>
        <p:nvSpPr>
          <p:cNvPr id="53" name="Text Placeholder 50">
            <a:extLst>
              <a:ext uri="{FF2B5EF4-FFF2-40B4-BE49-F238E27FC236}">
                <a16:creationId xmlns:a16="http://schemas.microsoft.com/office/drawing/2014/main" id="{CDAC2DE8-0B23-47D4-A121-018184C5D2BD}"/>
              </a:ext>
            </a:extLst>
          </p:cNvPr>
          <p:cNvSpPr>
            <a:spLocks noGrp="1"/>
          </p:cNvSpPr>
          <p:nvPr>
            <p:ph type="body" sz="quarter" idx="35"/>
          </p:nvPr>
        </p:nvSpPr>
        <p:spPr>
          <a:xfrm>
            <a:off x="3222024" y="4486180"/>
            <a:ext cx="1182118" cy="1183101"/>
          </a:xfrm>
        </p:spPr>
        <p:txBody>
          <a:bodyPr lIns="0" rIns="0">
            <a:noAutofit/>
          </a:bodyPr>
          <a:lstStyle>
            <a:lvl1pPr marL="0" indent="0">
              <a:lnSpc>
                <a:spcPct val="100000"/>
              </a:lnSpc>
              <a:buNone/>
              <a:defRPr sz="1100">
                <a:solidFill>
                  <a:schemeClr val="tx1"/>
                </a:solidFill>
              </a:defRPr>
            </a:lvl1pPr>
            <a:lvl2pPr marL="457063" indent="0">
              <a:buNone/>
              <a:defRPr sz="1100"/>
            </a:lvl2pPr>
            <a:lvl3pPr marL="914126" indent="0">
              <a:buNone/>
              <a:defRPr sz="1100"/>
            </a:lvl3pPr>
            <a:lvl4pPr marL="1371189" indent="0">
              <a:buNone/>
              <a:defRPr sz="1100"/>
            </a:lvl4pPr>
            <a:lvl5pPr marL="1828251" indent="0">
              <a:buNone/>
              <a:defRPr sz="1100"/>
            </a:lvl5pPr>
          </a:lstStyle>
          <a:p>
            <a:pPr lvl="0"/>
            <a:r>
              <a:rPr lang="en-US"/>
              <a:t>Click to edit Master text styles</a:t>
            </a:r>
          </a:p>
        </p:txBody>
      </p:sp>
      <p:sp>
        <p:nvSpPr>
          <p:cNvPr id="54" name="Text Placeholder 48">
            <a:extLst>
              <a:ext uri="{FF2B5EF4-FFF2-40B4-BE49-F238E27FC236}">
                <a16:creationId xmlns:a16="http://schemas.microsoft.com/office/drawing/2014/main" id="{AE8613EE-32F0-4251-809B-6B9907E226CF}"/>
              </a:ext>
            </a:extLst>
          </p:cNvPr>
          <p:cNvSpPr>
            <a:spLocks noGrp="1"/>
          </p:cNvSpPr>
          <p:nvPr>
            <p:ph type="body" sz="quarter" idx="36" hasCustomPrompt="1"/>
          </p:nvPr>
        </p:nvSpPr>
        <p:spPr>
          <a:xfrm>
            <a:off x="4604945" y="4014522"/>
            <a:ext cx="1181099" cy="302186"/>
          </a:xfrm>
        </p:spPr>
        <p:txBody>
          <a:bodyPr lIns="0" rIns="0">
            <a:noAutofit/>
          </a:bodyPr>
          <a:lstStyle>
            <a:lvl1pPr marL="0" indent="0">
              <a:buNone/>
              <a:defRPr sz="1600" b="1">
                <a:solidFill>
                  <a:schemeClr val="accent3"/>
                </a:solidFill>
                <a:latin typeface="+mj-lt"/>
              </a:defRPr>
            </a:lvl1pPr>
            <a:lvl2pPr marL="457063" indent="0">
              <a:buNone/>
              <a:defRPr sz="1799"/>
            </a:lvl2pPr>
            <a:lvl3pPr marL="914126" indent="0">
              <a:buNone/>
              <a:defRPr sz="1799"/>
            </a:lvl3pPr>
            <a:lvl4pPr marL="1371189" indent="0">
              <a:buNone/>
              <a:defRPr sz="1799"/>
            </a:lvl4pPr>
            <a:lvl5pPr marL="1828251" indent="0">
              <a:buNone/>
              <a:defRPr sz="1799"/>
            </a:lvl5pPr>
          </a:lstStyle>
          <a:p>
            <a:pPr lvl="0"/>
            <a:r>
              <a:rPr lang="en-US" dirty="0"/>
              <a:t>EDIT</a:t>
            </a:r>
          </a:p>
        </p:txBody>
      </p:sp>
      <p:sp>
        <p:nvSpPr>
          <p:cNvPr id="55" name="Text Placeholder 50">
            <a:extLst>
              <a:ext uri="{FF2B5EF4-FFF2-40B4-BE49-F238E27FC236}">
                <a16:creationId xmlns:a16="http://schemas.microsoft.com/office/drawing/2014/main" id="{6E9683DA-61F6-48A0-9453-C03FB9794010}"/>
              </a:ext>
            </a:extLst>
          </p:cNvPr>
          <p:cNvSpPr>
            <a:spLocks noGrp="1"/>
          </p:cNvSpPr>
          <p:nvPr>
            <p:ph type="body" sz="quarter" idx="37"/>
          </p:nvPr>
        </p:nvSpPr>
        <p:spPr>
          <a:xfrm>
            <a:off x="4604944" y="4486180"/>
            <a:ext cx="1182118" cy="1183101"/>
          </a:xfrm>
        </p:spPr>
        <p:txBody>
          <a:bodyPr lIns="0" rIns="0">
            <a:noAutofit/>
          </a:bodyPr>
          <a:lstStyle>
            <a:lvl1pPr marL="0" indent="0">
              <a:lnSpc>
                <a:spcPct val="100000"/>
              </a:lnSpc>
              <a:buNone/>
              <a:defRPr sz="1100">
                <a:solidFill>
                  <a:schemeClr val="tx1"/>
                </a:solidFill>
              </a:defRPr>
            </a:lvl1pPr>
            <a:lvl2pPr marL="457063" indent="0">
              <a:buNone/>
              <a:defRPr sz="1100"/>
            </a:lvl2pPr>
            <a:lvl3pPr marL="914126" indent="0">
              <a:buNone/>
              <a:defRPr sz="1100"/>
            </a:lvl3pPr>
            <a:lvl4pPr marL="1371189" indent="0">
              <a:buNone/>
              <a:defRPr sz="1100"/>
            </a:lvl4pPr>
            <a:lvl5pPr marL="1828251" indent="0">
              <a:buNone/>
              <a:defRPr sz="1100"/>
            </a:lvl5pPr>
          </a:lstStyle>
          <a:p>
            <a:pPr lvl="0"/>
            <a:r>
              <a:rPr lang="en-US"/>
              <a:t>Click to edit Master text styles</a:t>
            </a:r>
          </a:p>
        </p:txBody>
      </p:sp>
      <p:sp>
        <p:nvSpPr>
          <p:cNvPr id="56" name="Text Placeholder 48">
            <a:extLst>
              <a:ext uri="{FF2B5EF4-FFF2-40B4-BE49-F238E27FC236}">
                <a16:creationId xmlns:a16="http://schemas.microsoft.com/office/drawing/2014/main" id="{53C09CD9-E6F6-4AA3-968A-491D1568E739}"/>
              </a:ext>
            </a:extLst>
          </p:cNvPr>
          <p:cNvSpPr>
            <a:spLocks noGrp="1"/>
          </p:cNvSpPr>
          <p:nvPr>
            <p:ph type="body" sz="quarter" idx="38" hasCustomPrompt="1"/>
          </p:nvPr>
        </p:nvSpPr>
        <p:spPr>
          <a:xfrm>
            <a:off x="6555231" y="4014522"/>
            <a:ext cx="1181099" cy="302186"/>
          </a:xfrm>
        </p:spPr>
        <p:txBody>
          <a:bodyPr lIns="0" rIns="0">
            <a:noAutofit/>
          </a:bodyPr>
          <a:lstStyle>
            <a:lvl1pPr marL="0" indent="0">
              <a:buNone/>
              <a:defRPr sz="1600" b="1">
                <a:solidFill>
                  <a:schemeClr val="accent4"/>
                </a:solidFill>
                <a:latin typeface="+mj-lt"/>
              </a:defRPr>
            </a:lvl1pPr>
            <a:lvl2pPr marL="457063" indent="0">
              <a:buNone/>
              <a:defRPr sz="1799"/>
            </a:lvl2pPr>
            <a:lvl3pPr marL="914126" indent="0">
              <a:buNone/>
              <a:defRPr sz="1799"/>
            </a:lvl3pPr>
            <a:lvl4pPr marL="1371189" indent="0">
              <a:buNone/>
              <a:defRPr sz="1799"/>
            </a:lvl4pPr>
            <a:lvl5pPr marL="1828251" indent="0">
              <a:buNone/>
              <a:defRPr sz="1799"/>
            </a:lvl5pPr>
          </a:lstStyle>
          <a:p>
            <a:pPr lvl="0"/>
            <a:r>
              <a:rPr lang="en-US" dirty="0"/>
              <a:t>EDIT</a:t>
            </a:r>
          </a:p>
        </p:txBody>
      </p:sp>
      <p:sp>
        <p:nvSpPr>
          <p:cNvPr id="57" name="Text Placeholder 50">
            <a:extLst>
              <a:ext uri="{FF2B5EF4-FFF2-40B4-BE49-F238E27FC236}">
                <a16:creationId xmlns:a16="http://schemas.microsoft.com/office/drawing/2014/main" id="{4457D5F2-D7AE-44A9-847A-D20086BCCC22}"/>
              </a:ext>
            </a:extLst>
          </p:cNvPr>
          <p:cNvSpPr>
            <a:spLocks noGrp="1"/>
          </p:cNvSpPr>
          <p:nvPr>
            <p:ph type="body" sz="quarter" idx="39"/>
          </p:nvPr>
        </p:nvSpPr>
        <p:spPr>
          <a:xfrm>
            <a:off x="6555230" y="4486180"/>
            <a:ext cx="1182118" cy="1183101"/>
          </a:xfrm>
        </p:spPr>
        <p:txBody>
          <a:bodyPr lIns="0" rIns="0">
            <a:noAutofit/>
          </a:bodyPr>
          <a:lstStyle>
            <a:lvl1pPr marL="0" indent="0">
              <a:lnSpc>
                <a:spcPct val="100000"/>
              </a:lnSpc>
              <a:buNone/>
              <a:defRPr sz="1100">
                <a:solidFill>
                  <a:schemeClr val="tx1"/>
                </a:solidFill>
              </a:defRPr>
            </a:lvl1pPr>
            <a:lvl2pPr marL="457063" indent="0">
              <a:buNone/>
              <a:defRPr sz="1100"/>
            </a:lvl2pPr>
            <a:lvl3pPr marL="914126" indent="0">
              <a:buNone/>
              <a:defRPr sz="1100"/>
            </a:lvl3pPr>
            <a:lvl4pPr marL="1371189" indent="0">
              <a:buNone/>
              <a:defRPr sz="1100"/>
            </a:lvl4pPr>
            <a:lvl5pPr marL="1828251" indent="0">
              <a:buNone/>
              <a:defRPr sz="1100"/>
            </a:lvl5pPr>
          </a:lstStyle>
          <a:p>
            <a:pPr lvl="0"/>
            <a:r>
              <a:rPr lang="en-US"/>
              <a:t>Click to edit Master text styles</a:t>
            </a:r>
          </a:p>
        </p:txBody>
      </p:sp>
      <p:sp>
        <p:nvSpPr>
          <p:cNvPr id="58" name="Text Placeholder 48">
            <a:extLst>
              <a:ext uri="{FF2B5EF4-FFF2-40B4-BE49-F238E27FC236}">
                <a16:creationId xmlns:a16="http://schemas.microsoft.com/office/drawing/2014/main" id="{4FBE8211-41BE-41C2-B826-94FD55BC0AA4}"/>
              </a:ext>
            </a:extLst>
          </p:cNvPr>
          <p:cNvSpPr>
            <a:spLocks noGrp="1"/>
          </p:cNvSpPr>
          <p:nvPr>
            <p:ph type="body" sz="quarter" idx="40" hasCustomPrompt="1"/>
          </p:nvPr>
        </p:nvSpPr>
        <p:spPr>
          <a:xfrm>
            <a:off x="7938151" y="4014522"/>
            <a:ext cx="1181098" cy="302186"/>
          </a:xfrm>
        </p:spPr>
        <p:txBody>
          <a:bodyPr lIns="0" rIns="0">
            <a:noAutofit/>
          </a:bodyPr>
          <a:lstStyle>
            <a:lvl1pPr marL="0" indent="0">
              <a:buNone/>
              <a:defRPr sz="1600" b="1">
                <a:solidFill>
                  <a:schemeClr val="accent5"/>
                </a:solidFill>
                <a:latin typeface="+mj-lt"/>
              </a:defRPr>
            </a:lvl1pPr>
            <a:lvl2pPr marL="457063" indent="0">
              <a:buNone/>
              <a:defRPr sz="1799"/>
            </a:lvl2pPr>
            <a:lvl3pPr marL="914126" indent="0">
              <a:buNone/>
              <a:defRPr sz="1799"/>
            </a:lvl3pPr>
            <a:lvl4pPr marL="1371189" indent="0">
              <a:buNone/>
              <a:defRPr sz="1799"/>
            </a:lvl4pPr>
            <a:lvl5pPr marL="1828251" indent="0">
              <a:buNone/>
              <a:defRPr sz="1799"/>
            </a:lvl5pPr>
          </a:lstStyle>
          <a:p>
            <a:pPr lvl="0"/>
            <a:r>
              <a:rPr lang="en-US" dirty="0"/>
              <a:t>EDIT</a:t>
            </a:r>
          </a:p>
        </p:txBody>
      </p:sp>
      <p:sp>
        <p:nvSpPr>
          <p:cNvPr id="59" name="Text Placeholder 50">
            <a:extLst>
              <a:ext uri="{FF2B5EF4-FFF2-40B4-BE49-F238E27FC236}">
                <a16:creationId xmlns:a16="http://schemas.microsoft.com/office/drawing/2014/main" id="{18C75666-F3E0-4AD7-8C05-FEFFEAE1D10C}"/>
              </a:ext>
            </a:extLst>
          </p:cNvPr>
          <p:cNvSpPr>
            <a:spLocks noGrp="1"/>
          </p:cNvSpPr>
          <p:nvPr>
            <p:ph type="body" sz="quarter" idx="41"/>
          </p:nvPr>
        </p:nvSpPr>
        <p:spPr>
          <a:xfrm>
            <a:off x="7938151" y="4486180"/>
            <a:ext cx="1182118" cy="1183101"/>
          </a:xfrm>
        </p:spPr>
        <p:txBody>
          <a:bodyPr lIns="0" rIns="0">
            <a:noAutofit/>
          </a:bodyPr>
          <a:lstStyle>
            <a:lvl1pPr marL="0" indent="0">
              <a:lnSpc>
                <a:spcPct val="100000"/>
              </a:lnSpc>
              <a:buNone/>
              <a:defRPr sz="1100">
                <a:solidFill>
                  <a:schemeClr val="tx1"/>
                </a:solidFill>
              </a:defRPr>
            </a:lvl1pPr>
            <a:lvl2pPr marL="457063" indent="0">
              <a:buNone/>
              <a:defRPr sz="1100"/>
            </a:lvl2pPr>
            <a:lvl3pPr marL="914126" indent="0">
              <a:buNone/>
              <a:defRPr sz="1100"/>
            </a:lvl3pPr>
            <a:lvl4pPr marL="1371189" indent="0">
              <a:buNone/>
              <a:defRPr sz="1100"/>
            </a:lvl4pPr>
            <a:lvl5pPr marL="1828251" indent="0">
              <a:buNone/>
              <a:defRPr sz="1100"/>
            </a:lvl5pPr>
          </a:lstStyle>
          <a:p>
            <a:pPr lvl="0"/>
            <a:r>
              <a:rPr lang="en-US"/>
              <a:t>Click to edit Master text styles</a:t>
            </a:r>
          </a:p>
        </p:txBody>
      </p:sp>
      <p:sp>
        <p:nvSpPr>
          <p:cNvPr id="60" name="Text Placeholder 48">
            <a:extLst>
              <a:ext uri="{FF2B5EF4-FFF2-40B4-BE49-F238E27FC236}">
                <a16:creationId xmlns:a16="http://schemas.microsoft.com/office/drawing/2014/main" id="{66478F13-D9B8-4439-9B08-804CD6848EB9}"/>
              </a:ext>
            </a:extLst>
          </p:cNvPr>
          <p:cNvSpPr>
            <a:spLocks noGrp="1"/>
          </p:cNvSpPr>
          <p:nvPr>
            <p:ph type="body" sz="quarter" idx="42" hasCustomPrompt="1"/>
          </p:nvPr>
        </p:nvSpPr>
        <p:spPr>
          <a:xfrm>
            <a:off x="9321072" y="4014522"/>
            <a:ext cx="1181098" cy="302186"/>
          </a:xfrm>
        </p:spPr>
        <p:txBody>
          <a:bodyPr lIns="0" rIns="0">
            <a:noAutofit/>
          </a:bodyPr>
          <a:lstStyle>
            <a:lvl1pPr marL="0" indent="0">
              <a:buNone/>
              <a:defRPr sz="1600" b="1">
                <a:solidFill>
                  <a:schemeClr val="accent6"/>
                </a:solidFill>
                <a:latin typeface="+mj-lt"/>
              </a:defRPr>
            </a:lvl1pPr>
            <a:lvl2pPr marL="457063" indent="0">
              <a:buNone/>
              <a:defRPr sz="1799"/>
            </a:lvl2pPr>
            <a:lvl3pPr marL="914126" indent="0">
              <a:buNone/>
              <a:defRPr sz="1799"/>
            </a:lvl3pPr>
            <a:lvl4pPr marL="1371189" indent="0">
              <a:buNone/>
              <a:defRPr sz="1799"/>
            </a:lvl4pPr>
            <a:lvl5pPr marL="1828251" indent="0">
              <a:buNone/>
              <a:defRPr sz="1799"/>
            </a:lvl5pPr>
          </a:lstStyle>
          <a:p>
            <a:pPr lvl="0"/>
            <a:r>
              <a:rPr lang="en-US" dirty="0"/>
              <a:t>EDIT</a:t>
            </a:r>
          </a:p>
        </p:txBody>
      </p:sp>
      <p:sp>
        <p:nvSpPr>
          <p:cNvPr id="61" name="Text Placeholder 50">
            <a:extLst>
              <a:ext uri="{FF2B5EF4-FFF2-40B4-BE49-F238E27FC236}">
                <a16:creationId xmlns:a16="http://schemas.microsoft.com/office/drawing/2014/main" id="{08844405-957A-4970-A2B6-D161FED665FF}"/>
              </a:ext>
            </a:extLst>
          </p:cNvPr>
          <p:cNvSpPr>
            <a:spLocks noGrp="1"/>
          </p:cNvSpPr>
          <p:nvPr>
            <p:ph type="body" sz="quarter" idx="43"/>
          </p:nvPr>
        </p:nvSpPr>
        <p:spPr>
          <a:xfrm>
            <a:off x="9321072" y="4486180"/>
            <a:ext cx="1182118" cy="1183101"/>
          </a:xfrm>
        </p:spPr>
        <p:txBody>
          <a:bodyPr lIns="0" rIns="0">
            <a:noAutofit/>
          </a:bodyPr>
          <a:lstStyle>
            <a:lvl1pPr marL="0" indent="0">
              <a:lnSpc>
                <a:spcPct val="100000"/>
              </a:lnSpc>
              <a:buNone/>
              <a:defRPr sz="1100">
                <a:solidFill>
                  <a:schemeClr val="tx1"/>
                </a:solidFill>
              </a:defRPr>
            </a:lvl1pPr>
            <a:lvl2pPr marL="457063" indent="0">
              <a:buNone/>
              <a:defRPr sz="1100"/>
            </a:lvl2pPr>
            <a:lvl3pPr marL="914126" indent="0">
              <a:buNone/>
              <a:defRPr sz="1100"/>
            </a:lvl3pPr>
            <a:lvl4pPr marL="1371189" indent="0">
              <a:buNone/>
              <a:defRPr sz="1100"/>
            </a:lvl4pPr>
            <a:lvl5pPr marL="1828251" indent="0">
              <a:buNone/>
              <a:defRPr sz="1100"/>
            </a:lvl5pPr>
          </a:lstStyle>
          <a:p>
            <a:pPr lvl="0"/>
            <a:r>
              <a:rPr lang="en-US"/>
              <a:t>Click to edit Master text styles</a:t>
            </a:r>
          </a:p>
        </p:txBody>
      </p:sp>
      <p:sp>
        <p:nvSpPr>
          <p:cNvPr id="62" name="Text Placeholder 48">
            <a:extLst>
              <a:ext uri="{FF2B5EF4-FFF2-40B4-BE49-F238E27FC236}">
                <a16:creationId xmlns:a16="http://schemas.microsoft.com/office/drawing/2014/main" id="{6F067D31-AE61-48F0-A497-1908DC77F086}"/>
              </a:ext>
            </a:extLst>
          </p:cNvPr>
          <p:cNvSpPr>
            <a:spLocks noGrp="1"/>
          </p:cNvSpPr>
          <p:nvPr>
            <p:ph type="body" sz="quarter" idx="44" hasCustomPrompt="1"/>
          </p:nvPr>
        </p:nvSpPr>
        <p:spPr>
          <a:xfrm>
            <a:off x="10703992" y="4014522"/>
            <a:ext cx="1181098" cy="302186"/>
          </a:xfrm>
        </p:spPr>
        <p:txBody>
          <a:bodyPr lIns="0" rIns="0">
            <a:noAutofit/>
          </a:bodyPr>
          <a:lstStyle>
            <a:lvl1pPr marL="0" indent="0">
              <a:buNone/>
              <a:defRPr sz="1600" b="1">
                <a:solidFill>
                  <a:schemeClr val="accent3"/>
                </a:solidFill>
                <a:latin typeface="+mj-lt"/>
              </a:defRPr>
            </a:lvl1pPr>
            <a:lvl2pPr marL="457063" indent="0">
              <a:buNone/>
              <a:defRPr sz="1799"/>
            </a:lvl2pPr>
            <a:lvl3pPr marL="914126" indent="0">
              <a:buNone/>
              <a:defRPr sz="1799"/>
            </a:lvl3pPr>
            <a:lvl4pPr marL="1371189" indent="0">
              <a:buNone/>
              <a:defRPr sz="1799"/>
            </a:lvl4pPr>
            <a:lvl5pPr marL="1828251" indent="0">
              <a:buNone/>
              <a:defRPr sz="1799"/>
            </a:lvl5pPr>
          </a:lstStyle>
          <a:p>
            <a:pPr lvl="0"/>
            <a:r>
              <a:rPr lang="en-US" dirty="0"/>
              <a:t>EDIT</a:t>
            </a:r>
          </a:p>
        </p:txBody>
      </p:sp>
      <p:sp>
        <p:nvSpPr>
          <p:cNvPr id="63" name="Text Placeholder 50">
            <a:extLst>
              <a:ext uri="{FF2B5EF4-FFF2-40B4-BE49-F238E27FC236}">
                <a16:creationId xmlns:a16="http://schemas.microsoft.com/office/drawing/2014/main" id="{5B4A526A-A40E-4B7D-94EC-5FDCAD2EAD89}"/>
              </a:ext>
            </a:extLst>
          </p:cNvPr>
          <p:cNvSpPr>
            <a:spLocks noGrp="1"/>
          </p:cNvSpPr>
          <p:nvPr>
            <p:ph type="body" sz="quarter" idx="45"/>
          </p:nvPr>
        </p:nvSpPr>
        <p:spPr>
          <a:xfrm>
            <a:off x="10703992" y="4486180"/>
            <a:ext cx="1182118" cy="1183101"/>
          </a:xfrm>
        </p:spPr>
        <p:txBody>
          <a:bodyPr lIns="0" rIns="0">
            <a:noAutofit/>
          </a:bodyPr>
          <a:lstStyle>
            <a:lvl1pPr marL="0" indent="0">
              <a:lnSpc>
                <a:spcPct val="100000"/>
              </a:lnSpc>
              <a:buNone/>
              <a:defRPr sz="1100">
                <a:solidFill>
                  <a:schemeClr val="tx1"/>
                </a:solidFill>
              </a:defRPr>
            </a:lvl1pPr>
            <a:lvl2pPr marL="457063" indent="0">
              <a:buNone/>
              <a:defRPr sz="1100"/>
            </a:lvl2pPr>
            <a:lvl3pPr marL="914126" indent="0">
              <a:buNone/>
              <a:defRPr sz="1100"/>
            </a:lvl3pPr>
            <a:lvl4pPr marL="1371189" indent="0">
              <a:buNone/>
              <a:defRPr sz="1100"/>
            </a:lvl4pPr>
            <a:lvl5pPr marL="1828251" indent="0">
              <a:buNone/>
              <a:defRPr sz="1100"/>
            </a:lvl5pPr>
          </a:lstStyle>
          <a:p>
            <a:pPr lvl="0"/>
            <a:r>
              <a:rPr lang="en-US"/>
              <a:t>Click to edit Master text styles</a:t>
            </a:r>
          </a:p>
        </p:txBody>
      </p:sp>
      <p:sp>
        <p:nvSpPr>
          <p:cNvPr id="2" name="Title 1">
            <a:extLst>
              <a:ext uri="{FF2B5EF4-FFF2-40B4-BE49-F238E27FC236}">
                <a16:creationId xmlns:a16="http://schemas.microsoft.com/office/drawing/2014/main" id="{31A67390-01C5-4A4E-AF7F-79E8DB2B2D3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5473917"/>
      </p:ext>
    </p:extLst>
  </p:cSld>
  <p:clrMapOvr>
    <a:masterClrMapping/>
  </p:clrMapOvr>
  <p:extLst>
    <p:ext uri="{DCECCB84-F9BA-43D5-87BE-67443E8EF086}">
      <p15:sldGuideLst xmlns:p15="http://schemas.microsoft.com/office/powerpoint/2012/main">
        <p15:guide id="1" pos="1920">
          <p15:clr>
            <a:srgbClr val="FBAE40"/>
          </p15:clr>
        </p15:guide>
        <p15:guide id="2" pos="3840">
          <p15:clr>
            <a:srgbClr val="FBAE40"/>
          </p15:clr>
        </p15:guide>
        <p15:guide id="3" pos="5760">
          <p15:clr>
            <a:srgbClr val="FBAE40"/>
          </p15:clr>
        </p15:guide>
        <p15:guide id="4" pos="3984">
          <p15:clr>
            <a:srgbClr val="5ACBF0"/>
          </p15:clr>
        </p15:guide>
        <p15:guide id="5" pos="3696">
          <p15:clr>
            <a:srgbClr val="5ACBF0"/>
          </p15:clr>
        </p15:guide>
        <p15:guide id="6" pos="2064">
          <p15:clr>
            <a:srgbClr val="5ACBF0"/>
          </p15:clr>
        </p15:guide>
        <p15:guide id="7" pos="1776">
          <p15:clr>
            <a:srgbClr val="5ACBF0"/>
          </p15:clr>
        </p15:guide>
        <p15:guide id="8" pos="5616">
          <p15:clr>
            <a:srgbClr val="5ACBF0"/>
          </p15:clr>
        </p15:guide>
        <p15:guide id="9" pos="5904">
          <p15:clr>
            <a:srgbClr val="5ACBF0"/>
          </p15:clr>
        </p15:guide>
        <p15:guide id="10" pos="144">
          <p15:clr>
            <a:srgbClr val="5ACBF0"/>
          </p15:clr>
        </p15:guide>
        <p15:guide id="11" orient="horz" pos="4176">
          <p15:clr>
            <a:srgbClr val="5ACBF0"/>
          </p15:clr>
        </p15:guide>
        <p15:guide id="12" pos="7536">
          <p15:clr>
            <a:srgbClr val="5ACBF0"/>
          </p15:clr>
        </p15:guide>
        <p15:guide id="13" orient="horz" pos="144">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iple Timeline">
    <p:spTree>
      <p:nvGrpSpPr>
        <p:cNvPr id="1" name=""/>
        <p:cNvGrpSpPr/>
        <p:nvPr/>
      </p:nvGrpSpPr>
      <p:grpSpPr>
        <a:xfrm>
          <a:off x="0" y="0"/>
          <a:ext cx="0" cy="0"/>
          <a:chOff x="0" y="0"/>
          <a:chExt cx="0" cy="0"/>
        </a:xfrm>
      </p:grpSpPr>
      <p:sp>
        <p:nvSpPr>
          <p:cNvPr id="49" name="Text Placeholder 48">
            <a:extLst>
              <a:ext uri="{FF2B5EF4-FFF2-40B4-BE49-F238E27FC236}">
                <a16:creationId xmlns:a16="http://schemas.microsoft.com/office/drawing/2014/main" id="{14742123-85C4-4775-80AC-721BD7C16285}"/>
              </a:ext>
            </a:extLst>
          </p:cNvPr>
          <p:cNvSpPr>
            <a:spLocks noGrp="1"/>
          </p:cNvSpPr>
          <p:nvPr>
            <p:ph type="body" sz="quarter" idx="10" hasCustomPrompt="1"/>
          </p:nvPr>
        </p:nvSpPr>
        <p:spPr>
          <a:xfrm>
            <a:off x="1580060" y="1776098"/>
            <a:ext cx="2159000" cy="302186"/>
          </a:xfrm>
        </p:spPr>
        <p:txBody>
          <a:bodyPr>
            <a:noAutofit/>
          </a:bodyPr>
          <a:lstStyle>
            <a:lvl1pPr marL="0" indent="0">
              <a:buNone/>
              <a:defRPr sz="1799" b="1">
                <a:solidFill>
                  <a:schemeClr val="accent4"/>
                </a:solidFill>
                <a:latin typeface="+mj-lt"/>
              </a:defRPr>
            </a:lvl1pPr>
            <a:lvl2pPr marL="457063" indent="0">
              <a:buNone/>
              <a:defRPr sz="1799"/>
            </a:lvl2pPr>
            <a:lvl3pPr marL="914126" indent="0">
              <a:buNone/>
              <a:defRPr sz="1799"/>
            </a:lvl3pPr>
            <a:lvl4pPr marL="1371189" indent="0">
              <a:buNone/>
              <a:defRPr sz="1799"/>
            </a:lvl4pPr>
            <a:lvl5pPr marL="1828251" indent="0">
              <a:buNone/>
              <a:defRPr sz="1799"/>
            </a:lvl5pPr>
          </a:lstStyle>
          <a:p>
            <a:pPr lvl="0"/>
            <a:r>
              <a:rPr lang="en-US" dirty="0"/>
              <a:t>CLICK TO EDIT</a:t>
            </a:r>
          </a:p>
        </p:txBody>
      </p:sp>
      <p:sp>
        <p:nvSpPr>
          <p:cNvPr id="51" name="Text Placeholder 50">
            <a:extLst>
              <a:ext uri="{FF2B5EF4-FFF2-40B4-BE49-F238E27FC236}">
                <a16:creationId xmlns:a16="http://schemas.microsoft.com/office/drawing/2014/main" id="{E1001174-581F-41A6-864B-D3BE932C2E47}"/>
              </a:ext>
            </a:extLst>
          </p:cNvPr>
          <p:cNvSpPr>
            <a:spLocks noGrp="1"/>
          </p:cNvSpPr>
          <p:nvPr>
            <p:ph type="body" sz="quarter" idx="11"/>
          </p:nvPr>
        </p:nvSpPr>
        <p:spPr>
          <a:xfrm>
            <a:off x="1580061" y="2111375"/>
            <a:ext cx="2179637" cy="706438"/>
          </a:xfrm>
        </p:spPr>
        <p:txBody>
          <a:bodyPr>
            <a:noAutofit/>
          </a:bodyPr>
          <a:lstStyle>
            <a:lvl1pPr marL="0" indent="0">
              <a:lnSpc>
                <a:spcPct val="100000"/>
              </a:lnSpc>
              <a:buNone/>
              <a:defRPr sz="1100">
                <a:solidFill>
                  <a:schemeClr val="tx1"/>
                </a:solidFill>
              </a:defRPr>
            </a:lvl1pPr>
            <a:lvl2pPr marL="457063" indent="0">
              <a:buNone/>
              <a:defRPr sz="1100"/>
            </a:lvl2pPr>
            <a:lvl3pPr marL="914126" indent="0">
              <a:buNone/>
              <a:defRPr sz="1100"/>
            </a:lvl3pPr>
            <a:lvl4pPr marL="1371189" indent="0">
              <a:buNone/>
              <a:defRPr sz="1100"/>
            </a:lvl4pPr>
            <a:lvl5pPr marL="1828251" indent="0">
              <a:buNone/>
              <a:defRPr sz="1100"/>
            </a:lvl5pPr>
          </a:lstStyle>
          <a:p>
            <a:pPr lvl="0"/>
            <a:r>
              <a:rPr lang="en-US"/>
              <a:t>Click to edit Master text styles</a:t>
            </a:r>
          </a:p>
        </p:txBody>
      </p:sp>
      <p:sp>
        <p:nvSpPr>
          <p:cNvPr id="52" name="Text Placeholder 48">
            <a:extLst>
              <a:ext uri="{FF2B5EF4-FFF2-40B4-BE49-F238E27FC236}">
                <a16:creationId xmlns:a16="http://schemas.microsoft.com/office/drawing/2014/main" id="{2B649793-2AFC-43EE-8172-0EAB326F1130}"/>
              </a:ext>
            </a:extLst>
          </p:cNvPr>
          <p:cNvSpPr>
            <a:spLocks noGrp="1"/>
          </p:cNvSpPr>
          <p:nvPr>
            <p:ph type="body" sz="quarter" idx="12" hasCustomPrompt="1"/>
          </p:nvPr>
        </p:nvSpPr>
        <p:spPr>
          <a:xfrm>
            <a:off x="5674540" y="1776098"/>
            <a:ext cx="2159000" cy="302186"/>
          </a:xfrm>
        </p:spPr>
        <p:txBody>
          <a:bodyPr>
            <a:noAutofit/>
          </a:bodyPr>
          <a:lstStyle>
            <a:lvl1pPr marL="0" indent="0">
              <a:buNone/>
              <a:defRPr sz="1799" b="1">
                <a:solidFill>
                  <a:schemeClr val="accent4"/>
                </a:solidFill>
                <a:latin typeface="+mj-lt"/>
              </a:defRPr>
            </a:lvl1pPr>
            <a:lvl2pPr marL="457063" indent="0">
              <a:buNone/>
              <a:defRPr sz="1799"/>
            </a:lvl2pPr>
            <a:lvl3pPr marL="914126" indent="0">
              <a:buNone/>
              <a:defRPr sz="1799"/>
            </a:lvl3pPr>
            <a:lvl4pPr marL="1371189" indent="0">
              <a:buNone/>
              <a:defRPr sz="1799"/>
            </a:lvl4pPr>
            <a:lvl5pPr marL="1828251" indent="0">
              <a:buNone/>
              <a:defRPr sz="1799"/>
            </a:lvl5pPr>
          </a:lstStyle>
          <a:p>
            <a:pPr lvl="0"/>
            <a:r>
              <a:rPr lang="en-US" dirty="0"/>
              <a:t>CLICK TO EDIT</a:t>
            </a:r>
          </a:p>
        </p:txBody>
      </p:sp>
      <p:sp>
        <p:nvSpPr>
          <p:cNvPr id="53" name="Text Placeholder 50">
            <a:extLst>
              <a:ext uri="{FF2B5EF4-FFF2-40B4-BE49-F238E27FC236}">
                <a16:creationId xmlns:a16="http://schemas.microsoft.com/office/drawing/2014/main" id="{5B27745F-27CA-45D0-BE8E-A9C3B168F465}"/>
              </a:ext>
            </a:extLst>
          </p:cNvPr>
          <p:cNvSpPr>
            <a:spLocks noGrp="1"/>
          </p:cNvSpPr>
          <p:nvPr>
            <p:ph type="body" sz="quarter" idx="13"/>
          </p:nvPr>
        </p:nvSpPr>
        <p:spPr>
          <a:xfrm>
            <a:off x="5674541" y="2111375"/>
            <a:ext cx="2179637" cy="706438"/>
          </a:xfrm>
        </p:spPr>
        <p:txBody>
          <a:bodyPr>
            <a:noAutofit/>
          </a:bodyPr>
          <a:lstStyle>
            <a:lvl1pPr marL="0" indent="0">
              <a:lnSpc>
                <a:spcPct val="100000"/>
              </a:lnSpc>
              <a:buNone/>
              <a:defRPr sz="1100">
                <a:solidFill>
                  <a:schemeClr val="tx1"/>
                </a:solidFill>
              </a:defRPr>
            </a:lvl1pPr>
            <a:lvl2pPr marL="457063" indent="0">
              <a:buNone/>
              <a:defRPr sz="1100"/>
            </a:lvl2pPr>
            <a:lvl3pPr marL="914126" indent="0">
              <a:buNone/>
              <a:defRPr sz="1100"/>
            </a:lvl3pPr>
            <a:lvl4pPr marL="1371189" indent="0">
              <a:buNone/>
              <a:defRPr sz="1100"/>
            </a:lvl4pPr>
            <a:lvl5pPr marL="1828251" indent="0">
              <a:buNone/>
              <a:defRPr sz="1100"/>
            </a:lvl5pPr>
          </a:lstStyle>
          <a:p>
            <a:pPr lvl="0"/>
            <a:r>
              <a:rPr lang="en-US"/>
              <a:t>Click to edit Master text styles</a:t>
            </a:r>
          </a:p>
        </p:txBody>
      </p:sp>
      <p:sp>
        <p:nvSpPr>
          <p:cNvPr id="54" name="Text Placeholder 48">
            <a:extLst>
              <a:ext uri="{FF2B5EF4-FFF2-40B4-BE49-F238E27FC236}">
                <a16:creationId xmlns:a16="http://schemas.microsoft.com/office/drawing/2014/main" id="{58782C77-F426-4586-AF09-D07E1E8737F4}"/>
              </a:ext>
            </a:extLst>
          </p:cNvPr>
          <p:cNvSpPr>
            <a:spLocks noGrp="1"/>
          </p:cNvSpPr>
          <p:nvPr>
            <p:ph type="body" sz="quarter" idx="14" hasCustomPrompt="1"/>
          </p:nvPr>
        </p:nvSpPr>
        <p:spPr>
          <a:xfrm>
            <a:off x="9697900" y="1776098"/>
            <a:ext cx="2159000" cy="302186"/>
          </a:xfrm>
        </p:spPr>
        <p:txBody>
          <a:bodyPr>
            <a:noAutofit/>
          </a:bodyPr>
          <a:lstStyle>
            <a:lvl1pPr marL="0" indent="0">
              <a:buNone/>
              <a:defRPr sz="1799" b="1">
                <a:solidFill>
                  <a:schemeClr val="accent4"/>
                </a:solidFill>
                <a:latin typeface="+mj-lt"/>
              </a:defRPr>
            </a:lvl1pPr>
            <a:lvl2pPr marL="457063" indent="0">
              <a:buNone/>
              <a:defRPr sz="1799"/>
            </a:lvl2pPr>
            <a:lvl3pPr marL="914126" indent="0">
              <a:buNone/>
              <a:defRPr sz="1799"/>
            </a:lvl3pPr>
            <a:lvl4pPr marL="1371189" indent="0">
              <a:buNone/>
              <a:defRPr sz="1799"/>
            </a:lvl4pPr>
            <a:lvl5pPr marL="1828251" indent="0">
              <a:buNone/>
              <a:defRPr sz="1799"/>
            </a:lvl5pPr>
          </a:lstStyle>
          <a:p>
            <a:pPr lvl="0"/>
            <a:r>
              <a:rPr lang="en-US" dirty="0"/>
              <a:t>CLICK TO EDIT</a:t>
            </a:r>
          </a:p>
        </p:txBody>
      </p:sp>
      <p:sp>
        <p:nvSpPr>
          <p:cNvPr id="55" name="Text Placeholder 50">
            <a:extLst>
              <a:ext uri="{FF2B5EF4-FFF2-40B4-BE49-F238E27FC236}">
                <a16:creationId xmlns:a16="http://schemas.microsoft.com/office/drawing/2014/main" id="{E04DA729-6A59-4BC5-8955-DF4D12F1259F}"/>
              </a:ext>
            </a:extLst>
          </p:cNvPr>
          <p:cNvSpPr>
            <a:spLocks noGrp="1"/>
          </p:cNvSpPr>
          <p:nvPr>
            <p:ph type="body" sz="quarter" idx="15"/>
          </p:nvPr>
        </p:nvSpPr>
        <p:spPr>
          <a:xfrm>
            <a:off x="9697901" y="2111375"/>
            <a:ext cx="2179637" cy="706438"/>
          </a:xfrm>
        </p:spPr>
        <p:txBody>
          <a:bodyPr>
            <a:noAutofit/>
          </a:bodyPr>
          <a:lstStyle>
            <a:lvl1pPr marL="0" indent="0">
              <a:lnSpc>
                <a:spcPct val="100000"/>
              </a:lnSpc>
              <a:buNone/>
              <a:defRPr sz="1100">
                <a:solidFill>
                  <a:schemeClr val="tx1"/>
                </a:solidFill>
              </a:defRPr>
            </a:lvl1pPr>
            <a:lvl2pPr marL="457063" indent="0">
              <a:buNone/>
              <a:defRPr sz="1100"/>
            </a:lvl2pPr>
            <a:lvl3pPr marL="914126" indent="0">
              <a:buNone/>
              <a:defRPr sz="1100"/>
            </a:lvl3pPr>
            <a:lvl4pPr marL="1371189" indent="0">
              <a:buNone/>
              <a:defRPr sz="1100"/>
            </a:lvl4pPr>
            <a:lvl5pPr marL="1828251" indent="0">
              <a:buNone/>
              <a:defRPr sz="1100"/>
            </a:lvl5pPr>
          </a:lstStyle>
          <a:p>
            <a:pPr lvl="0"/>
            <a:r>
              <a:rPr lang="en-US"/>
              <a:t>Click to edit Master text styles</a:t>
            </a:r>
          </a:p>
        </p:txBody>
      </p:sp>
      <p:sp>
        <p:nvSpPr>
          <p:cNvPr id="56" name="Text Placeholder 48">
            <a:extLst>
              <a:ext uri="{FF2B5EF4-FFF2-40B4-BE49-F238E27FC236}">
                <a16:creationId xmlns:a16="http://schemas.microsoft.com/office/drawing/2014/main" id="{F6AF03D4-E441-4447-876C-A1B030223E2D}"/>
              </a:ext>
            </a:extLst>
          </p:cNvPr>
          <p:cNvSpPr>
            <a:spLocks noGrp="1"/>
          </p:cNvSpPr>
          <p:nvPr>
            <p:ph type="body" sz="quarter" idx="16" hasCustomPrompt="1"/>
          </p:nvPr>
        </p:nvSpPr>
        <p:spPr>
          <a:xfrm>
            <a:off x="1580060" y="2914739"/>
            <a:ext cx="2159000" cy="302186"/>
          </a:xfrm>
        </p:spPr>
        <p:txBody>
          <a:bodyPr>
            <a:noAutofit/>
          </a:bodyPr>
          <a:lstStyle>
            <a:lvl1pPr marL="0" indent="0">
              <a:buNone/>
              <a:defRPr sz="1799" b="1">
                <a:solidFill>
                  <a:schemeClr val="accent5"/>
                </a:solidFill>
                <a:latin typeface="+mj-lt"/>
              </a:defRPr>
            </a:lvl1pPr>
            <a:lvl2pPr marL="457063" indent="0">
              <a:buNone/>
              <a:defRPr sz="1799"/>
            </a:lvl2pPr>
            <a:lvl3pPr marL="914126" indent="0">
              <a:buNone/>
              <a:defRPr sz="1799"/>
            </a:lvl3pPr>
            <a:lvl4pPr marL="1371189" indent="0">
              <a:buNone/>
              <a:defRPr sz="1799"/>
            </a:lvl4pPr>
            <a:lvl5pPr marL="1828251" indent="0">
              <a:buNone/>
              <a:defRPr sz="1799"/>
            </a:lvl5pPr>
          </a:lstStyle>
          <a:p>
            <a:pPr lvl="0"/>
            <a:r>
              <a:rPr lang="en-US" dirty="0"/>
              <a:t>CLICK TO EDIT</a:t>
            </a:r>
          </a:p>
        </p:txBody>
      </p:sp>
      <p:sp>
        <p:nvSpPr>
          <p:cNvPr id="57" name="Text Placeholder 50">
            <a:extLst>
              <a:ext uri="{FF2B5EF4-FFF2-40B4-BE49-F238E27FC236}">
                <a16:creationId xmlns:a16="http://schemas.microsoft.com/office/drawing/2014/main" id="{679D428E-9700-4E19-8364-70006C3E765E}"/>
              </a:ext>
            </a:extLst>
          </p:cNvPr>
          <p:cNvSpPr>
            <a:spLocks noGrp="1"/>
          </p:cNvSpPr>
          <p:nvPr>
            <p:ph type="body" sz="quarter" idx="17"/>
          </p:nvPr>
        </p:nvSpPr>
        <p:spPr>
          <a:xfrm>
            <a:off x="1580061" y="3254810"/>
            <a:ext cx="2179637" cy="706438"/>
          </a:xfrm>
        </p:spPr>
        <p:txBody>
          <a:bodyPr>
            <a:noAutofit/>
          </a:bodyPr>
          <a:lstStyle>
            <a:lvl1pPr marL="0" indent="0">
              <a:lnSpc>
                <a:spcPct val="100000"/>
              </a:lnSpc>
              <a:buNone/>
              <a:defRPr sz="1100">
                <a:solidFill>
                  <a:schemeClr val="tx1"/>
                </a:solidFill>
              </a:defRPr>
            </a:lvl1pPr>
            <a:lvl2pPr marL="457063" indent="0">
              <a:buNone/>
              <a:defRPr sz="1100"/>
            </a:lvl2pPr>
            <a:lvl3pPr marL="914126" indent="0">
              <a:buNone/>
              <a:defRPr sz="1100"/>
            </a:lvl3pPr>
            <a:lvl4pPr marL="1371189" indent="0">
              <a:buNone/>
              <a:defRPr sz="1100"/>
            </a:lvl4pPr>
            <a:lvl5pPr marL="1828251" indent="0">
              <a:buNone/>
              <a:defRPr sz="1100"/>
            </a:lvl5pPr>
          </a:lstStyle>
          <a:p>
            <a:pPr lvl="0"/>
            <a:r>
              <a:rPr lang="en-US"/>
              <a:t>Click to edit Master text styles</a:t>
            </a:r>
          </a:p>
        </p:txBody>
      </p:sp>
      <p:sp>
        <p:nvSpPr>
          <p:cNvPr id="58" name="Text Placeholder 48">
            <a:extLst>
              <a:ext uri="{FF2B5EF4-FFF2-40B4-BE49-F238E27FC236}">
                <a16:creationId xmlns:a16="http://schemas.microsoft.com/office/drawing/2014/main" id="{5B64A0D9-EA5C-4EC1-981A-0FD223A62FB0}"/>
              </a:ext>
            </a:extLst>
          </p:cNvPr>
          <p:cNvSpPr>
            <a:spLocks noGrp="1"/>
          </p:cNvSpPr>
          <p:nvPr>
            <p:ph type="body" sz="quarter" idx="18" hasCustomPrompt="1"/>
          </p:nvPr>
        </p:nvSpPr>
        <p:spPr>
          <a:xfrm>
            <a:off x="5674540" y="2914739"/>
            <a:ext cx="2159000" cy="302186"/>
          </a:xfrm>
        </p:spPr>
        <p:txBody>
          <a:bodyPr>
            <a:noAutofit/>
          </a:bodyPr>
          <a:lstStyle>
            <a:lvl1pPr marL="0" indent="0">
              <a:buNone/>
              <a:defRPr sz="1799" b="1">
                <a:solidFill>
                  <a:schemeClr val="accent5"/>
                </a:solidFill>
                <a:latin typeface="+mj-lt"/>
              </a:defRPr>
            </a:lvl1pPr>
            <a:lvl2pPr marL="457063" indent="0">
              <a:buNone/>
              <a:defRPr sz="1799"/>
            </a:lvl2pPr>
            <a:lvl3pPr marL="914126" indent="0">
              <a:buNone/>
              <a:defRPr sz="1799"/>
            </a:lvl3pPr>
            <a:lvl4pPr marL="1371189" indent="0">
              <a:buNone/>
              <a:defRPr sz="1799"/>
            </a:lvl4pPr>
            <a:lvl5pPr marL="1828251" indent="0">
              <a:buNone/>
              <a:defRPr sz="1799"/>
            </a:lvl5pPr>
          </a:lstStyle>
          <a:p>
            <a:pPr lvl="0"/>
            <a:r>
              <a:rPr lang="en-US" dirty="0"/>
              <a:t>CLICK TO EDIT</a:t>
            </a:r>
          </a:p>
        </p:txBody>
      </p:sp>
      <p:sp>
        <p:nvSpPr>
          <p:cNvPr id="59" name="Text Placeholder 50">
            <a:extLst>
              <a:ext uri="{FF2B5EF4-FFF2-40B4-BE49-F238E27FC236}">
                <a16:creationId xmlns:a16="http://schemas.microsoft.com/office/drawing/2014/main" id="{7F9CD6F4-7AEE-42A4-B26D-96BE3E900368}"/>
              </a:ext>
            </a:extLst>
          </p:cNvPr>
          <p:cNvSpPr>
            <a:spLocks noGrp="1"/>
          </p:cNvSpPr>
          <p:nvPr>
            <p:ph type="body" sz="quarter" idx="19"/>
          </p:nvPr>
        </p:nvSpPr>
        <p:spPr>
          <a:xfrm>
            <a:off x="5674541" y="3254810"/>
            <a:ext cx="2179637" cy="706438"/>
          </a:xfrm>
        </p:spPr>
        <p:txBody>
          <a:bodyPr>
            <a:noAutofit/>
          </a:bodyPr>
          <a:lstStyle>
            <a:lvl1pPr marL="0" indent="0">
              <a:lnSpc>
                <a:spcPct val="100000"/>
              </a:lnSpc>
              <a:buNone/>
              <a:defRPr sz="1100">
                <a:solidFill>
                  <a:schemeClr val="tx1"/>
                </a:solidFill>
              </a:defRPr>
            </a:lvl1pPr>
            <a:lvl2pPr marL="457063" indent="0">
              <a:buNone/>
              <a:defRPr sz="1100"/>
            </a:lvl2pPr>
            <a:lvl3pPr marL="914126" indent="0">
              <a:buNone/>
              <a:defRPr sz="1100"/>
            </a:lvl3pPr>
            <a:lvl4pPr marL="1371189" indent="0">
              <a:buNone/>
              <a:defRPr sz="1100"/>
            </a:lvl4pPr>
            <a:lvl5pPr marL="1828251" indent="0">
              <a:buNone/>
              <a:defRPr sz="1100"/>
            </a:lvl5pPr>
          </a:lstStyle>
          <a:p>
            <a:pPr lvl="0"/>
            <a:r>
              <a:rPr lang="en-US"/>
              <a:t>Click to edit Master text styles</a:t>
            </a:r>
          </a:p>
        </p:txBody>
      </p:sp>
      <p:sp>
        <p:nvSpPr>
          <p:cNvPr id="60" name="Text Placeholder 48">
            <a:extLst>
              <a:ext uri="{FF2B5EF4-FFF2-40B4-BE49-F238E27FC236}">
                <a16:creationId xmlns:a16="http://schemas.microsoft.com/office/drawing/2014/main" id="{82EA5B58-66CC-4197-BAC3-D0A39558DB0F}"/>
              </a:ext>
            </a:extLst>
          </p:cNvPr>
          <p:cNvSpPr>
            <a:spLocks noGrp="1"/>
          </p:cNvSpPr>
          <p:nvPr>
            <p:ph type="body" sz="quarter" idx="20" hasCustomPrompt="1"/>
          </p:nvPr>
        </p:nvSpPr>
        <p:spPr>
          <a:xfrm>
            <a:off x="9697900" y="2914739"/>
            <a:ext cx="2159000" cy="302186"/>
          </a:xfrm>
        </p:spPr>
        <p:txBody>
          <a:bodyPr>
            <a:noAutofit/>
          </a:bodyPr>
          <a:lstStyle>
            <a:lvl1pPr marL="0" indent="0">
              <a:buNone/>
              <a:defRPr sz="1799" b="1">
                <a:solidFill>
                  <a:schemeClr val="accent5"/>
                </a:solidFill>
                <a:latin typeface="+mj-lt"/>
              </a:defRPr>
            </a:lvl1pPr>
            <a:lvl2pPr marL="457063" indent="0">
              <a:buNone/>
              <a:defRPr sz="1799"/>
            </a:lvl2pPr>
            <a:lvl3pPr marL="914126" indent="0">
              <a:buNone/>
              <a:defRPr sz="1799"/>
            </a:lvl3pPr>
            <a:lvl4pPr marL="1371189" indent="0">
              <a:buNone/>
              <a:defRPr sz="1799"/>
            </a:lvl4pPr>
            <a:lvl5pPr marL="1828251" indent="0">
              <a:buNone/>
              <a:defRPr sz="1799"/>
            </a:lvl5pPr>
          </a:lstStyle>
          <a:p>
            <a:pPr lvl="0"/>
            <a:r>
              <a:rPr lang="en-US" dirty="0"/>
              <a:t>CLICK TO EDIT</a:t>
            </a:r>
          </a:p>
        </p:txBody>
      </p:sp>
      <p:sp>
        <p:nvSpPr>
          <p:cNvPr id="61" name="Text Placeholder 50">
            <a:extLst>
              <a:ext uri="{FF2B5EF4-FFF2-40B4-BE49-F238E27FC236}">
                <a16:creationId xmlns:a16="http://schemas.microsoft.com/office/drawing/2014/main" id="{B76C47B4-A585-4CAC-933A-2E6D1938D171}"/>
              </a:ext>
            </a:extLst>
          </p:cNvPr>
          <p:cNvSpPr>
            <a:spLocks noGrp="1"/>
          </p:cNvSpPr>
          <p:nvPr>
            <p:ph type="body" sz="quarter" idx="21"/>
          </p:nvPr>
        </p:nvSpPr>
        <p:spPr>
          <a:xfrm>
            <a:off x="9697901" y="3254810"/>
            <a:ext cx="2179637" cy="706438"/>
          </a:xfrm>
        </p:spPr>
        <p:txBody>
          <a:bodyPr>
            <a:noAutofit/>
          </a:bodyPr>
          <a:lstStyle>
            <a:lvl1pPr marL="0" indent="0">
              <a:lnSpc>
                <a:spcPct val="100000"/>
              </a:lnSpc>
              <a:buNone/>
              <a:defRPr sz="1100">
                <a:solidFill>
                  <a:schemeClr val="tx1"/>
                </a:solidFill>
              </a:defRPr>
            </a:lvl1pPr>
            <a:lvl2pPr marL="457063" indent="0">
              <a:buNone/>
              <a:defRPr sz="1100"/>
            </a:lvl2pPr>
            <a:lvl3pPr marL="914126" indent="0">
              <a:buNone/>
              <a:defRPr sz="1100"/>
            </a:lvl3pPr>
            <a:lvl4pPr marL="1371189" indent="0">
              <a:buNone/>
              <a:defRPr sz="1100"/>
            </a:lvl4pPr>
            <a:lvl5pPr marL="1828251" indent="0">
              <a:buNone/>
              <a:defRPr sz="1100"/>
            </a:lvl5pPr>
          </a:lstStyle>
          <a:p>
            <a:pPr lvl="0"/>
            <a:r>
              <a:rPr lang="en-US"/>
              <a:t>Click to edit Master text styles</a:t>
            </a:r>
          </a:p>
        </p:txBody>
      </p:sp>
      <p:sp>
        <p:nvSpPr>
          <p:cNvPr id="62" name="Text Placeholder 48">
            <a:extLst>
              <a:ext uri="{FF2B5EF4-FFF2-40B4-BE49-F238E27FC236}">
                <a16:creationId xmlns:a16="http://schemas.microsoft.com/office/drawing/2014/main" id="{563D0C18-5125-4D0F-B46D-76AE182B3FA2}"/>
              </a:ext>
            </a:extLst>
          </p:cNvPr>
          <p:cNvSpPr>
            <a:spLocks noGrp="1"/>
          </p:cNvSpPr>
          <p:nvPr>
            <p:ph type="body" sz="quarter" idx="22" hasCustomPrompt="1"/>
          </p:nvPr>
        </p:nvSpPr>
        <p:spPr>
          <a:xfrm>
            <a:off x="1580060" y="4057987"/>
            <a:ext cx="2159000" cy="302186"/>
          </a:xfrm>
        </p:spPr>
        <p:txBody>
          <a:bodyPr>
            <a:noAutofit/>
          </a:bodyPr>
          <a:lstStyle>
            <a:lvl1pPr marL="0" indent="0">
              <a:buNone/>
              <a:defRPr sz="1799" b="1">
                <a:solidFill>
                  <a:schemeClr val="accent6"/>
                </a:solidFill>
                <a:latin typeface="+mj-lt"/>
              </a:defRPr>
            </a:lvl1pPr>
            <a:lvl2pPr marL="457063" indent="0">
              <a:buNone/>
              <a:defRPr sz="1799"/>
            </a:lvl2pPr>
            <a:lvl3pPr marL="914126" indent="0">
              <a:buNone/>
              <a:defRPr sz="1799"/>
            </a:lvl3pPr>
            <a:lvl4pPr marL="1371189" indent="0">
              <a:buNone/>
              <a:defRPr sz="1799"/>
            </a:lvl4pPr>
            <a:lvl5pPr marL="1828251" indent="0">
              <a:buNone/>
              <a:defRPr sz="1799"/>
            </a:lvl5pPr>
          </a:lstStyle>
          <a:p>
            <a:pPr lvl="0"/>
            <a:r>
              <a:rPr lang="en-US" dirty="0"/>
              <a:t>CLICK TO EDIT</a:t>
            </a:r>
          </a:p>
        </p:txBody>
      </p:sp>
      <p:sp>
        <p:nvSpPr>
          <p:cNvPr id="63" name="Text Placeholder 50">
            <a:extLst>
              <a:ext uri="{FF2B5EF4-FFF2-40B4-BE49-F238E27FC236}">
                <a16:creationId xmlns:a16="http://schemas.microsoft.com/office/drawing/2014/main" id="{10634501-CE83-42B9-8572-5C6B73710869}"/>
              </a:ext>
            </a:extLst>
          </p:cNvPr>
          <p:cNvSpPr>
            <a:spLocks noGrp="1"/>
          </p:cNvSpPr>
          <p:nvPr>
            <p:ph type="body" sz="quarter" idx="23"/>
          </p:nvPr>
        </p:nvSpPr>
        <p:spPr>
          <a:xfrm>
            <a:off x="1580061" y="4392591"/>
            <a:ext cx="2179637" cy="706438"/>
          </a:xfrm>
        </p:spPr>
        <p:txBody>
          <a:bodyPr>
            <a:noAutofit/>
          </a:bodyPr>
          <a:lstStyle>
            <a:lvl1pPr marL="0" indent="0">
              <a:lnSpc>
                <a:spcPct val="100000"/>
              </a:lnSpc>
              <a:buNone/>
              <a:defRPr sz="1100">
                <a:solidFill>
                  <a:schemeClr val="tx1"/>
                </a:solidFill>
              </a:defRPr>
            </a:lvl1pPr>
            <a:lvl2pPr marL="457063" indent="0">
              <a:buNone/>
              <a:defRPr sz="1100"/>
            </a:lvl2pPr>
            <a:lvl3pPr marL="914126" indent="0">
              <a:buNone/>
              <a:defRPr sz="1100"/>
            </a:lvl3pPr>
            <a:lvl4pPr marL="1371189" indent="0">
              <a:buNone/>
              <a:defRPr sz="1100"/>
            </a:lvl4pPr>
            <a:lvl5pPr marL="1828251" indent="0">
              <a:buNone/>
              <a:defRPr sz="1100"/>
            </a:lvl5pPr>
          </a:lstStyle>
          <a:p>
            <a:pPr lvl="0"/>
            <a:r>
              <a:rPr lang="en-US"/>
              <a:t>Click to edit Master text styles</a:t>
            </a:r>
          </a:p>
        </p:txBody>
      </p:sp>
      <p:sp>
        <p:nvSpPr>
          <p:cNvPr id="64" name="Text Placeholder 48">
            <a:extLst>
              <a:ext uri="{FF2B5EF4-FFF2-40B4-BE49-F238E27FC236}">
                <a16:creationId xmlns:a16="http://schemas.microsoft.com/office/drawing/2014/main" id="{54844B85-1B28-4340-AA8C-10A0C2A36C9E}"/>
              </a:ext>
            </a:extLst>
          </p:cNvPr>
          <p:cNvSpPr>
            <a:spLocks noGrp="1"/>
          </p:cNvSpPr>
          <p:nvPr>
            <p:ph type="body" sz="quarter" idx="24" hasCustomPrompt="1"/>
          </p:nvPr>
        </p:nvSpPr>
        <p:spPr>
          <a:xfrm>
            <a:off x="5674540" y="4057987"/>
            <a:ext cx="2159000" cy="302186"/>
          </a:xfrm>
        </p:spPr>
        <p:txBody>
          <a:bodyPr>
            <a:noAutofit/>
          </a:bodyPr>
          <a:lstStyle>
            <a:lvl1pPr marL="0" indent="0">
              <a:buNone/>
              <a:defRPr sz="1799" b="1">
                <a:solidFill>
                  <a:schemeClr val="accent6"/>
                </a:solidFill>
                <a:latin typeface="+mj-lt"/>
              </a:defRPr>
            </a:lvl1pPr>
            <a:lvl2pPr marL="457063" indent="0">
              <a:buNone/>
              <a:defRPr sz="1799"/>
            </a:lvl2pPr>
            <a:lvl3pPr marL="914126" indent="0">
              <a:buNone/>
              <a:defRPr sz="1799"/>
            </a:lvl3pPr>
            <a:lvl4pPr marL="1371189" indent="0">
              <a:buNone/>
              <a:defRPr sz="1799"/>
            </a:lvl4pPr>
            <a:lvl5pPr marL="1828251" indent="0">
              <a:buNone/>
              <a:defRPr sz="1799"/>
            </a:lvl5pPr>
          </a:lstStyle>
          <a:p>
            <a:pPr lvl="0"/>
            <a:r>
              <a:rPr lang="en-US" dirty="0"/>
              <a:t>CLICK TO EDIT</a:t>
            </a:r>
          </a:p>
        </p:txBody>
      </p:sp>
      <p:sp>
        <p:nvSpPr>
          <p:cNvPr id="65" name="Text Placeholder 50">
            <a:extLst>
              <a:ext uri="{FF2B5EF4-FFF2-40B4-BE49-F238E27FC236}">
                <a16:creationId xmlns:a16="http://schemas.microsoft.com/office/drawing/2014/main" id="{31BB84F0-3823-46DB-BCEF-5EF3F8E680CF}"/>
              </a:ext>
            </a:extLst>
          </p:cNvPr>
          <p:cNvSpPr>
            <a:spLocks noGrp="1"/>
          </p:cNvSpPr>
          <p:nvPr>
            <p:ph type="body" sz="quarter" idx="25"/>
          </p:nvPr>
        </p:nvSpPr>
        <p:spPr>
          <a:xfrm>
            <a:off x="5674541" y="4392591"/>
            <a:ext cx="2179637" cy="706438"/>
          </a:xfrm>
        </p:spPr>
        <p:txBody>
          <a:bodyPr>
            <a:noAutofit/>
          </a:bodyPr>
          <a:lstStyle>
            <a:lvl1pPr marL="0" indent="0">
              <a:lnSpc>
                <a:spcPct val="100000"/>
              </a:lnSpc>
              <a:buNone/>
              <a:defRPr sz="1100">
                <a:solidFill>
                  <a:schemeClr val="tx1"/>
                </a:solidFill>
              </a:defRPr>
            </a:lvl1pPr>
            <a:lvl2pPr marL="457063" indent="0">
              <a:buNone/>
              <a:defRPr sz="1100"/>
            </a:lvl2pPr>
            <a:lvl3pPr marL="914126" indent="0">
              <a:buNone/>
              <a:defRPr sz="1100"/>
            </a:lvl3pPr>
            <a:lvl4pPr marL="1371189" indent="0">
              <a:buNone/>
              <a:defRPr sz="1100"/>
            </a:lvl4pPr>
            <a:lvl5pPr marL="1828251" indent="0">
              <a:buNone/>
              <a:defRPr sz="1100"/>
            </a:lvl5pPr>
          </a:lstStyle>
          <a:p>
            <a:pPr lvl="0"/>
            <a:r>
              <a:rPr lang="en-US"/>
              <a:t>Click to edit Master text styles</a:t>
            </a:r>
          </a:p>
        </p:txBody>
      </p:sp>
      <p:sp>
        <p:nvSpPr>
          <p:cNvPr id="66" name="Text Placeholder 48">
            <a:extLst>
              <a:ext uri="{FF2B5EF4-FFF2-40B4-BE49-F238E27FC236}">
                <a16:creationId xmlns:a16="http://schemas.microsoft.com/office/drawing/2014/main" id="{D4D4EE7B-E029-47B3-BC18-D53E810711CE}"/>
              </a:ext>
            </a:extLst>
          </p:cNvPr>
          <p:cNvSpPr>
            <a:spLocks noGrp="1"/>
          </p:cNvSpPr>
          <p:nvPr>
            <p:ph type="body" sz="quarter" idx="26" hasCustomPrompt="1"/>
          </p:nvPr>
        </p:nvSpPr>
        <p:spPr>
          <a:xfrm>
            <a:off x="9697900" y="4057987"/>
            <a:ext cx="2159000" cy="302186"/>
          </a:xfrm>
        </p:spPr>
        <p:txBody>
          <a:bodyPr>
            <a:noAutofit/>
          </a:bodyPr>
          <a:lstStyle>
            <a:lvl1pPr marL="0" indent="0">
              <a:buNone/>
              <a:defRPr sz="1799" b="1">
                <a:solidFill>
                  <a:schemeClr val="accent6"/>
                </a:solidFill>
                <a:latin typeface="+mj-lt"/>
              </a:defRPr>
            </a:lvl1pPr>
            <a:lvl2pPr marL="457063" indent="0">
              <a:buNone/>
              <a:defRPr sz="1799"/>
            </a:lvl2pPr>
            <a:lvl3pPr marL="914126" indent="0">
              <a:buNone/>
              <a:defRPr sz="1799"/>
            </a:lvl3pPr>
            <a:lvl4pPr marL="1371189" indent="0">
              <a:buNone/>
              <a:defRPr sz="1799"/>
            </a:lvl4pPr>
            <a:lvl5pPr marL="1828251" indent="0">
              <a:buNone/>
              <a:defRPr sz="1799"/>
            </a:lvl5pPr>
          </a:lstStyle>
          <a:p>
            <a:pPr lvl="0"/>
            <a:r>
              <a:rPr lang="en-US" dirty="0"/>
              <a:t>CLICK TO EDIT</a:t>
            </a:r>
          </a:p>
        </p:txBody>
      </p:sp>
      <p:sp>
        <p:nvSpPr>
          <p:cNvPr id="67" name="Text Placeholder 50">
            <a:extLst>
              <a:ext uri="{FF2B5EF4-FFF2-40B4-BE49-F238E27FC236}">
                <a16:creationId xmlns:a16="http://schemas.microsoft.com/office/drawing/2014/main" id="{C088BE45-14DC-4551-A5FC-93D0BA991882}"/>
              </a:ext>
            </a:extLst>
          </p:cNvPr>
          <p:cNvSpPr>
            <a:spLocks noGrp="1"/>
          </p:cNvSpPr>
          <p:nvPr>
            <p:ph type="body" sz="quarter" idx="27"/>
          </p:nvPr>
        </p:nvSpPr>
        <p:spPr>
          <a:xfrm>
            <a:off x="9697901" y="4392591"/>
            <a:ext cx="2179637" cy="706438"/>
          </a:xfrm>
        </p:spPr>
        <p:txBody>
          <a:bodyPr>
            <a:noAutofit/>
          </a:bodyPr>
          <a:lstStyle>
            <a:lvl1pPr marL="0" indent="0">
              <a:lnSpc>
                <a:spcPct val="100000"/>
              </a:lnSpc>
              <a:buNone/>
              <a:defRPr sz="1100">
                <a:solidFill>
                  <a:schemeClr val="tx1"/>
                </a:solidFill>
              </a:defRPr>
            </a:lvl1pPr>
            <a:lvl2pPr marL="457063" indent="0">
              <a:buNone/>
              <a:defRPr sz="1100"/>
            </a:lvl2pPr>
            <a:lvl3pPr marL="914126" indent="0">
              <a:buNone/>
              <a:defRPr sz="1100"/>
            </a:lvl3pPr>
            <a:lvl4pPr marL="1371189" indent="0">
              <a:buNone/>
              <a:defRPr sz="1100"/>
            </a:lvl4pPr>
            <a:lvl5pPr marL="1828251" indent="0">
              <a:buNone/>
              <a:defRPr sz="1100"/>
            </a:lvl5pPr>
          </a:lstStyle>
          <a:p>
            <a:pPr lvl="0"/>
            <a:r>
              <a:rPr lang="en-US"/>
              <a:t>Click to edit Master text styles</a:t>
            </a:r>
          </a:p>
        </p:txBody>
      </p:sp>
      <p:sp>
        <p:nvSpPr>
          <p:cNvPr id="68" name="Text Placeholder 48">
            <a:extLst>
              <a:ext uri="{FF2B5EF4-FFF2-40B4-BE49-F238E27FC236}">
                <a16:creationId xmlns:a16="http://schemas.microsoft.com/office/drawing/2014/main" id="{120E072F-4FF5-422F-B7FD-BE3DF026010F}"/>
              </a:ext>
            </a:extLst>
          </p:cNvPr>
          <p:cNvSpPr>
            <a:spLocks noGrp="1"/>
          </p:cNvSpPr>
          <p:nvPr>
            <p:ph type="body" sz="quarter" idx="28" hasCustomPrompt="1"/>
          </p:nvPr>
        </p:nvSpPr>
        <p:spPr>
          <a:xfrm>
            <a:off x="1580060" y="5231920"/>
            <a:ext cx="2159000" cy="302186"/>
          </a:xfrm>
        </p:spPr>
        <p:txBody>
          <a:bodyPr>
            <a:noAutofit/>
          </a:bodyPr>
          <a:lstStyle>
            <a:lvl1pPr marL="0" indent="0">
              <a:buNone/>
              <a:defRPr sz="1799" b="1">
                <a:solidFill>
                  <a:schemeClr val="accent3"/>
                </a:solidFill>
                <a:latin typeface="+mj-lt"/>
              </a:defRPr>
            </a:lvl1pPr>
            <a:lvl2pPr marL="457063" indent="0">
              <a:buNone/>
              <a:defRPr sz="1799"/>
            </a:lvl2pPr>
            <a:lvl3pPr marL="914126" indent="0">
              <a:buNone/>
              <a:defRPr sz="1799"/>
            </a:lvl3pPr>
            <a:lvl4pPr marL="1371189" indent="0">
              <a:buNone/>
              <a:defRPr sz="1799"/>
            </a:lvl4pPr>
            <a:lvl5pPr marL="1828251" indent="0">
              <a:buNone/>
              <a:defRPr sz="1799"/>
            </a:lvl5pPr>
          </a:lstStyle>
          <a:p>
            <a:pPr lvl="0"/>
            <a:r>
              <a:rPr lang="en-US" dirty="0"/>
              <a:t>CLICK TO EDIT</a:t>
            </a:r>
          </a:p>
        </p:txBody>
      </p:sp>
      <p:sp>
        <p:nvSpPr>
          <p:cNvPr id="69" name="Text Placeholder 50">
            <a:extLst>
              <a:ext uri="{FF2B5EF4-FFF2-40B4-BE49-F238E27FC236}">
                <a16:creationId xmlns:a16="http://schemas.microsoft.com/office/drawing/2014/main" id="{E73E6162-F4E3-4F6D-BA12-6B5918E23B8E}"/>
              </a:ext>
            </a:extLst>
          </p:cNvPr>
          <p:cNvSpPr>
            <a:spLocks noGrp="1"/>
          </p:cNvSpPr>
          <p:nvPr>
            <p:ph type="body" sz="quarter" idx="29"/>
          </p:nvPr>
        </p:nvSpPr>
        <p:spPr>
          <a:xfrm>
            <a:off x="1580061" y="5566524"/>
            <a:ext cx="2179637" cy="706438"/>
          </a:xfrm>
        </p:spPr>
        <p:txBody>
          <a:bodyPr>
            <a:noAutofit/>
          </a:bodyPr>
          <a:lstStyle>
            <a:lvl1pPr marL="0" indent="0">
              <a:lnSpc>
                <a:spcPct val="100000"/>
              </a:lnSpc>
              <a:buNone/>
              <a:defRPr sz="1100">
                <a:solidFill>
                  <a:schemeClr val="tx1"/>
                </a:solidFill>
              </a:defRPr>
            </a:lvl1pPr>
            <a:lvl2pPr marL="457063" indent="0">
              <a:buNone/>
              <a:defRPr sz="1100"/>
            </a:lvl2pPr>
            <a:lvl3pPr marL="914126" indent="0">
              <a:buNone/>
              <a:defRPr sz="1100"/>
            </a:lvl3pPr>
            <a:lvl4pPr marL="1371189" indent="0">
              <a:buNone/>
              <a:defRPr sz="1100"/>
            </a:lvl4pPr>
            <a:lvl5pPr marL="1828251" indent="0">
              <a:buNone/>
              <a:defRPr sz="1100"/>
            </a:lvl5pPr>
          </a:lstStyle>
          <a:p>
            <a:pPr lvl="0"/>
            <a:r>
              <a:rPr lang="en-US"/>
              <a:t>Click to edit Master text styles</a:t>
            </a:r>
          </a:p>
        </p:txBody>
      </p:sp>
      <p:sp>
        <p:nvSpPr>
          <p:cNvPr id="70" name="Text Placeholder 48">
            <a:extLst>
              <a:ext uri="{FF2B5EF4-FFF2-40B4-BE49-F238E27FC236}">
                <a16:creationId xmlns:a16="http://schemas.microsoft.com/office/drawing/2014/main" id="{C9938F8E-67A2-401C-882C-ED04C7E5224B}"/>
              </a:ext>
            </a:extLst>
          </p:cNvPr>
          <p:cNvSpPr>
            <a:spLocks noGrp="1"/>
          </p:cNvSpPr>
          <p:nvPr>
            <p:ph type="body" sz="quarter" idx="30" hasCustomPrompt="1"/>
          </p:nvPr>
        </p:nvSpPr>
        <p:spPr>
          <a:xfrm>
            <a:off x="5674540" y="5231920"/>
            <a:ext cx="2159000" cy="302186"/>
          </a:xfrm>
        </p:spPr>
        <p:txBody>
          <a:bodyPr>
            <a:noAutofit/>
          </a:bodyPr>
          <a:lstStyle>
            <a:lvl1pPr marL="0" indent="0">
              <a:buNone/>
              <a:defRPr sz="1799" b="1">
                <a:solidFill>
                  <a:schemeClr val="accent3"/>
                </a:solidFill>
                <a:latin typeface="+mj-lt"/>
              </a:defRPr>
            </a:lvl1pPr>
            <a:lvl2pPr marL="457063" indent="0">
              <a:buNone/>
              <a:defRPr sz="1799"/>
            </a:lvl2pPr>
            <a:lvl3pPr marL="914126" indent="0">
              <a:buNone/>
              <a:defRPr sz="1799"/>
            </a:lvl3pPr>
            <a:lvl4pPr marL="1371189" indent="0">
              <a:buNone/>
              <a:defRPr sz="1799"/>
            </a:lvl4pPr>
            <a:lvl5pPr marL="1828251" indent="0">
              <a:buNone/>
              <a:defRPr sz="1799"/>
            </a:lvl5pPr>
          </a:lstStyle>
          <a:p>
            <a:pPr lvl="0"/>
            <a:r>
              <a:rPr lang="en-US" dirty="0"/>
              <a:t>CLICK TO EDIT</a:t>
            </a:r>
          </a:p>
        </p:txBody>
      </p:sp>
      <p:sp>
        <p:nvSpPr>
          <p:cNvPr id="71" name="Text Placeholder 50">
            <a:extLst>
              <a:ext uri="{FF2B5EF4-FFF2-40B4-BE49-F238E27FC236}">
                <a16:creationId xmlns:a16="http://schemas.microsoft.com/office/drawing/2014/main" id="{E683DBE3-DCA5-4538-A253-E60ED2C4B621}"/>
              </a:ext>
            </a:extLst>
          </p:cNvPr>
          <p:cNvSpPr>
            <a:spLocks noGrp="1"/>
          </p:cNvSpPr>
          <p:nvPr>
            <p:ph type="body" sz="quarter" idx="31"/>
          </p:nvPr>
        </p:nvSpPr>
        <p:spPr>
          <a:xfrm>
            <a:off x="5674541" y="5566524"/>
            <a:ext cx="2179637" cy="706438"/>
          </a:xfrm>
        </p:spPr>
        <p:txBody>
          <a:bodyPr>
            <a:noAutofit/>
          </a:bodyPr>
          <a:lstStyle>
            <a:lvl1pPr marL="0" indent="0">
              <a:lnSpc>
                <a:spcPct val="100000"/>
              </a:lnSpc>
              <a:buNone/>
              <a:defRPr sz="1100">
                <a:solidFill>
                  <a:schemeClr val="tx1"/>
                </a:solidFill>
              </a:defRPr>
            </a:lvl1pPr>
            <a:lvl2pPr marL="457063" indent="0">
              <a:buNone/>
              <a:defRPr sz="1100"/>
            </a:lvl2pPr>
            <a:lvl3pPr marL="914126" indent="0">
              <a:buNone/>
              <a:defRPr sz="1100"/>
            </a:lvl3pPr>
            <a:lvl4pPr marL="1371189" indent="0">
              <a:buNone/>
              <a:defRPr sz="1100"/>
            </a:lvl4pPr>
            <a:lvl5pPr marL="1828251" indent="0">
              <a:buNone/>
              <a:defRPr sz="1100"/>
            </a:lvl5pPr>
          </a:lstStyle>
          <a:p>
            <a:pPr lvl="0"/>
            <a:r>
              <a:rPr lang="en-US"/>
              <a:t>Click to edit Master text styles</a:t>
            </a:r>
          </a:p>
        </p:txBody>
      </p:sp>
      <p:sp>
        <p:nvSpPr>
          <p:cNvPr id="72" name="Text Placeholder 48">
            <a:extLst>
              <a:ext uri="{FF2B5EF4-FFF2-40B4-BE49-F238E27FC236}">
                <a16:creationId xmlns:a16="http://schemas.microsoft.com/office/drawing/2014/main" id="{6F8B9E2C-BE06-4536-A348-4640A2DA1BFC}"/>
              </a:ext>
            </a:extLst>
          </p:cNvPr>
          <p:cNvSpPr>
            <a:spLocks noGrp="1"/>
          </p:cNvSpPr>
          <p:nvPr>
            <p:ph type="body" sz="quarter" idx="32" hasCustomPrompt="1"/>
          </p:nvPr>
        </p:nvSpPr>
        <p:spPr>
          <a:xfrm>
            <a:off x="9697900" y="5231920"/>
            <a:ext cx="2159000" cy="302186"/>
          </a:xfrm>
        </p:spPr>
        <p:txBody>
          <a:bodyPr>
            <a:noAutofit/>
          </a:bodyPr>
          <a:lstStyle>
            <a:lvl1pPr marL="0" indent="0">
              <a:buNone/>
              <a:defRPr sz="1799" b="1">
                <a:solidFill>
                  <a:schemeClr val="accent3"/>
                </a:solidFill>
                <a:latin typeface="+mj-lt"/>
              </a:defRPr>
            </a:lvl1pPr>
            <a:lvl2pPr marL="457063" indent="0">
              <a:buNone/>
              <a:defRPr sz="1799"/>
            </a:lvl2pPr>
            <a:lvl3pPr marL="914126" indent="0">
              <a:buNone/>
              <a:defRPr sz="1799"/>
            </a:lvl3pPr>
            <a:lvl4pPr marL="1371189" indent="0">
              <a:buNone/>
              <a:defRPr sz="1799"/>
            </a:lvl4pPr>
            <a:lvl5pPr marL="1828251" indent="0">
              <a:buNone/>
              <a:defRPr sz="1799"/>
            </a:lvl5pPr>
          </a:lstStyle>
          <a:p>
            <a:pPr lvl="0"/>
            <a:r>
              <a:rPr lang="en-US" dirty="0"/>
              <a:t>CLICK TO EDIT</a:t>
            </a:r>
          </a:p>
        </p:txBody>
      </p:sp>
      <p:sp>
        <p:nvSpPr>
          <p:cNvPr id="73" name="Text Placeholder 50">
            <a:extLst>
              <a:ext uri="{FF2B5EF4-FFF2-40B4-BE49-F238E27FC236}">
                <a16:creationId xmlns:a16="http://schemas.microsoft.com/office/drawing/2014/main" id="{B9A57CE7-FAE2-490F-A8F8-402B5F3A7443}"/>
              </a:ext>
            </a:extLst>
          </p:cNvPr>
          <p:cNvSpPr>
            <a:spLocks noGrp="1"/>
          </p:cNvSpPr>
          <p:nvPr>
            <p:ph type="body" sz="quarter" idx="33"/>
          </p:nvPr>
        </p:nvSpPr>
        <p:spPr>
          <a:xfrm>
            <a:off x="9697901" y="5566524"/>
            <a:ext cx="2179637" cy="706438"/>
          </a:xfrm>
        </p:spPr>
        <p:txBody>
          <a:bodyPr>
            <a:noAutofit/>
          </a:bodyPr>
          <a:lstStyle>
            <a:lvl1pPr marL="0" indent="0">
              <a:lnSpc>
                <a:spcPct val="100000"/>
              </a:lnSpc>
              <a:buNone/>
              <a:defRPr sz="1100">
                <a:solidFill>
                  <a:schemeClr val="tx1"/>
                </a:solidFill>
              </a:defRPr>
            </a:lvl1pPr>
            <a:lvl2pPr marL="457063" indent="0">
              <a:buNone/>
              <a:defRPr sz="1100"/>
            </a:lvl2pPr>
            <a:lvl3pPr marL="914126" indent="0">
              <a:buNone/>
              <a:defRPr sz="1100"/>
            </a:lvl3pPr>
            <a:lvl4pPr marL="1371189" indent="0">
              <a:buNone/>
              <a:defRPr sz="1100"/>
            </a:lvl4pPr>
            <a:lvl5pPr marL="1828251" indent="0">
              <a:buNone/>
              <a:defRPr sz="1100"/>
            </a:lvl5pPr>
          </a:lstStyle>
          <a:p>
            <a:pPr lvl="0"/>
            <a:r>
              <a:rPr lang="en-US"/>
              <a:t>Click to edit Master text styles</a:t>
            </a:r>
          </a:p>
        </p:txBody>
      </p:sp>
      <p:sp>
        <p:nvSpPr>
          <p:cNvPr id="2" name="Title 1">
            <a:extLst>
              <a:ext uri="{FF2B5EF4-FFF2-40B4-BE49-F238E27FC236}">
                <a16:creationId xmlns:a16="http://schemas.microsoft.com/office/drawing/2014/main" id="{AA611859-7CC8-480B-BA0E-18BB16B3047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42498588"/>
      </p:ext>
    </p:extLst>
  </p:cSld>
  <p:clrMapOvr>
    <a:masterClrMapping/>
  </p:clrMapOvr>
  <p:extLst>
    <p:ext uri="{DCECCB84-F9BA-43D5-87BE-67443E8EF086}">
      <p15:sldGuideLst xmlns:p15="http://schemas.microsoft.com/office/powerpoint/2012/main">
        <p15:guide id="1" pos="2544">
          <p15:clr>
            <a:srgbClr val="FBAE40"/>
          </p15:clr>
        </p15:guide>
        <p15:guide id="2" pos="5112">
          <p15:clr>
            <a:srgbClr val="FBAE40"/>
          </p15:clr>
        </p15:guide>
        <p15:guide id="4" pos="5256">
          <p15:clr>
            <a:srgbClr val="5ACBF0"/>
          </p15:clr>
        </p15:guide>
        <p15:guide id="5" pos="4968">
          <p15:clr>
            <a:srgbClr val="5ACBF0"/>
          </p15:clr>
        </p15:guide>
        <p15:guide id="6" pos="2688">
          <p15:clr>
            <a:srgbClr val="5ACBF0"/>
          </p15:clr>
        </p15:guide>
        <p15:guide id="7" pos="2400">
          <p15:clr>
            <a:srgbClr val="5ACBF0"/>
          </p15:clr>
        </p15:guide>
        <p15:guide id="10" pos="144">
          <p15:clr>
            <a:srgbClr val="5ACBF0"/>
          </p15:clr>
        </p15:guide>
        <p15:guide id="11" orient="horz" pos="4176">
          <p15:clr>
            <a:srgbClr val="5ACBF0"/>
          </p15:clr>
        </p15:guide>
        <p15:guide id="12" pos="7536">
          <p15:clr>
            <a:srgbClr val="5ACBF0"/>
          </p15:clr>
        </p15:guide>
        <p15:guide id="13" orient="horz" pos="144">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7/16/2023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644739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ngle Timeline">
    <p:spTree>
      <p:nvGrpSpPr>
        <p:cNvPr id="1" name=""/>
        <p:cNvGrpSpPr/>
        <p:nvPr/>
      </p:nvGrpSpPr>
      <p:grpSpPr>
        <a:xfrm>
          <a:off x="0" y="0"/>
          <a:ext cx="0" cy="0"/>
          <a:chOff x="0" y="0"/>
          <a:chExt cx="0" cy="0"/>
        </a:xfrm>
      </p:grpSpPr>
      <p:sp>
        <p:nvSpPr>
          <p:cNvPr id="18" name="Text Placeholder 48">
            <a:extLst>
              <a:ext uri="{FF2B5EF4-FFF2-40B4-BE49-F238E27FC236}">
                <a16:creationId xmlns:a16="http://schemas.microsoft.com/office/drawing/2014/main" id="{D127D48E-3E09-48C7-AB33-FBD643EFA52E}"/>
              </a:ext>
            </a:extLst>
          </p:cNvPr>
          <p:cNvSpPr>
            <a:spLocks noGrp="1"/>
          </p:cNvSpPr>
          <p:nvPr>
            <p:ph type="body" sz="quarter" idx="10" hasCustomPrompt="1"/>
          </p:nvPr>
        </p:nvSpPr>
        <p:spPr>
          <a:xfrm>
            <a:off x="1823914" y="4817717"/>
            <a:ext cx="1796396" cy="302186"/>
          </a:xfrm>
        </p:spPr>
        <p:txBody>
          <a:bodyPr>
            <a:noAutofit/>
          </a:bodyPr>
          <a:lstStyle>
            <a:lvl1pPr marL="0" indent="0">
              <a:buNone/>
              <a:defRPr sz="2000" b="1">
                <a:solidFill>
                  <a:schemeClr val="accent4"/>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19" name="Text Placeholder 50">
            <a:extLst>
              <a:ext uri="{FF2B5EF4-FFF2-40B4-BE49-F238E27FC236}">
                <a16:creationId xmlns:a16="http://schemas.microsoft.com/office/drawing/2014/main" id="{A1B91BF4-B790-4F67-98EB-FE905527BFF8}"/>
              </a:ext>
            </a:extLst>
          </p:cNvPr>
          <p:cNvSpPr>
            <a:spLocks noGrp="1"/>
          </p:cNvSpPr>
          <p:nvPr>
            <p:ph type="body" sz="quarter" idx="11"/>
          </p:nvPr>
        </p:nvSpPr>
        <p:spPr>
          <a:xfrm>
            <a:off x="1823914" y="5210963"/>
            <a:ext cx="1813567" cy="706438"/>
          </a:xfrm>
        </p:spPr>
        <p:txBody>
          <a:bodyPr>
            <a:noAutofit/>
          </a:bodyPr>
          <a:lstStyle>
            <a:lvl1pPr marL="0" indent="0">
              <a:lnSpc>
                <a:spcPct val="100000"/>
              </a:lnSpc>
              <a:buNone/>
              <a:defRPr sz="12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20" name="Text Placeholder 48">
            <a:extLst>
              <a:ext uri="{FF2B5EF4-FFF2-40B4-BE49-F238E27FC236}">
                <a16:creationId xmlns:a16="http://schemas.microsoft.com/office/drawing/2014/main" id="{CCA5F33F-1634-427F-92BF-99A5ED52A4BA}"/>
              </a:ext>
            </a:extLst>
          </p:cNvPr>
          <p:cNvSpPr>
            <a:spLocks noGrp="1"/>
          </p:cNvSpPr>
          <p:nvPr>
            <p:ph type="body" sz="quarter" idx="12" hasCustomPrompt="1"/>
          </p:nvPr>
        </p:nvSpPr>
        <p:spPr>
          <a:xfrm>
            <a:off x="4134076" y="4817717"/>
            <a:ext cx="1796396" cy="302186"/>
          </a:xfrm>
        </p:spPr>
        <p:txBody>
          <a:bodyPr>
            <a:noAutofit/>
          </a:bodyPr>
          <a:lstStyle>
            <a:lvl1pPr marL="0" indent="0">
              <a:buNone/>
              <a:defRPr sz="2000" b="1">
                <a:solidFill>
                  <a:schemeClr val="accent5"/>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21" name="Text Placeholder 50">
            <a:extLst>
              <a:ext uri="{FF2B5EF4-FFF2-40B4-BE49-F238E27FC236}">
                <a16:creationId xmlns:a16="http://schemas.microsoft.com/office/drawing/2014/main" id="{084F28D2-C99C-44DC-95CF-A18847F3B61F}"/>
              </a:ext>
            </a:extLst>
          </p:cNvPr>
          <p:cNvSpPr>
            <a:spLocks noGrp="1"/>
          </p:cNvSpPr>
          <p:nvPr>
            <p:ph type="body" sz="quarter" idx="13"/>
          </p:nvPr>
        </p:nvSpPr>
        <p:spPr>
          <a:xfrm>
            <a:off x="4134076" y="5210963"/>
            <a:ext cx="1813567" cy="706438"/>
          </a:xfrm>
        </p:spPr>
        <p:txBody>
          <a:bodyPr>
            <a:noAutofit/>
          </a:bodyPr>
          <a:lstStyle>
            <a:lvl1pPr marL="0" indent="0">
              <a:lnSpc>
                <a:spcPct val="100000"/>
              </a:lnSpc>
              <a:buNone/>
              <a:defRPr sz="12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22" name="Text Placeholder 48">
            <a:extLst>
              <a:ext uri="{FF2B5EF4-FFF2-40B4-BE49-F238E27FC236}">
                <a16:creationId xmlns:a16="http://schemas.microsoft.com/office/drawing/2014/main" id="{2402522A-E098-4FB5-B454-D6FC98D90CFE}"/>
              </a:ext>
            </a:extLst>
          </p:cNvPr>
          <p:cNvSpPr>
            <a:spLocks noGrp="1"/>
          </p:cNvSpPr>
          <p:nvPr>
            <p:ph type="body" sz="quarter" idx="14" hasCustomPrompt="1"/>
          </p:nvPr>
        </p:nvSpPr>
        <p:spPr>
          <a:xfrm>
            <a:off x="6444238" y="4817717"/>
            <a:ext cx="1796396" cy="302186"/>
          </a:xfrm>
        </p:spPr>
        <p:txBody>
          <a:bodyPr>
            <a:noAutofit/>
          </a:bodyPr>
          <a:lstStyle>
            <a:lvl1pPr marL="0" indent="0">
              <a:buNone/>
              <a:defRPr sz="2000" b="1">
                <a:solidFill>
                  <a:schemeClr val="accent6"/>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23" name="Text Placeholder 50">
            <a:extLst>
              <a:ext uri="{FF2B5EF4-FFF2-40B4-BE49-F238E27FC236}">
                <a16:creationId xmlns:a16="http://schemas.microsoft.com/office/drawing/2014/main" id="{18CF51EA-CDE2-4AA1-83CB-9DC6E212C336}"/>
              </a:ext>
            </a:extLst>
          </p:cNvPr>
          <p:cNvSpPr>
            <a:spLocks noGrp="1"/>
          </p:cNvSpPr>
          <p:nvPr>
            <p:ph type="body" sz="quarter" idx="15"/>
          </p:nvPr>
        </p:nvSpPr>
        <p:spPr>
          <a:xfrm>
            <a:off x="6444238" y="5210963"/>
            <a:ext cx="1813567" cy="706438"/>
          </a:xfrm>
        </p:spPr>
        <p:txBody>
          <a:bodyPr>
            <a:noAutofit/>
          </a:bodyPr>
          <a:lstStyle>
            <a:lvl1pPr marL="0" indent="0">
              <a:lnSpc>
                <a:spcPct val="100000"/>
              </a:lnSpc>
              <a:buNone/>
              <a:defRPr sz="12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24" name="Text Placeholder 48">
            <a:extLst>
              <a:ext uri="{FF2B5EF4-FFF2-40B4-BE49-F238E27FC236}">
                <a16:creationId xmlns:a16="http://schemas.microsoft.com/office/drawing/2014/main" id="{FE2BFCE7-D8D1-42B7-97F2-78B1D2CB5F8F}"/>
              </a:ext>
            </a:extLst>
          </p:cNvPr>
          <p:cNvSpPr>
            <a:spLocks noGrp="1"/>
          </p:cNvSpPr>
          <p:nvPr>
            <p:ph type="body" sz="quarter" idx="16" hasCustomPrompt="1"/>
          </p:nvPr>
        </p:nvSpPr>
        <p:spPr>
          <a:xfrm>
            <a:off x="8754400" y="4817717"/>
            <a:ext cx="1796396" cy="302186"/>
          </a:xfrm>
        </p:spPr>
        <p:txBody>
          <a:bodyPr>
            <a:noAutofit/>
          </a:bodyPr>
          <a:lstStyle>
            <a:lvl1pPr marL="0" indent="0">
              <a:buNone/>
              <a:defRPr sz="2000" b="1">
                <a:solidFill>
                  <a:schemeClr val="accent3"/>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25" name="Text Placeholder 50">
            <a:extLst>
              <a:ext uri="{FF2B5EF4-FFF2-40B4-BE49-F238E27FC236}">
                <a16:creationId xmlns:a16="http://schemas.microsoft.com/office/drawing/2014/main" id="{0C4E8DE7-5691-4470-BC2C-F9F6532248C2}"/>
              </a:ext>
            </a:extLst>
          </p:cNvPr>
          <p:cNvSpPr>
            <a:spLocks noGrp="1"/>
          </p:cNvSpPr>
          <p:nvPr>
            <p:ph type="body" sz="quarter" idx="17"/>
          </p:nvPr>
        </p:nvSpPr>
        <p:spPr>
          <a:xfrm>
            <a:off x="8754400" y="5210963"/>
            <a:ext cx="1813567" cy="706438"/>
          </a:xfrm>
        </p:spPr>
        <p:txBody>
          <a:bodyPr>
            <a:noAutofit/>
          </a:bodyPr>
          <a:lstStyle>
            <a:lvl1pPr marL="0" indent="0">
              <a:lnSpc>
                <a:spcPct val="100000"/>
              </a:lnSpc>
              <a:buNone/>
              <a:defRPr sz="12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4" name="Title 3">
            <a:extLst>
              <a:ext uri="{FF2B5EF4-FFF2-40B4-BE49-F238E27FC236}">
                <a16:creationId xmlns:a16="http://schemas.microsoft.com/office/drawing/2014/main" id="{AFBC6ED5-DBEC-4BA5-9BFE-9A5E0ED8D8C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21586445"/>
      </p:ext>
    </p:extLst>
  </p:cSld>
  <p:clrMapOvr>
    <a:masterClrMapping/>
  </p:clrMapOvr>
  <p:extLst>
    <p:ext uri="{DCECCB84-F9BA-43D5-87BE-67443E8EF086}">
      <p15:sldGuideLst xmlns:p15="http://schemas.microsoft.com/office/powerpoint/2012/main">
        <p15:guide id="1" pos="1920">
          <p15:clr>
            <a:srgbClr val="FBAE40"/>
          </p15:clr>
        </p15:guide>
        <p15:guide id="2" pos="3840">
          <p15:clr>
            <a:srgbClr val="FBAE40"/>
          </p15:clr>
        </p15:guide>
        <p15:guide id="3" pos="5760">
          <p15:clr>
            <a:srgbClr val="FBAE40"/>
          </p15:clr>
        </p15:guide>
        <p15:guide id="4" pos="3984">
          <p15:clr>
            <a:srgbClr val="5ACBF0"/>
          </p15:clr>
        </p15:guide>
        <p15:guide id="5" pos="3696">
          <p15:clr>
            <a:srgbClr val="5ACBF0"/>
          </p15:clr>
        </p15:guide>
        <p15:guide id="6" pos="2064">
          <p15:clr>
            <a:srgbClr val="5ACBF0"/>
          </p15:clr>
        </p15:guide>
        <p15:guide id="7" pos="1776">
          <p15:clr>
            <a:srgbClr val="5ACBF0"/>
          </p15:clr>
        </p15:guide>
        <p15:guide id="8" pos="5616">
          <p15:clr>
            <a:srgbClr val="5ACBF0"/>
          </p15:clr>
        </p15:guide>
        <p15:guide id="9" pos="5904">
          <p15:clr>
            <a:srgbClr val="5ACBF0"/>
          </p15:clr>
        </p15:guide>
        <p15:guide id="10" pos="144">
          <p15:clr>
            <a:srgbClr val="5ACBF0"/>
          </p15:clr>
        </p15:guide>
        <p15:guide id="11" orient="horz" pos="4176">
          <p15:clr>
            <a:srgbClr val="5ACBF0"/>
          </p15:clr>
        </p15:guide>
        <p15:guide id="12" pos="7536">
          <p15:clr>
            <a:srgbClr val="5ACBF0"/>
          </p15:clr>
        </p15:guide>
        <p15:guide id="13" orient="horz" pos="144">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ouble Timeline">
    <p:spTree>
      <p:nvGrpSpPr>
        <p:cNvPr id="1" name=""/>
        <p:cNvGrpSpPr/>
        <p:nvPr/>
      </p:nvGrpSpPr>
      <p:grpSpPr>
        <a:xfrm>
          <a:off x="0" y="0"/>
          <a:ext cx="0" cy="0"/>
          <a:chOff x="0" y="0"/>
          <a:chExt cx="0" cy="0"/>
        </a:xfrm>
      </p:grpSpPr>
      <p:sp>
        <p:nvSpPr>
          <p:cNvPr id="34" name="Text Placeholder 48">
            <a:extLst>
              <a:ext uri="{FF2B5EF4-FFF2-40B4-BE49-F238E27FC236}">
                <a16:creationId xmlns:a16="http://schemas.microsoft.com/office/drawing/2014/main" id="{C6E48CAB-F1C0-4E71-9686-C02A967E923F}"/>
              </a:ext>
            </a:extLst>
          </p:cNvPr>
          <p:cNvSpPr>
            <a:spLocks noGrp="1"/>
          </p:cNvSpPr>
          <p:nvPr>
            <p:ph type="body" sz="quarter" idx="10" hasCustomPrompt="1"/>
          </p:nvPr>
        </p:nvSpPr>
        <p:spPr>
          <a:xfrm>
            <a:off x="456182" y="4014522"/>
            <a:ext cx="1182118" cy="302186"/>
          </a:xfrm>
        </p:spPr>
        <p:txBody>
          <a:bodyPr lIns="0" rIns="0">
            <a:noAutofit/>
          </a:bodyPr>
          <a:lstStyle>
            <a:lvl1pPr marL="0" indent="0">
              <a:buNone/>
              <a:defRPr sz="1600" b="1">
                <a:solidFill>
                  <a:schemeClr val="accent4"/>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a:t>
            </a:r>
          </a:p>
        </p:txBody>
      </p:sp>
      <p:sp>
        <p:nvSpPr>
          <p:cNvPr id="35" name="Text Placeholder 50">
            <a:extLst>
              <a:ext uri="{FF2B5EF4-FFF2-40B4-BE49-F238E27FC236}">
                <a16:creationId xmlns:a16="http://schemas.microsoft.com/office/drawing/2014/main" id="{7C226081-D459-4A68-9B23-0C804E6A639C}"/>
              </a:ext>
            </a:extLst>
          </p:cNvPr>
          <p:cNvSpPr>
            <a:spLocks noGrp="1"/>
          </p:cNvSpPr>
          <p:nvPr>
            <p:ph type="body" sz="quarter" idx="11"/>
          </p:nvPr>
        </p:nvSpPr>
        <p:spPr>
          <a:xfrm>
            <a:off x="456182" y="4486178"/>
            <a:ext cx="1182118" cy="1183101"/>
          </a:xfrm>
        </p:spPr>
        <p:txBody>
          <a:bodyPr lIns="0" rIns="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50" name="Text Placeholder 48">
            <a:extLst>
              <a:ext uri="{FF2B5EF4-FFF2-40B4-BE49-F238E27FC236}">
                <a16:creationId xmlns:a16="http://schemas.microsoft.com/office/drawing/2014/main" id="{C32AE455-05F0-44FA-98C4-73D9C60DF896}"/>
              </a:ext>
            </a:extLst>
          </p:cNvPr>
          <p:cNvSpPr>
            <a:spLocks noGrp="1"/>
          </p:cNvSpPr>
          <p:nvPr>
            <p:ph type="body" sz="quarter" idx="32" hasCustomPrompt="1"/>
          </p:nvPr>
        </p:nvSpPr>
        <p:spPr>
          <a:xfrm>
            <a:off x="1839103" y="4014522"/>
            <a:ext cx="1208897" cy="302186"/>
          </a:xfrm>
        </p:spPr>
        <p:txBody>
          <a:bodyPr lIns="0" rIns="0">
            <a:noAutofit/>
          </a:bodyPr>
          <a:lstStyle>
            <a:lvl1pPr marL="0" indent="0">
              <a:buNone/>
              <a:defRPr sz="1600" b="1">
                <a:solidFill>
                  <a:schemeClr val="accent5"/>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a:t>
            </a:r>
          </a:p>
        </p:txBody>
      </p:sp>
      <p:sp>
        <p:nvSpPr>
          <p:cNvPr id="51" name="Text Placeholder 50">
            <a:extLst>
              <a:ext uri="{FF2B5EF4-FFF2-40B4-BE49-F238E27FC236}">
                <a16:creationId xmlns:a16="http://schemas.microsoft.com/office/drawing/2014/main" id="{3C3FB663-073E-458E-A31A-B15112A0D377}"/>
              </a:ext>
            </a:extLst>
          </p:cNvPr>
          <p:cNvSpPr>
            <a:spLocks noGrp="1"/>
          </p:cNvSpPr>
          <p:nvPr>
            <p:ph type="body" sz="quarter" idx="33"/>
          </p:nvPr>
        </p:nvSpPr>
        <p:spPr>
          <a:xfrm>
            <a:off x="1839103" y="4486178"/>
            <a:ext cx="1182118" cy="1183101"/>
          </a:xfrm>
        </p:spPr>
        <p:txBody>
          <a:bodyPr lIns="0" rIns="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52" name="Text Placeholder 48">
            <a:extLst>
              <a:ext uri="{FF2B5EF4-FFF2-40B4-BE49-F238E27FC236}">
                <a16:creationId xmlns:a16="http://schemas.microsoft.com/office/drawing/2014/main" id="{91332113-C9A3-4B1F-A973-C30104497DCE}"/>
              </a:ext>
            </a:extLst>
          </p:cNvPr>
          <p:cNvSpPr>
            <a:spLocks noGrp="1"/>
          </p:cNvSpPr>
          <p:nvPr>
            <p:ph type="body" sz="quarter" idx="34" hasCustomPrompt="1"/>
          </p:nvPr>
        </p:nvSpPr>
        <p:spPr>
          <a:xfrm>
            <a:off x="3222024" y="4014522"/>
            <a:ext cx="1181099" cy="302186"/>
          </a:xfrm>
        </p:spPr>
        <p:txBody>
          <a:bodyPr lIns="0" rIns="0">
            <a:noAutofit/>
          </a:bodyPr>
          <a:lstStyle>
            <a:lvl1pPr marL="0" indent="0">
              <a:buNone/>
              <a:defRPr sz="1600" b="1">
                <a:solidFill>
                  <a:schemeClr val="accent6"/>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a:t>
            </a:r>
          </a:p>
        </p:txBody>
      </p:sp>
      <p:sp>
        <p:nvSpPr>
          <p:cNvPr id="53" name="Text Placeholder 50">
            <a:extLst>
              <a:ext uri="{FF2B5EF4-FFF2-40B4-BE49-F238E27FC236}">
                <a16:creationId xmlns:a16="http://schemas.microsoft.com/office/drawing/2014/main" id="{CDAC2DE8-0B23-47D4-A121-018184C5D2BD}"/>
              </a:ext>
            </a:extLst>
          </p:cNvPr>
          <p:cNvSpPr>
            <a:spLocks noGrp="1"/>
          </p:cNvSpPr>
          <p:nvPr>
            <p:ph type="body" sz="quarter" idx="35"/>
          </p:nvPr>
        </p:nvSpPr>
        <p:spPr>
          <a:xfrm>
            <a:off x="3222024" y="4486178"/>
            <a:ext cx="1182118" cy="1183101"/>
          </a:xfrm>
        </p:spPr>
        <p:txBody>
          <a:bodyPr lIns="0" rIns="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54" name="Text Placeholder 48">
            <a:extLst>
              <a:ext uri="{FF2B5EF4-FFF2-40B4-BE49-F238E27FC236}">
                <a16:creationId xmlns:a16="http://schemas.microsoft.com/office/drawing/2014/main" id="{AE8613EE-32F0-4251-809B-6B9907E226CF}"/>
              </a:ext>
            </a:extLst>
          </p:cNvPr>
          <p:cNvSpPr>
            <a:spLocks noGrp="1"/>
          </p:cNvSpPr>
          <p:nvPr>
            <p:ph type="body" sz="quarter" idx="36" hasCustomPrompt="1"/>
          </p:nvPr>
        </p:nvSpPr>
        <p:spPr>
          <a:xfrm>
            <a:off x="4604944" y="4014522"/>
            <a:ext cx="1181099" cy="302186"/>
          </a:xfrm>
        </p:spPr>
        <p:txBody>
          <a:bodyPr lIns="0" rIns="0">
            <a:noAutofit/>
          </a:bodyPr>
          <a:lstStyle>
            <a:lvl1pPr marL="0" indent="0">
              <a:buNone/>
              <a:defRPr sz="1600" b="1">
                <a:solidFill>
                  <a:schemeClr val="accent3"/>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a:t>
            </a:r>
          </a:p>
        </p:txBody>
      </p:sp>
      <p:sp>
        <p:nvSpPr>
          <p:cNvPr id="55" name="Text Placeholder 50">
            <a:extLst>
              <a:ext uri="{FF2B5EF4-FFF2-40B4-BE49-F238E27FC236}">
                <a16:creationId xmlns:a16="http://schemas.microsoft.com/office/drawing/2014/main" id="{6E9683DA-61F6-48A0-9453-C03FB9794010}"/>
              </a:ext>
            </a:extLst>
          </p:cNvPr>
          <p:cNvSpPr>
            <a:spLocks noGrp="1"/>
          </p:cNvSpPr>
          <p:nvPr>
            <p:ph type="body" sz="quarter" idx="37"/>
          </p:nvPr>
        </p:nvSpPr>
        <p:spPr>
          <a:xfrm>
            <a:off x="4604944" y="4486178"/>
            <a:ext cx="1182118" cy="1183101"/>
          </a:xfrm>
        </p:spPr>
        <p:txBody>
          <a:bodyPr lIns="0" rIns="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56" name="Text Placeholder 48">
            <a:extLst>
              <a:ext uri="{FF2B5EF4-FFF2-40B4-BE49-F238E27FC236}">
                <a16:creationId xmlns:a16="http://schemas.microsoft.com/office/drawing/2014/main" id="{53C09CD9-E6F6-4AA3-968A-491D1568E739}"/>
              </a:ext>
            </a:extLst>
          </p:cNvPr>
          <p:cNvSpPr>
            <a:spLocks noGrp="1"/>
          </p:cNvSpPr>
          <p:nvPr>
            <p:ph type="body" sz="quarter" idx="38" hasCustomPrompt="1"/>
          </p:nvPr>
        </p:nvSpPr>
        <p:spPr>
          <a:xfrm>
            <a:off x="6555230" y="4014522"/>
            <a:ext cx="1181099" cy="302186"/>
          </a:xfrm>
        </p:spPr>
        <p:txBody>
          <a:bodyPr lIns="0" rIns="0">
            <a:noAutofit/>
          </a:bodyPr>
          <a:lstStyle>
            <a:lvl1pPr marL="0" indent="0">
              <a:buNone/>
              <a:defRPr sz="1600" b="1">
                <a:solidFill>
                  <a:schemeClr val="accent4"/>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a:t>
            </a:r>
          </a:p>
        </p:txBody>
      </p:sp>
      <p:sp>
        <p:nvSpPr>
          <p:cNvPr id="57" name="Text Placeholder 50">
            <a:extLst>
              <a:ext uri="{FF2B5EF4-FFF2-40B4-BE49-F238E27FC236}">
                <a16:creationId xmlns:a16="http://schemas.microsoft.com/office/drawing/2014/main" id="{4457D5F2-D7AE-44A9-847A-D20086BCCC22}"/>
              </a:ext>
            </a:extLst>
          </p:cNvPr>
          <p:cNvSpPr>
            <a:spLocks noGrp="1"/>
          </p:cNvSpPr>
          <p:nvPr>
            <p:ph type="body" sz="quarter" idx="39"/>
          </p:nvPr>
        </p:nvSpPr>
        <p:spPr>
          <a:xfrm>
            <a:off x="6555230" y="4486178"/>
            <a:ext cx="1182118" cy="1183101"/>
          </a:xfrm>
        </p:spPr>
        <p:txBody>
          <a:bodyPr lIns="0" rIns="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58" name="Text Placeholder 48">
            <a:extLst>
              <a:ext uri="{FF2B5EF4-FFF2-40B4-BE49-F238E27FC236}">
                <a16:creationId xmlns:a16="http://schemas.microsoft.com/office/drawing/2014/main" id="{4FBE8211-41BE-41C2-B826-94FD55BC0AA4}"/>
              </a:ext>
            </a:extLst>
          </p:cNvPr>
          <p:cNvSpPr>
            <a:spLocks noGrp="1"/>
          </p:cNvSpPr>
          <p:nvPr>
            <p:ph type="body" sz="quarter" idx="40" hasCustomPrompt="1"/>
          </p:nvPr>
        </p:nvSpPr>
        <p:spPr>
          <a:xfrm>
            <a:off x="7938151" y="4014522"/>
            <a:ext cx="1181098" cy="302186"/>
          </a:xfrm>
        </p:spPr>
        <p:txBody>
          <a:bodyPr lIns="0" rIns="0">
            <a:noAutofit/>
          </a:bodyPr>
          <a:lstStyle>
            <a:lvl1pPr marL="0" indent="0">
              <a:buNone/>
              <a:defRPr sz="1600" b="1">
                <a:solidFill>
                  <a:schemeClr val="accent5"/>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a:t>
            </a:r>
          </a:p>
        </p:txBody>
      </p:sp>
      <p:sp>
        <p:nvSpPr>
          <p:cNvPr id="59" name="Text Placeholder 50">
            <a:extLst>
              <a:ext uri="{FF2B5EF4-FFF2-40B4-BE49-F238E27FC236}">
                <a16:creationId xmlns:a16="http://schemas.microsoft.com/office/drawing/2014/main" id="{18C75666-F3E0-4AD7-8C05-FEFFEAE1D10C}"/>
              </a:ext>
            </a:extLst>
          </p:cNvPr>
          <p:cNvSpPr>
            <a:spLocks noGrp="1"/>
          </p:cNvSpPr>
          <p:nvPr>
            <p:ph type="body" sz="quarter" idx="41"/>
          </p:nvPr>
        </p:nvSpPr>
        <p:spPr>
          <a:xfrm>
            <a:off x="7938151" y="4486178"/>
            <a:ext cx="1182118" cy="1183101"/>
          </a:xfrm>
        </p:spPr>
        <p:txBody>
          <a:bodyPr lIns="0" rIns="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60" name="Text Placeholder 48">
            <a:extLst>
              <a:ext uri="{FF2B5EF4-FFF2-40B4-BE49-F238E27FC236}">
                <a16:creationId xmlns:a16="http://schemas.microsoft.com/office/drawing/2014/main" id="{66478F13-D9B8-4439-9B08-804CD6848EB9}"/>
              </a:ext>
            </a:extLst>
          </p:cNvPr>
          <p:cNvSpPr>
            <a:spLocks noGrp="1"/>
          </p:cNvSpPr>
          <p:nvPr>
            <p:ph type="body" sz="quarter" idx="42" hasCustomPrompt="1"/>
          </p:nvPr>
        </p:nvSpPr>
        <p:spPr>
          <a:xfrm>
            <a:off x="9321072" y="4014522"/>
            <a:ext cx="1181098" cy="302186"/>
          </a:xfrm>
        </p:spPr>
        <p:txBody>
          <a:bodyPr lIns="0" rIns="0">
            <a:noAutofit/>
          </a:bodyPr>
          <a:lstStyle>
            <a:lvl1pPr marL="0" indent="0">
              <a:buNone/>
              <a:defRPr sz="1600" b="1">
                <a:solidFill>
                  <a:schemeClr val="accent6"/>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a:t>
            </a:r>
          </a:p>
        </p:txBody>
      </p:sp>
      <p:sp>
        <p:nvSpPr>
          <p:cNvPr id="61" name="Text Placeholder 50">
            <a:extLst>
              <a:ext uri="{FF2B5EF4-FFF2-40B4-BE49-F238E27FC236}">
                <a16:creationId xmlns:a16="http://schemas.microsoft.com/office/drawing/2014/main" id="{08844405-957A-4970-A2B6-D161FED665FF}"/>
              </a:ext>
            </a:extLst>
          </p:cNvPr>
          <p:cNvSpPr>
            <a:spLocks noGrp="1"/>
          </p:cNvSpPr>
          <p:nvPr>
            <p:ph type="body" sz="quarter" idx="43"/>
          </p:nvPr>
        </p:nvSpPr>
        <p:spPr>
          <a:xfrm>
            <a:off x="9321072" y="4486178"/>
            <a:ext cx="1182118" cy="1183101"/>
          </a:xfrm>
        </p:spPr>
        <p:txBody>
          <a:bodyPr lIns="0" rIns="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62" name="Text Placeholder 48">
            <a:extLst>
              <a:ext uri="{FF2B5EF4-FFF2-40B4-BE49-F238E27FC236}">
                <a16:creationId xmlns:a16="http://schemas.microsoft.com/office/drawing/2014/main" id="{6F067D31-AE61-48F0-A497-1908DC77F086}"/>
              </a:ext>
            </a:extLst>
          </p:cNvPr>
          <p:cNvSpPr>
            <a:spLocks noGrp="1"/>
          </p:cNvSpPr>
          <p:nvPr>
            <p:ph type="body" sz="quarter" idx="44" hasCustomPrompt="1"/>
          </p:nvPr>
        </p:nvSpPr>
        <p:spPr>
          <a:xfrm>
            <a:off x="10703992" y="4014522"/>
            <a:ext cx="1181098" cy="302186"/>
          </a:xfrm>
        </p:spPr>
        <p:txBody>
          <a:bodyPr lIns="0" rIns="0">
            <a:noAutofit/>
          </a:bodyPr>
          <a:lstStyle>
            <a:lvl1pPr marL="0" indent="0">
              <a:buNone/>
              <a:defRPr sz="1600" b="1">
                <a:solidFill>
                  <a:schemeClr val="accent3"/>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a:t>
            </a:r>
          </a:p>
        </p:txBody>
      </p:sp>
      <p:sp>
        <p:nvSpPr>
          <p:cNvPr id="63" name="Text Placeholder 50">
            <a:extLst>
              <a:ext uri="{FF2B5EF4-FFF2-40B4-BE49-F238E27FC236}">
                <a16:creationId xmlns:a16="http://schemas.microsoft.com/office/drawing/2014/main" id="{5B4A526A-A40E-4B7D-94EC-5FDCAD2EAD89}"/>
              </a:ext>
            </a:extLst>
          </p:cNvPr>
          <p:cNvSpPr>
            <a:spLocks noGrp="1"/>
          </p:cNvSpPr>
          <p:nvPr>
            <p:ph type="body" sz="quarter" idx="45"/>
          </p:nvPr>
        </p:nvSpPr>
        <p:spPr>
          <a:xfrm>
            <a:off x="10703992" y="4486178"/>
            <a:ext cx="1182118" cy="1183101"/>
          </a:xfrm>
        </p:spPr>
        <p:txBody>
          <a:bodyPr lIns="0" rIns="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2" name="Title 1">
            <a:extLst>
              <a:ext uri="{FF2B5EF4-FFF2-40B4-BE49-F238E27FC236}">
                <a16:creationId xmlns:a16="http://schemas.microsoft.com/office/drawing/2014/main" id="{31A67390-01C5-4A4E-AF7F-79E8DB2B2D3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72557202"/>
      </p:ext>
    </p:extLst>
  </p:cSld>
  <p:clrMapOvr>
    <a:masterClrMapping/>
  </p:clrMapOvr>
  <p:extLst>
    <p:ext uri="{DCECCB84-F9BA-43D5-87BE-67443E8EF086}">
      <p15:sldGuideLst xmlns:p15="http://schemas.microsoft.com/office/powerpoint/2012/main">
        <p15:guide id="1" pos="1920">
          <p15:clr>
            <a:srgbClr val="FBAE40"/>
          </p15:clr>
        </p15:guide>
        <p15:guide id="2" pos="3840">
          <p15:clr>
            <a:srgbClr val="FBAE40"/>
          </p15:clr>
        </p15:guide>
        <p15:guide id="3" pos="5760">
          <p15:clr>
            <a:srgbClr val="FBAE40"/>
          </p15:clr>
        </p15:guide>
        <p15:guide id="4" pos="3984">
          <p15:clr>
            <a:srgbClr val="5ACBF0"/>
          </p15:clr>
        </p15:guide>
        <p15:guide id="5" pos="3696">
          <p15:clr>
            <a:srgbClr val="5ACBF0"/>
          </p15:clr>
        </p15:guide>
        <p15:guide id="6" pos="2064">
          <p15:clr>
            <a:srgbClr val="5ACBF0"/>
          </p15:clr>
        </p15:guide>
        <p15:guide id="7" pos="1776">
          <p15:clr>
            <a:srgbClr val="5ACBF0"/>
          </p15:clr>
        </p15:guide>
        <p15:guide id="8" pos="5616">
          <p15:clr>
            <a:srgbClr val="5ACBF0"/>
          </p15:clr>
        </p15:guide>
        <p15:guide id="9" pos="5904">
          <p15:clr>
            <a:srgbClr val="5ACBF0"/>
          </p15:clr>
        </p15:guide>
        <p15:guide id="10" pos="144">
          <p15:clr>
            <a:srgbClr val="5ACBF0"/>
          </p15:clr>
        </p15:guide>
        <p15:guide id="11" orient="horz" pos="4176">
          <p15:clr>
            <a:srgbClr val="5ACBF0"/>
          </p15:clr>
        </p15:guide>
        <p15:guide id="12" pos="7536">
          <p15:clr>
            <a:srgbClr val="5ACBF0"/>
          </p15:clr>
        </p15:guide>
        <p15:guide id="13" orient="horz" pos="144">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7/16/2023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993506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riple Timeline">
    <p:spTree>
      <p:nvGrpSpPr>
        <p:cNvPr id="1" name=""/>
        <p:cNvGrpSpPr/>
        <p:nvPr/>
      </p:nvGrpSpPr>
      <p:grpSpPr>
        <a:xfrm>
          <a:off x="0" y="0"/>
          <a:ext cx="0" cy="0"/>
          <a:chOff x="0" y="0"/>
          <a:chExt cx="0" cy="0"/>
        </a:xfrm>
      </p:grpSpPr>
      <p:sp>
        <p:nvSpPr>
          <p:cNvPr id="49" name="Text Placeholder 48">
            <a:extLst>
              <a:ext uri="{FF2B5EF4-FFF2-40B4-BE49-F238E27FC236}">
                <a16:creationId xmlns:a16="http://schemas.microsoft.com/office/drawing/2014/main" id="{14742123-85C4-4775-80AC-721BD7C16285}"/>
              </a:ext>
            </a:extLst>
          </p:cNvPr>
          <p:cNvSpPr>
            <a:spLocks noGrp="1"/>
          </p:cNvSpPr>
          <p:nvPr>
            <p:ph type="body" sz="quarter" idx="10" hasCustomPrompt="1"/>
          </p:nvPr>
        </p:nvSpPr>
        <p:spPr>
          <a:xfrm>
            <a:off x="1580060" y="1776098"/>
            <a:ext cx="2159000" cy="302186"/>
          </a:xfrm>
        </p:spPr>
        <p:txBody>
          <a:bodyPr>
            <a:noAutofit/>
          </a:bodyPr>
          <a:lstStyle>
            <a:lvl1pPr marL="0" indent="0">
              <a:buNone/>
              <a:defRPr sz="1800" b="1">
                <a:solidFill>
                  <a:schemeClr val="accent4"/>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51" name="Text Placeholder 50">
            <a:extLst>
              <a:ext uri="{FF2B5EF4-FFF2-40B4-BE49-F238E27FC236}">
                <a16:creationId xmlns:a16="http://schemas.microsoft.com/office/drawing/2014/main" id="{E1001174-581F-41A6-864B-D3BE932C2E47}"/>
              </a:ext>
            </a:extLst>
          </p:cNvPr>
          <p:cNvSpPr>
            <a:spLocks noGrp="1"/>
          </p:cNvSpPr>
          <p:nvPr>
            <p:ph type="body" sz="quarter" idx="11"/>
          </p:nvPr>
        </p:nvSpPr>
        <p:spPr>
          <a:xfrm>
            <a:off x="1580060" y="2111375"/>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52" name="Text Placeholder 48">
            <a:extLst>
              <a:ext uri="{FF2B5EF4-FFF2-40B4-BE49-F238E27FC236}">
                <a16:creationId xmlns:a16="http://schemas.microsoft.com/office/drawing/2014/main" id="{2B649793-2AFC-43EE-8172-0EAB326F1130}"/>
              </a:ext>
            </a:extLst>
          </p:cNvPr>
          <p:cNvSpPr>
            <a:spLocks noGrp="1"/>
          </p:cNvSpPr>
          <p:nvPr>
            <p:ph type="body" sz="quarter" idx="12" hasCustomPrompt="1"/>
          </p:nvPr>
        </p:nvSpPr>
        <p:spPr>
          <a:xfrm>
            <a:off x="5674540" y="1776098"/>
            <a:ext cx="2159000" cy="302186"/>
          </a:xfrm>
        </p:spPr>
        <p:txBody>
          <a:bodyPr>
            <a:noAutofit/>
          </a:bodyPr>
          <a:lstStyle>
            <a:lvl1pPr marL="0" indent="0">
              <a:buNone/>
              <a:defRPr sz="1800" b="1">
                <a:solidFill>
                  <a:schemeClr val="accent4"/>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53" name="Text Placeholder 50">
            <a:extLst>
              <a:ext uri="{FF2B5EF4-FFF2-40B4-BE49-F238E27FC236}">
                <a16:creationId xmlns:a16="http://schemas.microsoft.com/office/drawing/2014/main" id="{5B27745F-27CA-45D0-BE8E-A9C3B168F465}"/>
              </a:ext>
            </a:extLst>
          </p:cNvPr>
          <p:cNvSpPr>
            <a:spLocks noGrp="1"/>
          </p:cNvSpPr>
          <p:nvPr>
            <p:ph type="body" sz="quarter" idx="13"/>
          </p:nvPr>
        </p:nvSpPr>
        <p:spPr>
          <a:xfrm>
            <a:off x="5674540" y="2111375"/>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54" name="Text Placeholder 48">
            <a:extLst>
              <a:ext uri="{FF2B5EF4-FFF2-40B4-BE49-F238E27FC236}">
                <a16:creationId xmlns:a16="http://schemas.microsoft.com/office/drawing/2014/main" id="{58782C77-F426-4586-AF09-D07E1E8737F4}"/>
              </a:ext>
            </a:extLst>
          </p:cNvPr>
          <p:cNvSpPr>
            <a:spLocks noGrp="1"/>
          </p:cNvSpPr>
          <p:nvPr>
            <p:ph type="body" sz="quarter" idx="14" hasCustomPrompt="1"/>
          </p:nvPr>
        </p:nvSpPr>
        <p:spPr>
          <a:xfrm>
            <a:off x="9697900" y="1776098"/>
            <a:ext cx="2159000" cy="302186"/>
          </a:xfrm>
        </p:spPr>
        <p:txBody>
          <a:bodyPr>
            <a:noAutofit/>
          </a:bodyPr>
          <a:lstStyle>
            <a:lvl1pPr marL="0" indent="0">
              <a:buNone/>
              <a:defRPr sz="1800" b="1">
                <a:solidFill>
                  <a:schemeClr val="accent4"/>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55" name="Text Placeholder 50">
            <a:extLst>
              <a:ext uri="{FF2B5EF4-FFF2-40B4-BE49-F238E27FC236}">
                <a16:creationId xmlns:a16="http://schemas.microsoft.com/office/drawing/2014/main" id="{E04DA729-6A59-4BC5-8955-DF4D12F1259F}"/>
              </a:ext>
            </a:extLst>
          </p:cNvPr>
          <p:cNvSpPr>
            <a:spLocks noGrp="1"/>
          </p:cNvSpPr>
          <p:nvPr>
            <p:ph type="body" sz="quarter" idx="15"/>
          </p:nvPr>
        </p:nvSpPr>
        <p:spPr>
          <a:xfrm>
            <a:off x="9697900" y="2111375"/>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56" name="Text Placeholder 48">
            <a:extLst>
              <a:ext uri="{FF2B5EF4-FFF2-40B4-BE49-F238E27FC236}">
                <a16:creationId xmlns:a16="http://schemas.microsoft.com/office/drawing/2014/main" id="{F6AF03D4-E441-4447-876C-A1B030223E2D}"/>
              </a:ext>
            </a:extLst>
          </p:cNvPr>
          <p:cNvSpPr>
            <a:spLocks noGrp="1"/>
          </p:cNvSpPr>
          <p:nvPr>
            <p:ph type="body" sz="quarter" idx="16" hasCustomPrompt="1"/>
          </p:nvPr>
        </p:nvSpPr>
        <p:spPr>
          <a:xfrm>
            <a:off x="1580060" y="2914739"/>
            <a:ext cx="2159000" cy="302186"/>
          </a:xfrm>
        </p:spPr>
        <p:txBody>
          <a:bodyPr>
            <a:noAutofit/>
          </a:bodyPr>
          <a:lstStyle>
            <a:lvl1pPr marL="0" indent="0">
              <a:buNone/>
              <a:defRPr sz="1800" b="1">
                <a:solidFill>
                  <a:schemeClr val="accent5"/>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57" name="Text Placeholder 50">
            <a:extLst>
              <a:ext uri="{FF2B5EF4-FFF2-40B4-BE49-F238E27FC236}">
                <a16:creationId xmlns:a16="http://schemas.microsoft.com/office/drawing/2014/main" id="{679D428E-9700-4E19-8364-70006C3E765E}"/>
              </a:ext>
            </a:extLst>
          </p:cNvPr>
          <p:cNvSpPr>
            <a:spLocks noGrp="1"/>
          </p:cNvSpPr>
          <p:nvPr>
            <p:ph type="body" sz="quarter" idx="17"/>
          </p:nvPr>
        </p:nvSpPr>
        <p:spPr>
          <a:xfrm>
            <a:off x="1580060" y="3254810"/>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58" name="Text Placeholder 48">
            <a:extLst>
              <a:ext uri="{FF2B5EF4-FFF2-40B4-BE49-F238E27FC236}">
                <a16:creationId xmlns:a16="http://schemas.microsoft.com/office/drawing/2014/main" id="{5B64A0D9-EA5C-4EC1-981A-0FD223A62FB0}"/>
              </a:ext>
            </a:extLst>
          </p:cNvPr>
          <p:cNvSpPr>
            <a:spLocks noGrp="1"/>
          </p:cNvSpPr>
          <p:nvPr>
            <p:ph type="body" sz="quarter" idx="18" hasCustomPrompt="1"/>
          </p:nvPr>
        </p:nvSpPr>
        <p:spPr>
          <a:xfrm>
            <a:off x="5674540" y="2914739"/>
            <a:ext cx="2159000" cy="302186"/>
          </a:xfrm>
        </p:spPr>
        <p:txBody>
          <a:bodyPr>
            <a:noAutofit/>
          </a:bodyPr>
          <a:lstStyle>
            <a:lvl1pPr marL="0" indent="0">
              <a:buNone/>
              <a:defRPr sz="1800" b="1">
                <a:solidFill>
                  <a:schemeClr val="accent5"/>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59" name="Text Placeholder 50">
            <a:extLst>
              <a:ext uri="{FF2B5EF4-FFF2-40B4-BE49-F238E27FC236}">
                <a16:creationId xmlns:a16="http://schemas.microsoft.com/office/drawing/2014/main" id="{7F9CD6F4-7AEE-42A4-B26D-96BE3E900368}"/>
              </a:ext>
            </a:extLst>
          </p:cNvPr>
          <p:cNvSpPr>
            <a:spLocks noGrp="1"/>
          </p:cNvSpPr>
          <p:nvPr>
            <p:ph type="body" sz="quarter" idx="19"/>
          </p:nvPr>
        </p:nvSpPr>
        <p:spPr>
          <a:xfrm>
            <a:off x="5674540" y="3254810"/>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60" name="Text Placeholder 48">
            <a:extLst>
              <a:ext uri="{FF2B5EF4-FFF2-40B4-BE49-F238E27FC236}">
                <a16:creationId xmlns:a16="http://schemas.microsoft.com/office/drawing/2014/main" id="{82EA5B58-66CC-4197-BAC3-D0A39558DB0F}"/>
              </a:ext>
            </a:extLst>
          </p:cNvPr>
          <p:cNvSpPr>
            <a:spLocks noGrp="1"/>
          </p:cNvSpPr>
          <p:nvPr>
            <p:ph type="body" sz="quarter" idx="20" hasCustomPrompt="1"/>
          </p:nvPr>
        </p:nvSpPr>
        <p:spPr>
          <a:xfrm>
            <a:off x="9697900" y="2914739"/>
            <a:ext cx="2159000" cy="302186"/>
          </a:xfrm>
        </p:spPr>
        <p:txBody>
          <a:bodyPr>
            <a:noAutofit/>
          </a:bodyPr>
          <a:lstStyle>
            <a:lvl1pPr marL="0" indent="0">
              <a:buNone/>
              <a:defRPr sz="1800" b="1">
                <a:solidFill>
                  <a:schemeClr val="accent5"/>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61" name="Text Placeholder 50">
            <a:extLst>
              <a:ext uri="{FF2B5EF4-FFF2-40B4-BE49-F238E27FC236}">
                <a16:creationId xmlns:a16="http://schemas.microsoft.com/office/drawing/2014/main" id="{B76C47B4-A585-4CAC-933A-2E6D1938D171}"/>
              </a:ext>
            </a:extLst>
          </p:cNvPr>
          <p:cNvSpPr>
            <a:spLocks noGrp="1"/>
          </p:cNvSpPr>
          <p:nvPr>
            <p:ph type="body" sz="quarter" idx="21"/>
          </p:nvPr>
        </p:nvSpPr>
        <p:spPr>
          <a:xfrm>
            <a:off x="9697900" y="3254810"/>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62" name="Text Placeholder 48">
            <a:extLst>
              <a:ext uri="{FF2B5EF4-FFF2-40B4-BE49-F238E27FC236}">
                <a16:creationId xmlns:a16="http://schemas.microsoft.com/office/drawing/2014/main" id="{563D0C18-5125-4D0F-B46D-76AE182B3FA2}"/>
              </a:ext>
            </a:extLst>
          </p:cNvPr>
          <p:cNvSpPr>
            <a:spLocks noGrp="1"/>
          </p:cNvSpPr>
          <p:nvPr>
            <p:ph type="body" sz="quarter" idx="22" hasCustomPrompt="1"/>
          </p:nvPr>
        </p:nvSpPr>
        <p:spPr>
          <a:xfrm>
            <a:off x="1580060" y="4057987"/>
            <a:ext cx="2159000" cy="302186"/>
          </a:xfrm>
        </p:spPr>
        <p:txBody>
          <a:bodyPr>
            <a:noAutofit/>
          </a:bodyPr>
          <a:lstStyle>
            <a:lvl1pPr marL="0" indent="0">
              <a:buNone/>
              <a:defRPr sz="1800" b="1">
                <a:solidFill>
                  <a:schemeClr val="accent6"/>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63" name="Text Placeholder 50">
            <a:extLst>
              <a:ext uri="{FF2B5EF4-FFF2-40B4-BE49-F238E27FC236}">
                <a16:creationId xmlns:a16="http://schemas.microsoft.com/office/drawing/2014/main" id="{10634501-CE83-42B9-8572-5C6B73710869}"/>
              </a:ext>
            </a:extLst>
          </p:cNvPr>
          <p:cNvSpPr>
            <a:spLocks noGrp="1"/>
          </p:cNvSpPr>
          <p:nvPr>
            <p:ph type="body" sz="quarter" idx="23"/>
          </p:nvPr>
        </p:nvSpPr>
        <p:spPr>
          <a:xfrm>
            <a:off x="1580060" y="4392591"/>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64" name="Text Placeholder 48">
            <a:extLst>
              <a:ext uri="{FF2B5EF4-FFF2-40B4-BE49-F238E27FC236}">
                <a16:creationId xmlns:a16="http://schemas.microsoft.com/office/drawing/2014/main" id="{54844B85-1B28-4340-AA8C-10A0C2A36C9E}"/>
              </a:ext>
            </a:extLst>
          </p:cNvPr>
          <p:cNvSpPr>
            <a:spLocks noGrp="1"/>
          </p:cNvSpPr>
          <p:nvPr>
            <p:ph type="body" sz="quarter" idx="24" hasCustomPrompt="1"/>
          </p:nvPr>
        </p:nvSpPr>
        <p:spPr>
          <a:xfrm>
            <a:off x="5674540" y="4057987"/>
            <a:ext cx="2159000" cy="302186"/>
          </a:xfrm>
        </p:spPr>
        <p:txBody>
          <a:bodyPr>
            <a:noAutofit/>
          </a:bodyPr>
          <a:lstStyle>
            <a:lvl1pPr marL="0" indent="0">
              <a:buNone/>
              <a:defRPr sz="1800" b="1">
                <a:solidFill>
                  <a:schemeClr val="accent6"/>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65" name="Text Placeholder 50">
            <a:extLst>
              <a:ext uri="{FF2B5EF4-FFF2-40B4-BE49-F238E27FC236}">
                <a16:creationId xmlns:a16="http://schemas.microsoft.com/office/drawing/2014/main" id="{31BB84F0-3823-46DB-BCEF-5EF3F8E680CF}"/>
              </a:ext>
            </a:extLst>
          </p:cNvPr>
          <p:cNvSpPr>
            <a:spLocks noGrp="1"/>
          </p:cNvSpPr>
          <p:nvPr>
            <p:ph type="body" sz="quarter" idx="25"/>
          </p:nvPr>
        </p:nvSpPr>
        <p:spPr>
          <a:xfrm>
            <a:off x="5674540" y="4392591"/>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66" name="Text Placeholder 48">
            <a:extLst>
              <a:ext uri="{FF2B5EF4-FFF2-40B4-BE49-F238E27FC236}">
                <a16:creationId xmlns:a16="http://schemas.microsoft.com/office/drawing/2014/main" id="{D4D4EE7B-E029-47B3-BC18-D53E810711CE}"/>
              </a:ext>
            </a:extLst>
          </p:cNvPr>
          <p:cNvSpPr>
            <a:spLocks noGrp="1"/>
          </p:cNvSpPr>
          <p:nvPr>
            <p:ph type="body" sz="quarter" idx="26" hasCustomPrompt="1"/>
          </p:nvPr>
        </p:nvSpPr>
        <p:spPr>
          <a:xfrm>
            <a:off x="9697900" y="4057987"/>
            <a:ext cx="2159000" cy="302186"/>
          </a:xfrm>
        </p:spPr>
        <p:txBody>
          <a:bodyPr>
            <a:noAutofit/>
          </a:bodyPr>
          <a:lstStyle>
            <a:lvl1pPr marL="0" indent="0">
              <a:buNone/>
              <a:defRPr sz="1800" b="1">
                <a:solidFill>
                  <a:schemeClr val="accent6"/>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67" name="Text Placeholder 50">
            <a:extLst>
              <a:ext uri="{FF2B5EF4-FFF2-40B4-BE49-F238E27FC236}">
                <a16:creationId xmlns:a16="http://schemas.microsoft.com/office/drawing/2014/main" id="{C088BE45-14DC-4551-A5FC-93D0BA991882}"/>
              </a:ext>
            </a:extLst>
          </p:cNvPr>
          <p:cNvSpPr>
            <a:spLocks noGrp="1"/>
          </p:cNvSpPr>
          <p:nvPr>
            <p:ph type="body" sz="quarter" idx="27"/>
          </p:nvPr>
        </p:nvSpPr>
        <p:spPr>
          <a:xfrm>
            <a:off x="9697900" y="4392591"/>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68" name="Text Placeholder 48">
            <a:extLst>
              <a:ext uri="{FF2B5EF4-FFF2-40B4-BE49-F238E27FC236}">
                <a16:creationId xmlns:a16="http://schemas.microsoft.com/office/drawing/2014/main" id="{120E072F-4FF5-422F-B7FD-BE3DF026010F}"/>
              </a:ext>
            </a:extLst>
          </p:cNvPr>
          <p:cNvSpPr>
            <a:spLocks noGrp="1"/>
          </p:cNvSpPr>
          <p:nvPr>
            <p:ph type="body" sz="quarter" idx="28" hasCustomPrompt="1"/>
          </p:nvPr>
        </p:nvSpPr>
        <p:spPr>
          <a:xfrm>
            <a:off x="1580060" y="5231920"/>
            <a:ext cx="2159000" cy="302186"/>
          </a:xfrm>
        </p:spPr>
        <p:txBody>
          <a:bodyPr>
            <a:noAutofit/>
          </a:bodyPr>
          <a:lstStyle>
            <a:lvl1pPr marL="0" indent="0">
              <a:buNone/>
              <a:defRPr sz="1800" b="1">
                <a:solidFill>
                  <a:schemeClr val="accent3"/>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69" name="Text Placeholder 50">
            <a:extLst>
              <a:ext uri="{FF2B5EF4-FFF2-40B4-BE49-F238E27FC236}">
                <a16:creationId xmlns:a16="http://schemas.microsoft.com/office/drawing/2014/main" id="{E73E6162-F4E3-4F6D-BA12-6B5918E23B8E}"/>
              </a:ext>
            </a:extLst>
          </p:cNvPr>
          <p:cNvSpPr>
            <a:spLocks noGrp="1"/>
          </p:cNvSpPr>
          <p:nvPr>
            <p:ph type="body" sz="quarter" idx="29"/>
          </p:nvPr>
        </p:nvSpPr>
        <p:spPr>
          <a:xfrm>
            <a:off x="1580060" y="5566524"/>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70" name="Text Placeholder 48">
            <a:extLst>
              <a:ext uri="{FF2B5EF4-FFF2-40B4-BE49-F238E27FC236}">
                <a16:creationId xmlns:a16="http://schemas.microsoft.com/office/drawing/2014/main" id="{C9938F8E-67A2-401C-882C-ED04C7E5224B}"/>
              </a:ext>
            </a:extLst>
          </p:cNvPr>
          <p:cNvSpPr>
            <a:spLocks noGrp="1"/>
          </p:cNvSpPr>
          <p:nvPr>
            <p:ph type="body" sz="quarter" idx="30" hasCustomPrompt="1"/>
          </p:nvPr>
        </p:nvSpPr>
        <p:spPr>
          <a:xfrm>
            <a:off x="5674540" y="5231920"/>
            <a:ext cx="2159000" cy="302186"/>
          </a:xfrm>
        </p:spPr>
        <p:txBody>
          <a:bodyPr>
            <a:noAutofit/>
          </a:bodyPr>
          <a:lstStyle>
            <a:lvl1pPr marL="0" indent="0">
              <a:buNone/>
              <a:defRPr sz="1800" b="1">
                <a:solidFill>
                  <a:schemeClr val="accent3"/>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71" name="Text Placeholder 50">
            <a:extLst>
              <a:ext uri="{FF2B5EF4-FFF2-40B4-BE49-F238E27FC236}">
                <a16:creationId xmlns:a16="http://schemas.microsoft.com/office/drawing/2014/main" id="{E683DBE3-DCA5-4538-A253-E60ED2C4B621}"/>
              </a:ext>
            </a:extLst>
          </p:cNvPr>
          <p:cNvSpPr>
            <a:spLocks noGrp="1"/>
          </p:cNvSpPr>
          <p:nvPr>
            <p:ph type="body" sz="quarter" idx="31"/>
          </p:nvPr>
        </p:nvSpPr>
        <p:spPr>
          <a:xfrm>
            <a:off x="5674540" y="5566524"/>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72" name="Text Placeholder 48">
            <a:extLst>
              <a:ext uri="{FF2B5EF4-FFF2-40B4-BE49-F238E27FC236}">
                <a16:creationId xmlns:a16="http://schemas.microsoft.com/office/drawing/2014/main" id="{6F8B9E2C-BE06-4536-A348-4640A2DA1BFC}"/>
              </a:ext>
            </a:extLst>
          </p:cNvPr>
          <p:cNvSpPr>
            <a:spLocks noGrp="1"/>
          </p:cNvSpPr>
          <p:nvPr>
            <p:ph type="body" sz="quarter" idx="32" hasCustomPrompt="1"/>
          </p:nvPr>
        </p:nvSpPr>
        <p:spPr>
          <a:xfrm>
            <a:off x="9697900" y="5231920"/>
            <a:ext cx="2159000" cy="302186"/>
          </a:xfrm>
        </p:spPr>
        <p:txBody>
          <a:bodyPr>
            <a:noAutofit/>
          </a:bodyPr>
          <a:lstStyle>
            <a:lvl1pPr marL="0" indent="0">
              <a:buNone/>
              <a:defRPr sz="1800" b="1">
                <a:solidFill>
                  <a:schemeClr val="accent3"/>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73" name="Text Placeholder 50">
            <a:extLst>
              <a:ext uri="{FF2B5EF4-FFF2-40B4-BE49-F238E27FC236}">
                <a16:creationId xmlns:a16="http://schemas.microsoft.com/office/drawing/2014/main" id="{B9A57CE7-FAE2-490F-A8F8-402B5F3A7443}"/>
              </a:ext>
            </a:extLst>
          </p:cNvPr>
          <p:cNvSpPr>
            <a:spLocks noGrp="1"/>
          </p:cNvSpPr>
          <p:nvPr>
            <p:ph type="body" sz="quarter" idx="33"/>
          </p:nvPr>
        </p:nvSpPr>
        <p:spPr>
          <a:xfrm>
            <a:off x="9697900" y="5566524"/>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2" name="Title 1">
            <a:extLst>
              <a:ext uri="{FF2B5EF4-FFF2-40B4-BE49-F238E27FC236}">
                <a16:creationId xmlns:a16="http://schemas.microsoft.com/office/drawing/2014/main" id="{AA611859-7CC8-480B-BA0E-18BB16B3047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44708110"/>
      </p:ext>
    </p:extLst>
  </p:cSld>
  <p:clrMapOvr>
    <a:masterClrMapping/>
  </p:clrMapOvr>
  <p:extLst>
    <p:ext uri="{DCECCB84-F9BA-43D5-87BE-67443E8EF086}">
      <p15:sldGuideLst xmlns:p15="http://schemas.microsoft.com/office/powerpoint/2012/main">
        <p15:guide id="1" pos="2544">
          <p15:clr>
            <a:srgbClr val="FBAE40"/>
          </p15:clr>
        </p15:guide>
        <p15:guide id="2" pos="5112">
          <p15:clr>
            <a:srgbClr val="FBAE40"/>
          </p15:clr>
        </p15:guide>
        <p15:guide id="4" pos="5256">
          <p15:clr>
            <a:srgbClr val="5ACBF0"/>
          </p15:clr>
        </p15:guide>
        <p15:guide id="5" pos="4968">
          <p15:clr>
            <a:srgbClr val="5ACBF0"/>
          </p15:clr>
        </p15:guide>
        <p15:guide id="6" pos="2688">
          <p15:clr>
            <a:srgbClr val="5ACBF0"/>
          </p15:clr>
        </p15:guide>
        <p15:guide id="7" pos="2400">
          <p15:clr>
            <a:srgbClr val="5ACBF0"/>
          </p15:clr>
        </p15:guide>
        <p15:guide id="10" pos="144">
          <p15:clr>
            <a:srgbClr val="5ACBF0"/>
          </p15:clr>
        </p15:guide>
        <p15:guide id="11" orient="horz" pos="4176">
          <p15:clr>
            <a:srgbClr val="5ACBF0"/>
          </p15:clr>
        </p15:guide>
        <p15:guide id="12" pos="7536">
          <p15:clr>
            <a:srgbClr val="5ACBF0"/>
          </p15:clr>
        </p15:guide>
        <p15:guide id="13" orient="horz" pos="144">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Slide">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7612" y="3043730"/>
            <a:ext cx="5472863" cy="2137870"/>
          </a:xfrm>
        </p:spPr>
        <p:txBody>
          <a:bodyPr lIns="0" tIns="0" rIns="0" bIns="0" anchor="b" anchorCtr="0">
            <a:noAutofit/>
          </a:bodyPr>
          <a:lstStyle>
            <a:lvl1pPr algn="l">
              <a:defRPr lang="en-US" sz="4000" b="0" kern="1200" smtClean="0">
                <a:solidFill>
                  <a:schemeClr val="tx1">
                    <a:lumMod val="75000"/>
                    <a:lumOff val="25000"/>
                  </a:schemeClr>
                </a:solidFill>
                <a:latin typeface="Arial" panose="020B0604020202020204" pitchFamily="34" charset="0"/>
                <a:ea typeface="+mj-ea"/>
                <a:cs typeface="Arial" panose="020B0604020202020204" pitchFamily="34" charset="0"/>
              </a:defRPr>
            </a:lvl1pPr>
          </a:lstStyle>
          <a:p>
            <a:r>
              <a:rPr lang="en-US" dirty="0"/>
              <a:t>CLICK TO EDIT</a:t>
            </a:r>
          </a:p>
        </p:txBody>
      </p:sp>
      <p:sp>
        <p:nvSpPr>
          <p:cNvPr id="4" name="Date Placeholder 3"/>
          <p:cNvSpPr>
            <a:spLocks noGrp="1"/>
          </p:cNvSpPr>
          <p:nvPr>
            <p:ph type="dt" sz="half" idx="10"/>
          </p:nvPr>
        </p:nvSpPr>
        <p:spPr/>
        <p:txBody>
          <a:bodyPr/>
          <a:lstStyle/>
          <a:p>
            <a:fld id="{9578D6DB-6798-42D2-B9AD-FC6F1C72FC30}" type="datetimeFigureOut">
              <a:rPr lang="en-US" smtClean="0"/>
              <a:pPr/>
              <a:t>7/16/2023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DE275-BE14-4364-AEA2-5F5667C0FD49}" type="slidenum">
              <a:rPr lang="en-US" smtClean="0"/>
              <a:pPr/>
              <a:t>‹#›</a:t>
            </a:fld>
            <a:endParaRPr lang="en-US"/>
          </a:p>
        </p:txBody>
      </p:sp>
      <p:sp>
        <p:nvSpPr>
          <p:cNvPr id="7" name="Content Placeholder 6"/>
          <p:cNvSpPr>
            <a:spLocks noGrp="1"/>
          </p:cNvSpPr>
          <p:nvPr>
            <p:ph sz="quarter" idx="13"/>
          </p:nvPr>
        </p:nvSpPr>
        <p:spPr>
          <a:xfrm>
            <a:off x="614297" y="5357596"/>
            <a:ext cx="5481703" cy="738404"/>
          </a:xfrm>
        </p:spPr>
        <p:txBody>
          <a:bodyPr lIns="0" rIns="0">
            <a:normAutofit/>
          </a:bodyPr>
          <a:lstStyle>
            <a:lvl1pPr marL="0" indent="0">
              <a:buFontTx/>
              <a:buNone/>
              <a:defRPr sz="1800">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8086026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4" name="Date Placeholder 3"/>
          <p:cNvSpPr>
            <a:spLocks noGrp="1"/>
          </p:cNvSpPr>
          <p:nvPr>
            <p:ph type="dt" sz="half" idx="10"/>
          </p:nvPr>
        </p:nvSpPr>
        <p:spPr/>
        <p:txBody>
          <a:bodyPr/>
          <a:lstStyle/>
          <a:p>
            <a:fld id="{425404F2-BE9A-4460-8815-8F645183555F}" type="datetimeFigureOut">
              <a:rPr lang="en-US" smtClean="0"/>
              <a:pPr/>
              <a:t>7/16/2023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41551671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normAutofit/>
          </a:bodyPr>
          <a:lstStyle>
            <a:lvl1pPr>
              <a:defRPr sz="1800">
                <a:solidFill>
                  <a:schemeClr val="tx1">
                    <a:lumMod val="75000"/>
                    <a:lumOff val="25000"/>
                  </a:schemeClr>
                </a:solidFill>
              </a:defRPr>
            </a:lvl1pPr>
            <a:lvl2pPr>
              <a:defRPr sz="2800"/>
            </a:lvl2pPr>
            <a:lvl3pPr>
              <a:defRPr sz="2400"/>
            </a:lvl3pPr>
            <a:lvl4pPr>
              <a:defRPr sz="2000"/>
            </a:lvl4pPr>
            <a:lvl5pPr>
              <a:defRPr sz="2000"/>
            </a:lvl5pPr>
            <a:lvl6pPr>
              <a:defRPr sz="2400"/>
            </a:lvl6pPr>
            <a:lvl7pPr>
              <a:defRPr sz="2400"/>
            </a:lvl7pPr>
            <a:lvl8pPr>
              <a:defRPr sz="2400"/>
            </a:lvl8pPr>
            <a:lvl9pPr>
              <a:defRPr sz="2400"/>
            </a:lvl9pPr>
          </a:lstStyle>
          <a:p>
            <a:pPr lvl="0"/>
            <a:r>
              <a:rPr lang="en-US" dirty="0"/>
              <a:t>Click to edit Master text styles</a:t>
            </a:r>
          </a:p>
        </p:txBody>
      </p:sp>
      <p:sp>
        <p:nvSpPr>
          <p:cNvPr id="4" name="Content Placeholder 3"/>
          <p:cNvSpPr>
            <a:spLocks noGrp="1"/>
          </p:cNvSpPr>
          <p:nvPr>
            <p:ph sz="half" idx="2"/>
          </p:nvPr>
        </p:nvSpPr>
        <p:spPr>
          <a:xfrm>
            <a:off x="6197600" y="1600202"/>
            <a:ext cx="5384800" cy="4525963"/>
          </a:xfrm>
        </p:spPr>
        <p:txBody>
          <a:bodyPr>
            <a:normAutofit/>
          </a:bodyPr>
          <a:lstStyle>
            <a:lvl1pPr>
              <a:defRPr sz="1800">
                <a:solidFill>
                  <a:schemeClr val="tx1">
                    <a:lumMod val="75000"/>
                    <a:lumOff val="25000"/>
                  </a:schemeClr>
                </a:solidFill>
              </a:defRPr>
            </a:lvl1pPr>
            <a:lvl2pPr>
              <a:defRPr sz="2800"/>
            </a:lvl2pPr>
            <a:lvl3pPr>
              <a:defRPr sz="2400"/>
            </a:lvl3pPr>
            <a:lvl4pPr>
              <a:defRPr sz="2000"/>
            </a:lvl4pPr>
            <a:lvl5pPr>
              <a:defRPr sz="2000"/>
            </a:lvl5pPr>
            <a:lvl6pPr>
              <a:defRPr sz="2400"/>
            </a:lvl6pPr>
            <a:lvl7pPr>
              <a:defRPr sz="2400"/>
            </a:lvl7pPr>
            <a:lvl8pPr>
              <a:defRPr sz="2400"/>
            </a:lvl8pPr>
            <a:lvl9pPr>
              <a:defRPr sz="24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7/16/2023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7013507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dirty="0"/>
              <a:t>Click to edit 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pPr/>
              <a:t>7/16/2023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8139653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pPr/>
              <a:t>7/16/2023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9673826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3D1A92-BF02-4C88-94FB-EDD11787B72B}" type="datetimeFigureOut">
              <a:rPr lang="en-US" smtClean="0"/>
              <a:t>7/16/2023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2FC26-BEE7-406C-9383-C0CACC1BE616}" type="slidenum">
              <a:rPr lang="en-US" smtClean="0"/>
              <a:t>‹#›</a:t>
            </a:fld>
            <a:endParaRPr lang="en-US"/>
          </a:p>
        </p:txBody>
      </p:sp>
    </p:spTree>
    <p:extLst>
      <p:ext uri="{BB962C8B-B14F-4D97-AF65-F5344CB8AC3E}">
        <p14:creationId xmlns:p14="http://schemas.microsoft.com/office/powerpoint/2010/main" val="25021353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3D1A92-BF02-4C88-94FB-EDD11787B72B}" type="datetimeFigureOut">
              <a:rPr lang="en-US" smtClean="0"/>
              <a:t>7/16/2023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2FC26-BEE7-406C-9383-C0CACC1BE616}" type="slidenum">
              <a:rPr lang="en-US" smtClean="0"/>
              <a:t>‹#›</a:t>
            </a:fld>
            <a:endParaRPr lang="en-US"/>
          </a:p>
        </p:txBody>
      </p:sp>
    </p:spTree>
    <p:extLst>
      <p:ext uri="{BB962C8B-B14F-4D97-AF65-F5344CB8AC3E}">
        <p14:creationId xmlns:p14="http://schemas.microsoft.com/office/powerpoint/2010/main" val="32215823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3D1A92-BF02-4C88-94FB-EDD11787B72B}" type="datetimeFigureOut">
              <a:rPr lang="en-US" smtClean="0"/>
              <a:t>7/16/2023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2FC26-BEE7-406C-9383-C0CACC1BE616}" type="slidenum">
              <a:rPr lang="en-US" smtClean="0"/>
              <a:t>‹#›</a:t>
            </a:fld>
            <a:endParaRPr lang="en-US"/>
          </a:p>
        </p:txBody>
      </p:sp>
    </p:spTree>
    <p:extLst>
      <p:ext uri="{BB962C8B-B14F-4D97-AF65-F5344CB8AC3E}">
        <p14:creationId xmlns:p14="http://schemas.microsoft.com/office/powerpoint/2010/main" val="34044644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3D1A92-BF02-4C88-94FB-EDD11787B72B}" type="datetimeFigureOut">
              <a:rPr lang="en-US" smtClean="0"/>
              <a:t>7/16/2023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2FC26-BEE7-406C-9383-C0CACC1BE616}" type="slidenum">
              <a:rPr lang="en-US" smtClean="0"/>
              <a:t>‹#›</a:t>
            </a:fld>
            <a:endParaRPr lang="en-US"/>
          </a:p>
        </p:txBody>
      </p:sp>
    </p:spTree>
    <p:extLst>
      <p:ext uri="{BB962C8B-B14F-4D97-AF65-F5344CB8AC3E}">
        <p14:creationId xmlns:p14="http://schemas.microsoft.com/office/powerpoint/2010/main" val="3383137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7/16/2023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523179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3D1A92-BF02-4C88-94FB-EDD11787B72B}" type="datetimeFigureOut">
              <a:rPr lang="en-US" smtClean="0"/>
              <a:t>7/16/2023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22FC26-BEE7-406C-9383-C0CACC1BE616}" type="slidenum">
              <a:rPr lang="en-US" smtClean="0"/>
              <a:t>‹#›</a:t>
            </a:fld>
            <a:endParaRPr lang="en-US"/>
          </a:p>
        </p:txBody>
      </p:sp>
    </p:spTree>
    <p:extLst>
      <p:ext uri="{BB962C8B-B14F-4D97-AF65-F5344CB8AC3E}">
        <p14:creationId xmlns:p14="http://schemas.microsoft.com/office/powerpoint/2010/main" val="24506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3D1A92-BF02-4C88-94FB-EDD11787B72B}" type="datetimeFigureOut">
              <a:rPr lang="en-US" smtClean="0"/>
              <a:t>7/16/2023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22FC26-BEE7-406C-9383-C0CACC1BE616}" type="slidenum">
              <a:rPr lang="en-US" smtClean="0"/>
              <a:t>‹#›</a:t>
            </a:fld>
            <a:endParaRPr lang="en-US"/>
          </a:p>
        </p:txBody>
      </p:sp>
    </p:spTree>
    <p:extLst>
      <p:ext uri="{BB962C8B-B14F-4D97-AF65-F5344CB8AC3E}">
        <p14:creationId xmlns:p14="http://schemas.microsoft.com/office/powerpoint/2010/main" val="11954262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3D1A92-BF02-4C88-94FB-EDD11787B72B}" type="datetimeFigureOut">
              <a:rPr lang="en-US" smtClean="0"/>
              <a:t>7/16/2023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22FC26-BEE7-406C-9383-C0CACC1BE616}" type="slidenum">
              <a:rPr lang="en-US" smtClean="0"/>
              <a:t>‹#›</a:t>
            </a:fld>
            <a:endParaRPr lang="en-US"/>
          </a:p>
        </p:txBody>
      </p:sp>
    </p:spTree>
    <p:extLst>
      <p:ext uri="{BB962C8B-B14F-4D97-AF65-F5344CB8AC3E}">
        <p14:creationId xmlns:p14="http://schemas.microsoft.com/office/powerpoint/2010/main" val="8901206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3D1A92-BF02-4C88-94FB-EDD11787B72B}" type="datetimeFigureOut">
              <a:rPr lang="en-US" smtClean="0"/>
              <a:t>7/16/2023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2FC26-BEE7-406C-9383-C0CACC1BE616}" type="slidenum">
              <a:rPr lang="en-US" smtClean="0"/>
              <a:t>‹#›</a:t>
            </a:fld>
            <a:endParaRPr lang="en-US"/>
          </a:p>
        </p:txBody>
      </p:sp>
    </p:spTree>
    <p:extLst>
      <p:ext uri="{BB962C8B-B14F-4D97-AF65-F5344CB8AC3E}">
        <p14:creationId xmlns:p14="http://schemas.microsoft.com/office/powerpoint/2010/main" val="5944504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3D1A92-BF02-4C88-94FB-EDD11787B72B}" type="datetimeFigureOut">
              <a:rPr lang="en-US" smtClean="0"/>
              <a:t>7/16/2023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2FC26-BEE7-406C-9383-C0CACC1BE616}" type="slidenum">
              <a:rPr lang="en-US" smtClean="0"/>
              <a:t>‹#›</a:t>
            </a:fld>
            <a:endParaRPr lang="en-US"/>
          </a:p>
        </p:txBody>
      </p:sp>
    </p:spTree>
    <p:extLst>
      <p:ext uri="{BB962C8B-B14F-4D97-AF65-F5344CB8AC3E}">
        <p14:creationId xmlns:p14="http://schemas.microsoft.com/office/powerpoint/2010/main" val="6112253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3D1A92-BF02-4C88-94FB-EDD11787B72B}" type="datetimeFigureOut">
              <a:rPr lang="en-US" smtClean="0"/>
              <a:t>7/16/2023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2FC26-BEE7-406C-9383-C0CACC1BE616}" type="slidenum">
              <a:rPr lang="en-US" smtClean="0"/>
              <a:t>‹#›</a:t>
            </a:fld>
            <a:endParaRPr lang="en-US"/>
          </a:p>
        </p:txBody>
      </p:sp>
    </p:spTree>
    <p:extLst>
      <p:ext uri="{BB962C8B-B14F-4D97-AF65-F5344CB8AC3E}">
        <p14:creationId xmlns:p14="http://schemas.microsoft.com/office/powerpoint/2010/main" val="33411689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3D1A92-BF02-4C88-94FB-EDD11787B72B}" type="datetimeFigureOut">
              <a:rPr lang="en-US" smtClean="0"/>
              <a:t>7/16/2023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2FC26-BEE7-406C-9383-C0CACC1BE616}" type="slidenum">
              <a:rPr lang="en-US" smtClean="0"/>
              <a:t>‹#›</a:t>
            </a:fld>
            <a:endParaRPr lang="en-US"/>
          </a:p>
        </p:txBody>
      </p:sp>
    </p:spTree>
    <p:extLst>
      <p:ext uri="{BB962C8B-B14F-4D97-AF65-F5344CB8AC3E}">
        <p14:creationId xmlns:p14="http://schemas.microsoft.com/office/powerpoint/2010/main" val="18934220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7/16/2023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816858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7/16/2023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503815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7/16/2023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91557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7/16/2023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051044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7/16/2023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181456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7/16/2023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721178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7/16/2023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331777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7/16/2023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98130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056078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278359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7/16/2023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075429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7/16/2023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768243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61"/>
        <p:cNvGrpSpPr/>
        <p:nvPr/>
      </p:nvGrpSpPr>
      <p:grpSpPr>
        <a:xfrm>
          <a:off x="0" y="0"/>
          <a:ext cx="0" cy="0"/>
          <a:chOff x="0" y="0"/>
          <a:chExt cx="0" cy="0"/>
        </a:xfrm>
      </p:grpSpPr>
      <p:sp>
        <p:nvSpPr>
          <p:cNvPr id="78" name="Google Shape;78;p5"/>
          <p:cNvSpPr txBox="1">
            <a:spLocks noGrp="1"/>
          </p:cNvSpPr>
          <p:nvPr>
            <p:ph type="title"/>
          </p:nvPr>
        </p:nvSpPr>
        <p:spPr>
          <a:xfrm>
            <a:off x="1085700" y="523433"/>
            <a:ext cx="7323200" cy="1021600"/>
          </a:xfrm>
          <a:prstGeom prst="rect">
            <a:avLst/>
          </a:prstGeom>
        </p:spPr>
        <p:txBody>
          <a:bodyPr spcFirstLastPara="1" wrap="square" lIns="91425" tIns="91425" rIns="91425" bIns="91425" anchor="ctr" anchorCtr="0"/>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79" name="Google Shape;79;p5"/>
          <p:cNvSpPr txBox="1">
            <a:spLocks noGrp="1"/>
          </p:cNvSpPr>
          <p:nvPr>
            <p:ph type="body" idx="1"/>
          </p:nvPr>
        </p:nvSpPr>
        <p:spPr>
          <a:xfrm>
            <a:off x="1085700" y="1769800"/>
            <a:ext cx="8176800" cy="4194000"/>
          </a:xfrm>
          <a:prstGeom prst="rect">
            <a:avLst/>
          </a:prstGeom>
        </p:spPr>
        <p:txBody>
          <a:bodyPr spcFirstLastPara="1" wrap="square" lIns="91425" tIns="91425" rIns="91425" bIns="91425" anchor="ctr" anchorCtr="0"/>
          <a:lstStyle>
            <a:lvl1pPr marL="609570" lvl="0" indent="-507974">
              <a:spcBef>
                <a:spcPts val="800"/>
              </a:spcBef>
              <a:spcAft>
                <a:spcPts val="0"/>
              </a:spcAft>
              <a:buSzPts val="2400"/>
              <a:buChar char="▰"/>
              <a:defRPr/>
            </a:lvl1pPr>
            <a:lvl2pPr marL="1219140" lvl="1" indent="-507974">
              <a:spcBef>
                <a:spcPts val="1333"/>
              </a:spcBef>
              <a:spcAft>
                <a:spcPts val="0"/>
              </a:spcAft>
              <a:buSzPts val="2400"/>
              <a:buChar char="▻"/>
              <a:defRPr/>
            </a:lvl2pPr>
            <a:lvl3pPr marL="1828709" lvl="2" indent="-507974">
              <a:spcBef>
                <a:spcPts val="1333"/>
              </a:spcBef>
              <a:spcAft>
                <a:spcPts val="0"/>
              </a:spcAft>
              <a:buSzPts val="2400"/>
              <a:buChar char="▻"/>
              <a:defRPr/>
            </a:lvl3pPr>
            <a:lvl4pPr marL="2438278" lvl="3" indent="-507974">
              <a:spcBef>
                <a:spcPts val="1333"/>
              </a:spcBef>
              <a:spcAft>
                <a:spcPts val="0"/>
              </a:spcAft>
              <a:buSzPts val="2400"/>
              <a:buChar char="▻"/>
              <a:defRPr/>
            </a:lvl4pPr>
            <a:lvl5pPr marL="3047848" lvl="4" indent="-507974">
              <a:spcBef>
                <a:spcPts val="1333"/>
              </a:spcBef>
              <a:spcAft>
                <a:spcPts val="0"/>
              </a:spcAft>
              <a:buSzPts val="2400"/>
              <a:buChar char="▻"/>
              <a:defRPr/>
            </a:lvl5pPr>
            <a:lvl6pPr marL="3657418" lvl="5" indent="-507974">
              <a:spcBef>
                <a:spcPts val="1333"/>
              </a:spcBef>
              <a:spcAft>
                <a:spcPts val="0"/>
              </a:spcAft>
              <a:buSzPts val="2400"/>
              <a:buChar char="▻"/>
              <a:defRPr/>
            </a:lvl6pPr>
            <a:lvl7pPr marL="4266987" lvl="6" indent="-507974">
              <a:spcBef>
                <a:spcPts val="1333"/>
              </a:spcBef>
              <a:spcAft>
                <a:spcPts val="0"/>
              </a:spcAft>
              <a:buSzPts val="2400"/>
              <a:buChar char="▻"/>
              <a:defRPr/>
            </a:lvl7pPr>
            <a:lvl8pPr marL="4876557" lvl="7" indent="-507974">
              <a:spcBef>
                <a:spcPts val="1333"/>
              </a:spcBef>
              <a:spcAft>
                <a:spcPts val="0"/>
              </a:spcAft>
              <a:buSzPts val="2400"/>
              <a:buChar char="▻"/>
              <a:defRPr/>
            </a:lvl8pPr>
            <a:lvl9pPr marL="5486126" lvl="8" indent="-507974">
              <a:spcBef>
                <a:spcPts val="1333"/>
              </a:spcBef>
              <a:spcAft>
                <a:spcPts val="1333"/>
              </a:spcAft>
              <a:buSzPts val="2400"/>
              <a:buChar char="▻"/>
              <a:defRPr/>
            </a:lvl9pPr>
          </a:lstStyle>
          <a:p>
            <a:endParaRPr/>
          </a:p>
        </p:txBody>
      </p:sp>
      <p:sp>
        <p:nvSpPr>
          <p:cNvPr id="80" name="Google Shape;80;p5"/>
          <p:cNvSpPr txBox="1">
            <a:spLocks noGrp="1"/>
          </p:cNvSpPr>
          <p:nvPr>
            <p:ph type="sldNum" idx="12"/>
          </p:nvPr>
        </p:nvSpPr>
        <p:spPr>
          <a:xfrm>
            <a:off x="10157333" y="6182000"/>
            <a:ext cx="1983200" cy="420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17713982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 1 column" type="tx">
  <p:cSld name="1_Title + 1 column">
    <p:spTree>
      <p:nvGrpSpPr>
        <p:cNvPr id="1" name="Shape 61"/>
        <p:cNvGrpSpPr/>
        <p:nvPr/>
      </p:nvGrpSpPr>
      <p:grpSpPr>
        <a:xfrm>
          <a:off x="0" y="0"/>
          <a:ext cx="0" cy="0"/>
          <a:chOff x="0" y="0"/>
          <a:chExt cx="0" cy="0"/>
        </a:xfrm>
      </p:grpSpPr>
      <p:grpSp>
        <p:nvGrpSpPr>
          <p:cNvPr id="62" name="Google Shape;62;p5"/>
          <p:cNvGrpSpPr/>
          <p:nvPr/>
        </p:nvGrpSpPr>
        <p:grpSpPr>
          <a:xfrm>
            <a:off x="-6" y="56"/>
            <a:ext cx="9429907" cy="1769753"/>
            <a:chOff x="-4" y="40"/>
            <a:chExt cx="7072430" cy="1327315"/>
          </a:xfrm>
        </p:grpSpPr>
        <p:sp>
          <p:nvSpPr>
            <p:cNvPr id="63" name="Google Shape;63;p5"/>
            <p:cNvSpPr/>
            <p:nvPr/>
          </p:nvSpPr>
          <p:spPr>
            <a:xfrm>
              <a:off x="6292649" y="126425"/>
              <a:ext cx="779700" cy="2598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grpSp>
          <p:nvGrpSpPr>
            <p:cNvPr id="64" name="Google Shape;64;p5"/>
            <p:cNvGrpSpPr/>
            <p:nvPr/>
          </p:nvGrpSpPr>
          <p:grpSpPr>
            <a:xfrm rot="10800000" flipH="1">
              <a:off x="3" y="40"/>
              <a:ext cx="6756168" cy="1327315"/>
              <a:chOff x="-2168138" y="330075"/>
              <a:chExt cx="8650663" cy="1699506"/>
            </a:xfrm>
          </p:grpSpPr>
          <p:sp>
            <p:nvSpPr>
              <p:cNvPr id="65" name="Google Shape;65;p5"/>
              <p:cNvSpPr/>
              <p:nvPr/>
            </p:nvSpPr>
            <p:spPr>
              <a:xfrm>
                <a:off x="-2168138" y="330081"/>
                <a:ext cx="69582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sp>
            <p:nvSpPr>
              <p:cNvPr id="66" name="Google Shape;66;p5"/>
              <p:cNvSpPr/>
              <p:nvPr/>
            </p:nvSpPr>
            <p:spPr>
              <a:xfrm>
                <a:off x="4783025"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grpSp>
        <p:grpSp>
          <p:nvGrpSpPr>
            <p:cNvPr id="67" name="Google Shape;67;p5"/>
            <p:cNvGrpSpPr/>
            <p:nvPr/>
          </p:nvGrpSpPr>
          <p:grpSpPr>
            <a:xfrm rot="10800000" flipH="1">
              <a:off x="-4" y="381007"/>
              <a:ext cx="7072430" cy="771744"/>
              <a:chOff x="-9092084" y="330075"/>
              <a:chExt cx="15574609" cy="1699501"/>
            </a:xfrm>
          </p:grpSpPr>
          <p:sp>
            <p:nvSpPr>
              <p:cNvPr id="68" name="Google Shape;68;p5"/>
              <p:cNvSpPr/>
              <p:nvPr/>
            </p:nvSpPr>
            <p:spPr>
              <a:xfrm>
                <a:off x="-9092084" y="330076"/>
                <a:ext cx="1388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sp>
            <p:nvSpPr>
              <p:cNvPr id="69" name="Google Shape;69;p5"/>
              <p:cNvSpPr/>
              <p:nvPr/>
            </p:nvSpPr>
            <p:spPr>
              <a:xfrm>
                <a:off x="4783025"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grpSp>
      </p:grpSp>
      <p:grpSp>
        <p:nvGrpSpPr>
          <p:cNvPr id="70" name="Google Shape;70;p5"/>
          <p:cNvGrpSpPr/>
          <p:nvPr/>
        </p:nvGrpSpPr>
        <p:grpSpPr>
          <a:xfrm>
            <a:off x="9262457" y="5963633"/>
            <a:ext cx="2937107" cy="894393"/>
            <a:chOff x="5575242" y="4472723"/>
            <a:chExt cx="2202830" cy="670795"/>
          </a:xfrm>
        </p:grpSpPr>
        <p:sp>
          <p:nvSpPr>
            <p:cNvPr id="71" name="Google Shape;71;p5"/>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2" name="Google Shape;72;p5"/>
            <p:cNvGrpSpPr/>
            <p:nvPr/>
          </p:nvGrpSpPr>
          <p:grpSpPr>
            <a:xfrm flipH="1">
              <a:off x="5734850" y="4472723"/>
              <a:ext cx="2040837" cy="670795"/>
              <a:chOff x="1297954" y="330075"/>
              <a:chExt cx="5169293" cy="1699506"/>
            </a:xfrm>
          </p:grpSpPr>
          <p:sp>
            <p:nvSpPr>
              <p:cNvPr id="73" name="Google Shape;73;p5"/>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5"/>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5" name="Google Shape;75;p5"/>
            <p:cNvGrpSpPr/>
            <p:nvPr/>
          </p:nvGrpSpPr>
          <p:grpSpPr>
            <a:xfrm flipH="1">
              <a:off x="5578209" y="4646738"/>
              <a:ext cx="2199863" cy="304563"/>
              <a:chOff x="-5827153" y="330075"/>
              <a:chExt cx="12276019" cy="1699569"/>
            </a:xfrm>
          </p:grpSpPr>
          <p:sp>
            <p:nvSpPr>
              <p:cNvPr id="76" name="Google Shape;76;p5"/>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5"/>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78" name="Google Shape;78;p5"/>
          <p:cNvSpPr txBox="1">
            <a:spLocks noGrp="1"/>
          </p:cNvSpPr>
          <p:nvPr>
            <p:ph type="title"/>
          </p:nvPr>
        </p:nvSpPr>
        <p:spPr>
          <a:xfrm>
            <a:off x="1085700" y="523433"/>
            <a:ext cx="7323200" cy="1021600"/>
          </a:xfrm>
          <a:prstGeom prst="rect">
            <a:avLst/>
          </a:prstGeom>
        </p:spPr>
        <p:txBody>
          <a:bodyPr spcFirstLastPara="1" wrap="square" lIns="91425" tIns="91425" rIns="91425" bIns="91425" anchor="ctr" anchorCtr="0"/>
          <a:lstStyle>
            <a:lvl1pPr lvl="0">
              <a:spcBef>
                <a:spcPts val="0"/>
              </a:spcBef>
              <a:spcAft>
                <a:spcPts val="0"/>
              </a:spcAft>
              <a:buSzPts val="2000"/>
              <a:buNone/>
              <a:defRPr>
                <a:latin typeface="+mj-lt"/>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dirty="0"/>
          </a:p>
        </p:txBody>
      </p:sp>
      <p:sp>
        <p:nvSpPr>
          <p:cNvPr id="79" name="Google Shape;79;p5"/>
          <p:cNvSpPr txBox="1">
            <a:spLocks noGrp="1"/>
          </p:cNvSpPr>
          <p:nvPr>
            <p:ph type="body" idx="1"/>
          </p:nvPr>
        </p:nvSpPr>
        <p:spPr>
          <a:xfrm>
            <a:off x="1085700" y="1769800"/>
            <a:ext cx="8176800" cy="4194000"/>
          </a:xfrm>
          <a:prstGeom prst="rect">
            <a:avLst/>
          </a:prstGeom>
        </p:spPr>
        <p:txBody>
          <a:bodyPr spcFirstLastPara="1" wrap="square" lIns="91425" tIns="91425" rIns="91425" bIns="91425" anchor="ctr" anchorCtr="0"/>
          <a:lstStyle>
            <a:lvl1pPr marL="609570" lvl="0" indent="-507974">
              <a:spcBef>
                <a:spcPts val="800"/>
              </a:spcBef>
              <a:spcAft>
                <a:spcPts val="0"/>
              </a:spcAft>
              <a:buSzPts val="2400"/>
              <a:buChar char="▰"/>
              <a:defRPr>
                <a:latin typeface="+mj-lt"/>
              </a:defRPr>
            </a:lvl1pPr>
            <a:lvl2pPr marL="1219140" lvl="1" indent="-507974">
              <a:spcBef>
                <a:spcPts val="1333"/>
              </a:spcBef>
              <a:spcAft>
                <a:spcPts val="0"/>
              </a:spcAft>
              <a:buSzPts val="2400"/>
              <a:buChar char="▻"/>
              <a:defRPr/>
            </a:lvl2pPr>
            <a:lvl3pPr marL="1828709" lvl="2" indent="-507974">
              <a:spcBef>
                <a:spcPts val="1333"/>
              </a:spcBef>
              <a:spcAft>
                <a:spcPts val="0"/>
              </a:spcAft>
              <a:buSzPts val="2400"/>
              <a:buChar char="▻"/>
              <a:defRPr/>
            </a:lvl3pPr>
            <a:lvl4pPr marL="2438278" lvl="3" indent="-507974">
              <a:spcBef>
                <a:spcPts val="1333"/>
              </a:spcBef>
              <a:spcAft>
                <a:spcPts val="0"/>
              </a:spcAft>
              <a:buSzPts val="2400"/>
              <a:buChar char="▻"/>
              <a:defRPr/>
            </a:lvl4pPr>
            <a:lvl5pPr marL="3047848" lvl="4" indent="-507974">
              <a:spcBef>
                <a:spcPts val="1333"/>
              </a:spcBef>
              <a:spcAft>
                <a:spcPts val="0"/>
              </a:spcAft>
              <a:buSzPts val="2400"/>
              <a:buChar char="▻"/>
              <a:defRPr/>
            </a:lvl5pPr>
            <a:lvl6pPr marL="3657418" lvl="5" indent="-507974">
              <a:spcBef>
                <a:spcPts val="1333"/>
              </a:spcBef>
              <a:spcAft>
                <a:spcPts val="0"/>
              </a:spcAft>
              <a:buSzPts val="2400"/>
              <a:buChar char="▻"/>
              <a:defRPr/>
            </a:lvl6pPr>
            <a:lvl7pPr marL="4266987" lvl="6" indent="-507974">
              <a:spcBef>
                <a:spcPts val="1333"/>
              </a:spcBef>
              <a:spcAft>
                <a:spcPts val="0"/>
              </a:spcAft>
              <a:buSzPts val="2400"/>
              <a:buChar char="▻"/>
              <a:defRPr/>
            </a:lvl7pPr>
            <a:lvl8pPr marL="4876557" lvl="7" indent="-507974">
              <a:spcBef>
                <a:spcPts val="1333"/>
              </a:spcBef>
              <a:spcAft>
                <a:spcPts val="0"/>
              </a:spcAft>
              <a:buSzPts val="2400"/>
              <a:buChar char="▻"/>
              <a:defRPr/>
            </a:lvl8pPr>
            <a:lvl9pPr marL="5486126" lvl="8" indent="-507974">
              <a:spcBef>
                <a:spcPts val="1333"/>
              </a:spcBef>
              <a:spcAft>
                <a:spcPts val="1333"/>
              </a:spcAft>
              <a:buSzPts val="2400"/>
              <a:buChar char="▻"/>
              <a:defRPr/>
            </a:lvl9pPr>
          </a:lstStyle>
          <a:p>
            <a:endParaRPr dirty="0"/>
          </a:p>
        </p:txBody>
      </p:sp>
      <p:sp>
        <p:nvSpPr>
          <p:cNvPr id="80" name="Google Shape;80;p5"/>
          <p:cNvSpPr txBox="1">
            <a:spLocks noGrp="1"/>
          </p:cNvSpPr>
          <p:nvPr>
            <p:ph type="sldNum" idx="12"/>
          </p:nvPr>
        </p:nvSpPr>
        <p:spPr>
          <a:xfrm>
            <a:off x="10157333" y="6182000"/>
            <a:ext cx="1983200" cy="420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780631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7/16/2023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357808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 1 column" type="tx">
  <p:cSld name="1_Title + 1 column">
    <p:spTree>
      <p:nvGrpSpPr>
        <p:cNvPr id="1" name="Shape 61"/>
        <p:cNvGrpSpPr/>
        <p:nvPr/>
      </p:nvGrpSpPr>
      <p:grpSpPr>
        <a:xfrm>
          <a:off x="0" y="0"/>
          <a:ext cx="0" cy="0"/>
          <a:chOff x="0" y="0"/>
          <a:chExt cx="0" cy="0"/>
        </a:xfrm>
      </p:grpSpPr>
      <p:grpSp>
        <p:nvGrpSpPr>
          <p:cNvPr id="62" name="Google Shape;62;p5"/>
          <p:cNvGrpSpPr/>
          <p:nvPr/>
        </p:nvGrpSpPr>
        <p:grpSpPr>
          <a:xfrm>
            <a:off x="-6" y="54"/>
            <a:ext cx="9429907" cy="1769753"/>
            <a:chOff x="-4" y="40"/>
            <a:chExt cx="7072430" cy="1327315"/>
          </a:xfrm>
        </p:grpSpPr>
        <p:sp>
          <p:nvSpPr>
            <p:cNvPr id="63" name="Google Shape;63;p5"/>
            <p:cNvSpPr/>
            <p:nvPr/>
          </p:nvSpPr>
          <p:spPr>
            <a:xfrm>
              <a:off x="6292649" y="126425"/>
              <a:ext cx="779700" cy="2598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latin typeface="Arvo"/>
                <a:ea typeface="Arvo"/>
                <a:cs typeface="Arvo"/>
                <a:sym typeface="Arvo"/>
              </a:endParaRPr>
            </a:p>
          </p:txBody>
        </p:sp>
        <p:grpSp>
          <p:nvGrpSpPr>
            <p:cNvPr id="64" name="Google Shape;64;p5"/>
            <p:cNvGrpSpPr/>
            <p:nvPr/>
          </p:nvGrpSpPr>
          <p:grpSpPr>
            <a:xfrm rot="10800000" flipH="1">
              <a:off x="3" y="40"/>
              <a:ext cx="6756168" cy="1327315"/>
              <a:chOff x="-2168138" y="330075"/>
              <a:chExt cx="8650663" cy="1699506"/>
            </a:xfrm>
          </p:grpSpPr>
          <p:sp>
            <p:nvSpPr>
              <p:cNvPr id="65" name="Google Shape;65;p5"/>
              <p:cNvSpPr/>
              <p:nvPr/>
            </p:nvSpPr>
            <p:spPr>
              <a:xfrm>
                <a:off x="-2168138" y="330081"/>
                <a:ext cx="69582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latin typeface="Arvo"/>
                  <a:ea typeface="Arvo"/>
                  <a:cs typeface="Arvo"/>
                  <a:sym typeface="Arvo"/>
                </a:endParaRPr>
              </a:p>
            </p:txBody>
          </p:sp>
          <p:sp>
            <p:nvSpPr>
              <p:cNvPr id="66" name="Google Shape;66;p5"/>
              <p:cNvSpPr/>
              <p:nvPr/>
            </p:nvSpPr>
            <p:spPr>
              <a:xfrm>
                <a:off x="4783025"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latin typeface="Arvo"/>
                  <a:ea typeface="Arvo"/>
                  <a:cs typeface="Arvo"/>
                  <a:sym typeface="Arvo"/>
                </a:endParaRPr>
              </a:p>
            </p:txBody>
          </p:sp>
        </p:grpSp>
        <p:grpSp>
          <p:nvGrpSpPr>
            <p:cNvPr id="67" name="Google Shape;67;p5"/>
            <p:cNvGrpSpPr/>
            <p:nvPr/>
          </p:nvGrpSpPr>
          <p:grpSpPr>
            <a:xfrm rot="10800000" flipH="1">
              <a:off x="-4" y="381007"/>
              <a:ext cx="7072430" cy="771744"/>
              <a:chOff x="-9092084" y="330075"/>
              <a:chExt cx="15574609" cy="1699501"/>
            </a:xfrm>
          </p:grpSpPr>
          <p:sp>
            <p:nvSpPr>
              <p:cNvPr id="68" name="Google Shape;68;p5"/>
              <p:cNvSpPr/>
              <p:nvPr/>
            </p:nvSpPr>
            <p:spPr>
              <a:xfrm>
                <a:off x="-9092084" y="330076"/>
                <a:ext cx="1388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latin typeface="Arvo"/>
                  <a:ea typeface="Arvo"/>
                  <a:cs typeface="Arvo"/>
                  <a:sym typeface="Arvo"/>
                </a:endParaRPr>
              </a:p>
            </p:txBody>
          </p:sp>
          <p:sp>
            <p:nvSpPr>
              <p:cNvPr id="69" name="Google Shape;69;p5"/>
              <p:cNvSpPr/>
              <p:nvPr/>
            </p:nvSpPr>
            <p:spPr>
              <a:xfrm>
                <a:off x="4783025"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latin typeface="Arvo"/>
                  <a:ea typeface="Arvo"/>
                  <a:cs typeface="Arvo"/>
                  <a:sym typeface="Arvo"/>
                </a:endParaRPr>
              </a:p>
            </p:txBody>
          </p:sp>
        </p:grpSp>
      </p:grpSp>
      <p:grpSp>
        <p:nvGrpSpPr>
          <p:cNvPr id="70" name="Google Shape;70;p5"/>
          <p:cNvGrpSpPr/>
          <p:nvPr/>
        </p:nvGrpSpPr>
        <p:grpSpPr>
          <a:xfrm>
            <a:off x="9262456" y="5963632"/>
            <a:ext cx="2937107" cy="894393"/>
            <a:chOff x="5575242" y="4472723"/>
            <a:chExt cx="2202830" cy="670795"/>
          </a:xfrm>
        </p:grpSpPr>
        <p:sp>
          <p:nvSpPr>
            <p:cNvPr id="71" name="Google Shape;71;p5"/>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nvGrpSpPr>
            <p:cNvPr id="72" name="Google Shape;72;p5"/>
            <p:cNvGrpSpPr/>
            <p:nvPr/>
          </p:nvGrpSpPr>
          <p:grpSpPr>
            <a:xfrm flipH="1">
              <a:off x="5734850" y="4472723"/>
              <a:ext cx="2040837" cy="670795"/>
              <a:chOff x="1297954" y="330075"/>
              <a:chExt cx="5169293" cy="1699506"/>
            </a:xfrm>
          </p:grpSpPr>
          <p:sp>
            <p:nvSpPr>
              <p:cNvPr id="73" name="Google Shape;73;p5"/>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74" name="Google Shape;74;p5"/>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grpSp>
          <p:nvGrpSpPr>
            <p:cNvPr id="75" name="Google Shape;75;p5"/>
            <p:cNvGrpSpPr/>
            <p:nvPr/>
          </p:nvGrpSpPr>
          <p:grpSpPr>
            <a:xfrm flipH="1">
              <a:off x="5578209" y="4646738"/>
              <a:ext cx="2199863" cy="304563"/>
              <a:chOff x="-5827153" y="330075"/>
              <a:chExt cx="12276019" cy="1699569"/>
            </a:xfrm>
          </p:grpSpPr>
          <p:sp>
            <p:nvSpPr>
              <p:cNvPr id="76" name="Google Shape;76;p5"/>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77" name="Google Shape;77;p5"/>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grpSp>
      <p:sp>
        <p:nvSpPr>
          <p:cNvPr id="78" name="Google Shape;78;p5"/>
          <p:cNvSpPr txBox="1">
            <a:spLocks noGrp="1"/>
          </p:cNvSpPr>
          <p:nvPr>
            <p:ph type="title"/>
          </p:nvPr>
        </p:nvSpPr>
        <p:spPr>
          <a:xfrm>
            <a:off x="1085700" y="523433"/>
            <a:ext cx="7323200" cy="1021600"/>
          </a:xfrm>
          <a:prstGeom prst="rect">
            <a:avLst/>
          </a:prstGeom>
        </p:spPr>
        <p:txBody>
          <a:bodyPr spcFirstLastPara="1" wrap="square" lIns="91425" tIns="91425" rIns="91425" bIns="91425" anchor="ctr" anchorCtr="0"/>
          <a:lstStyle>
            <a:lvl1pPr lvl="0">
              <a:spcBef>
                <a:spcPts val="0"/>
              </a:spcBef>
              <a:spcAft>
                <a:spcPts val="0"/>
              </a:spcAft>
              <a:buSzPts val="2000"/>
              <a:buNone/>
              <a:defRPr>
                <a:latin typeface="+mj-lt"/>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dirty="0"/>
          </a:p>
        </p:txBody>
      </p:sp>
      <p:sp>
        <p:nvSpPr>
          <p:cNvPr id="79" name="Google Shape;79;p5"/>
          <p:cNvSpPr txBox="1">
            <a:spLocks noGrp="1"/>
          </p:cNvSpPr>
          <p:nvPr>
            <p:ph type="body" idx="1"/>
          </p:nvPr>
        </p:nvSpPr>
        <p:spPr>
          <a:xfrm>
            <a:off x="1085700" y="1769800"/>
            <a:ext cx="8176800" cy="4194000"/>
          </a:xfrm>
          <a:prstGeom prst="rect">
            <a:avLst/>
          </a:prstGeom>
        </p:spPr>
        <p:txBody>
          <a:bodyPr spcFirstLastPara="1" wrap="square" lIns="91425" tIns="91425" rIns="91425" bIns="91425" anchor="ctr" anchorCtr="0"/>
          <a:lstStyle>
            <a:lvl1pPr marL="609585" lvl="0" indent="-507987">
              <a:spcBef>
                <a:spcPts val="800"/>
              </a:spcBef>
              <a:spcAft>
                <a:spcPts val="0"/>
              </a:spcAft>
              <a:buSzPts val="2400"/>
              <a:buChar char="▰"/>
              <a:defRPr>
                <a:latin typeface="+mj-lt"/>
              </a:defRPr>
            </a:lvl1pPr>
            <a:lvl2pPr marL="1219170" lvl="1" indent="-507987">
              <a:spcBef>
                <a:spcPts val="1333"/>
              </a:spcBef>
              <a:spcAft>
                <a:spcPts val="0"/>
              </a:spcAft>
              <a:buSzPts val="2400"/>
              <a:buChar char="▻"/>
              <a:defRPr/>
            </a:lvl2pPr>
            <a:lvl3pPr marL="1828754" lvl="2" indent="-507987">
              <a:spcBef>
                <a:spcPts val="1333"/>
              </a:spcBef>
              <a:spcAft>
                <a:spcPts val="0"/>
              </a:spcAft>
              <a:buSzPts val="2400"/>
              <a:buChar char="▻"/>
              <a:defRPr/>
            </a:lvl3pPr>
            <a:lvl4pPr marL="2438339" lvl="3" indent="-507987">
              <a:spcBef>
                <a:spcPts val="1333"/>
              </a:spcBef>
              <a:spcAft>
                <a:spcPts val="0"/>
              </a:spcAft>
              <a:buSzPts val="2400"/>
              <a:buChar char="▻"/>
              <a:defRPr/>
            </a:lvl4pPr>
            <a:lvl5pPr marL="3047924" lvl="4" indent="-507987">
              <a:spcBef>
                <a:spcPts val="1333"/>
              </a:spcBef>
              <a:spcAft>
                <a:spcPts val="0"/>
              </a:spcAft>
              <a:buSzPts val="2400"/>
              <a:buChar char="▻"/>
              <a:defRPr/>
            </a:lvl5pPr>
            <a:lvl6pPr marL="3657509" lvl="5" indent="-507987">
              <a:spcBef>
                <a:spcPts val="1333"/>
              </a:spcBef>
              <a:spcAft>
                <a:spcPts val="0"/>
              </a:spcAft>
              <a:buSzPts val="2400"/>
              <a:buChar char="▻"/>
              <a:defRPr/>
            </a:lvl6pPr>
            <a:lvl7pPr marL="4267093" lvl="6" indent="-507987">
              <a:spcBef>
                <a:spcPts val="1333"/>
              </a:spcBef>
              <a:spcAft>
                <a:spcPts val="0"/>
              </a:spcAft>
              <a:buSzPts val="2400"/>
              <a:buChar char="▻"/>
              <a:defRPr/>
            </a:lvl7pPr>
            <a:lvl8pPr marL="4876678" lvl="7" indent="-507987">
              <a:spcBef>
                <a:spcPts val="1333"/>
              </a:spcBef>
              <a:spcAft>
                <a:spcPts val="0"/>
              </a:spcAft>
              <a:buSzPts val="2400"/>
              <a:buChar char="▻"/>
              <a:defRPr/>
            </a:lvl8pPr>
            <a:lvl9pPr marL="5486263" lvl="8" indent="-507987">
              <a:spcBef>
                <a:spcPts val="1333"/>
              </a:spcBef>
              <a:spcAft>
                <a:spcPts val="1333"/>
              </a:spcAft>
              <a:buSzPts val="2400"/>
              <a:buChar char="▻"/>
              <a:defRPr/>
            </a:lvl9pPr>
          </a:lstStyle>
          <a:p>
            <a:endParaRPr dirty="0"/>
          </a:p>
        </p:txBody>
      </p:sp>
      <p:sp>
        <p:nvSpPr>
          <p:cNvPr id="80" name="Google Shape;80;p5"/>
          <p:cNvSpPr txBox="1">
            <a:spLocks noGrp="1"/>
          </p:cNvSpPr>
          <p:nvPr>
            <p:ph type="sldNum" idx="12"/>
          </p:nvPr>
        </p:nvSpPr>
        <p:spPr>
          <a:xfrm>
            <a:off x="10157333" y="6182000"/>
            <a:ext cx="1983200" cy="420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extLst>
      <p:ext uri="{BB962C8B-B14F-4D97-AF65-F5344CB8AC3E}">
        <p14:creationId xmlns:p14="http://schemas.microsoft.com/office/powerpoint/2010/main" val="5060391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 1 column" type="tx">
  <p:cSld name="1_Title + 1 column">
    <p:spTree>
      <p:nvGrpSpPr>
        <p:cNvPr id="1" name="Shape 61"/>
        <p:cNvGrpSpPr/>
        <p:nvPr/>
      </p:nvGrpSpPr>
      <p:grpSpPr>
        <a:xfrm>
          <a:off x="0" y="0"/>
          <a:ext cx="0" cy="0"/>
          <a:chOff x="0" y="0"/>
          <a:chExt cx="0" cy="0"/>
        </a:xfrm>
      </p:grpSpPr>
      <p:grpSp>
        <p:nvGrpSpPr>
          <p:cNvPr id="62" name="Google Shape;62;p5"/>
          <p:cNvGrpSpPr/>
          <p:nvPr/>
        </p:nvGrpSpPr>
        <p:grpSpPr>
          <a:xfrm>
            <a:off x="-6" y="54"/>
            <a:ext cx="9429907" cy="1769753"/>
            <a:chOff x="-4" y="40"/>
            <a:chExt cx="7072430" cy="1327315"/>
          </a:xfrm>
        </p:grpSpPr>
        <p:sp>
          <p:nvSpPr>
            <p:cNvPr id="63" name="Google Shape;63;p5"/>
            <p:cNvSpPr/>
            <p:nvPr/>
          </p:nvSpPr>
          <p:spPr>
            <a:xfrm>
              <a:off x="6292649" y="126425"/>
              <a:ext cx="779700" cy="2598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latin typeface="Arvo"/>
                <a:ea typeface="Arvo"/>
                <a:cs typeface="Arvo"/>
                <a:sym typeface="Arvo"/>
              </a:endParaRPr>
            </a:p>
          </p:txBody>
        </p:sp>
        <p:grpSp>
          <p:nvGrpSpPr>
            <p:cNvPr id="64" name="Google Shape;64;p5"/>
            <p:cNvGrpSpPr/>
            <p:nvPr/>
          </p:nvGrpSpPr>
          <p:grpSpPr>
            <a:xfrm rot="10800000" flipH="1">
              <a:off x="3" y="40"/>
              <a:ext cx="6756168" cy="1327315"/>
              <a:chOff x="-2168138" y="330075"/>
              <a:chExt cx="8650663" cy="1699506"/>
            </a:xfrm>
          </p:grpSpPr>
          <p:sp>
            <p:nvSpPr>
              <p:cNvPr id="65" name="Google Shape;65;p5"/>
              <p:cNvSpPr/>
              <p:nvPr/>
            </p:nvSpPr>
            <p:spPr>
              <a:xfrm>
                <a:off x="-2168138" y="330081"/>
                <a:ext cx="69582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latin typeface="Arvo"/>
                  <a:ea typeface="Arvo"/>
                  <a:cs typeface="Arvo"/>
                  <a:sym typeface="Arvo"/>
                </a:endParaRPr>
              </a:p>
            </p:txBody>
          </p:sp>
          <p:sp>
            <p:nvSpPr>
              <p:cNvPr id="66" name="Google Shape;66;p5"/>
              <p:cNvSpPr/>
              <p:nvPr/>
            </p:nvSpPr>
            <p:spPr>
              <a:xfrm>
                <a:off x="4783025"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latin typeface="Arvo"/>
                  <a:ea typeface="Arvo"/>
                  <a:cs typeface="Arvo"/>
                  <a:sym typeface="Arvo"/>
                </a:endParaRPr>
              </a:p>
            </p:txBody>
          </p:sp>
        </p:grpSp>
        <p:grpSp>
          <p:nvGrpSpPr>
            <p:cNvPr id="67" name="Google Shape;67;p5"/>
            <p:cNvGrpSpPr/>
            <p:nvPr/>
          </p:nvGrpSpPr>
          <p:grpSpPr>
            <a:xfrm rot="10800000" flipH="1">
              <a:off x="-4" y="381007"/>
              <a:ext cx="7072430" cy="771744"/>
              <a:chOff x="-9092084" y="330075"/>
              <a:chExt cx="15574609" cy="1699501"/>
            </a:xfrm>
          </p:grpSpPr>
          <p:sp>
            <p:nvSpPr>
              <p:cNvPr id="68" name="Google Shape;68;p5"/>
              <p:cNvSpPr/>
              <p:nvPr/>
            </p:nvSpPr>
            <p:spPr>
              <a:xfrm>
                <a:off x="-9092084" y="330076"/>
                <a:ext cx="1388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latin typeface="Arvo"/>
                  <a:ea typeface="Arvo"/>
                  <a:cs typeface="Arvo"/>
                  <a:sym typeface="Arvo"/>
                </a:endParaRPr>
              </a:p>
            </p:txBody>
          </p:sp>
          <p:sp>
            <p:nvSpPr>
              <p:cNvPr id="69" name="Google Shape;69;p5"/>
              <p:cNvSpPr/>
              <p:nvPr/>
            </p:nvSpPr>
            <p:spPr>
              <a:xfrm>
                <a:off x="4783025"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latin typeface="Arvo"/>
                  <a:ea typeface="Arvo"/>
                  <a:cs typeface="Arvo"/>
                  <a:sym typeface="Arvo"/>
                </a:endParaRPr>
              </a:p>
            </p:txBody>
          </p:sp>
        </p:grpSp>
      </p:grpSp>
      <p:grpSp>
        <p:nvGrpSpPr>
          <p:cNvPr id="70" name="Google Shape;70;p5"/>
          <p:cNvGrpSpPr/>
          <p:nvPr/>
        </p:nvGrpSpPr>
        <p:grpSpPr>
          <a:xfrm>
            <a:off x="9262456" y="5963632"/>
            <a:ext cx="2937107" cy="894393"/>
            <a:chOff x="5575242" y="4472723"/>
            <a:chExt cx="2202830" cy="670795"/>
          </a:xfrm>
        </p:grpSpPr>
        <p:sp>
          <p:nvSpPr>
            <p:cNvPr id="71" name="Google Shape;71;p5"/>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latin typeface="Arial" panose="020B0604020202020204" pitchFamily="34" charset="0"/>
                <a:cs typeface="Arial" panose="020B0604020202020204" pitchFamily="34" charset="0"/>
              </a:endParaRPr>
            </a:p>
          </p:txBody>
        </p:sp>
        <p:grpSp>
          <p:nvGrpSpPr>
            <p:cNvPr id="72" name="Google Shape;72;p5"/>
            <p:cNvGrpSpPr/>
            <p:nvPr/>
          </p:nvGrpSpPr>
          <p:grpSpPr>
            <a:xfrm flipH="1">
              <a:off x="5734850" y="4472723"/>
              <a:ext cx="2040837" cy="670795"/>
              <a:chOff x="1297954" y="330075"/>
              <a:chExt cx="5169293" cy="1699506"/>
            </a:xfrm>
          </p:grpSpPr>
          <p:sp>
            <p:nvSpPr>
              <p:cNvPr id="73" name="Google Shape;73;p5"/>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latin typeface="Arial" panose="020B0604020202020204" pitchFamily="34" charset="0"/>
                  <a:cs typeface="Arial" panose="020B0604020202020204" pitchFamily="34" charset="0"/>
                </a:endParaRPr>
              </a:p>
            </p:txBody>
          </p:sp>
          <p:sp>
            <p:nvSpPr>
              <p:cNvPr id="74" name="Google Shape;74;p5"/>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latin typeface="Arial" panose="020B0604020202020204" pitchFamily="34" charset="0"/>
                  <a:cs typeface="Arial" panose="020B0604020202020204" pitchFamily="34" charset="0"/>
                </a:endParaRPr>
              </a:p>
            </p:txBody>
          </p:sp>
        </p:grpSp>
        <p:grpSp>
          <p:nvGrpSpPr>
            <p:cNvPr id="75" name="Google Shape;75;p5"/>
            <p:cNvGrpSpPr/>
            <p:nvPr/>
          </p:nvGrpSpPr>
          <p:grpSpPr>
            <a:xfrm flipH="1">
              <a:off x="5578209" y="4646738"/>
              <a:ext cx="2199863" cy="304563"/>
              <a:chOff x="-5827153" y="330075"/>
              <a:chExt cx="12276019" cy="1699569"/>
            </a:xfrm>
          </p:grpSpPr>
          <p:sp>
            <p:nvSpPr>
              <p:cNvPr id="76" name="Google Shape;76;p5"/>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latin typeface="Arial" panose="020B0604020202020204" pitchFamily="34" charset="0"/>
                  <a:cs typeface="Arial" panose="020B0604020202020204" pitchFamily="34" charset="0"/>
                </a:endParaRPr>
              </a:p>
            </p:txBody>
          </p:sp>
          <p:sp>
            <p:nvSpPr>
              <p:cNvPr id="77" name="Google Shape;77;p5"/>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latin typeface="Arial" panose="020B0604020202020204" pitchFamily="34" charset="0"/>
                  <a:cs typeface="Arial" panose="020B0604020202020204" pitchFamily="34" charset="0"/>
                </a:endParaRPr>
              </a:p>
            </p:txBody>
          </p:sp>
        </p:grpSp>
      </p:grpSp>
      <p:sp>
        <p:nvSpPr>
          <p:cNvPr id="78" name="Google Shape;78;p5"/>
          <p:cNvSpPr txBox="1">
            <a:spLocks noGrp="1"/>
          </p:cNvSpPr>
          <p:nvPr>
            <p:ph type="title"/>
          </p:nvPr>
        </p:nvSpPr>
        <p:spPr>
          <a:xfrm>
            <a:off x="1085700" y="523433"/>
            <a:ext cx="7323200" cy="1021600"/>
          </a:xfrm>
          <a:prstGeom prst="rect">
            <a:avLst/>
          </a:prstGeom>
        </p:spPr>
        <p:txBody>
          <a:bodyPr spcFirstLastPara="1" wrap="square" lIns="91425" tIns="91425" rIns="91425" bIns="91425" anchor="ctr" anchorCtr="0"/>
          <a:lstStyle>
            <a:lvl1pPr lvl="0">
              <a:spcBef>
                <a:spcPts val="0"/>
              </a:spcBef>
              <a:spcAft>
                <a:spcPts val="0"/>
              </a:spcAft>
              <a:buSzPts val="2000"/>
              <a:buNone/>
              <a:defRPr>
                <a:latin typeface="Arial" panose="020B0604020202020204" pitchFamily="34" charset="0"/>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dirty="0"/>
          </a:p>
        </p:txBody>
      </p:sp>
      <p:sp>
        <p:nvSpPr>
          <p:cNvPr id="79" name="Google Shape;79;p5"/>
          <p:cNvSpPr txBox="1">
            <a:spLocks noGrp="1"/>
          </p:cNvSpPr>
          <p:nvPr>
            <p:ph type="body" idx="1"/>
          </p:nvPr>
        </p:nvSpPr>
        <p:spPr>
          <a:xfrm>
            <a:off x="1085700" y="1769800"/>
            <a:ext cx="8176800" cy="4194000"/>
          </a:xfrm>
          <a:prstGeom prst="rect">
            <a:avLst/>
          </a:prstGeom>
        </p:spPr>
        <p:txBody>
          <a:bodyPr spcFirstLastPara="1" wrap="square" lIns="91425" tIns="91425" rIns="91425" bIns="91425" anchor="ctr" anchorCtr="0"/>
          <a:lstStyle>
            <a:lvl1pPr marL="609585" lvl="0" indent="-507987">
              <a:spcBef>
                <a:spcPts val="800"/>
              </a:spcBef>
              <a:spcAft>
                <a:spcPts val="0"/>
              </a:spcAft>
              <a:buSzPts val="2400"/>
              <a:buChar char="▰"/>
              <a:defRPr/>
            </a:lvl1pPr>
            <a:lvl2pPr marL="1219170" lvl="1" indent="-507987">
              <a:spcBef>
                <a:spcPts val="1333"/>
              </a:spcBef>
              <a:spcAft>
                <a:spcPts val="0"/>
              </a:spcAft>
              <a:buSzPts val="2400"/>
              <a:buChar char="▻"/>
              <a:defRPr/>
            </a:lvl2pPr>
            <a:lvl3pPr marL="1828754" lvl="2" indent="-507987">
              <a:spcBef>
                <a:spcPts val="1333"/>
              </a:spcBef>
              <a:spcAft>
                <a:spcPts val="0"/>
              </a:spcAft>
              <a:buSzPts val="2400"/>
              <a:buChar char="▻"/>
              <a:defRPr/>
            </a:lvl3pPr>
            <a:lvl4pPr marL="2438339" lvl="3" indent="-507987">
              <a:spcBef>
                <a:spcPts val="1333"/>
              </a:spcBef>
              <a:spcAft>
                <a:spcPts val="0"/>
              </a:spcAft>
              <a:buSzPts val="2400"/>
              <a:buChar char="▻"/>
              <a:defRPr/>
            </a:lvl4pPr>
            <a:lvl5pPr marL="3047924" lvl="4" indent="-507987">
              <a:spcBef>
                <a:spcPts val="1333"/>
              </a:spcBef>
              <a:spcAft>
                <a:spcPts val="0"/>
              </a:spcAft>
              <a:buSzPts val="2400"/>
              <a:buChar char="▻"/>
              <a:defRPr/>
            </a:lvl5pPr>
            <a:lvl6pPr marL="3657509" lvl="5" indent="-507987">
              <a:spcBef>
                <a:spcPts val="1333"/>
              </a:spcBef>
              <a:spcAft>
                <a:spcPts val="0"/>
              </a:spcAft>
              <a:buSzPts val="2400"/>
              <a:buChar char="▻"/>
              <a:defRPr/>
            </a:lvl6pPr>
            <a:lvl7pPr marL="4267093" lvl="6" indent="-507987">
              <a:spcBef>
                <a:spcPts val="1333"/>
              </a:spcBef>
              <a:spcAft>
                <a:spcPts val="0"/>
              </a:spcAft>
              <a:buSzPts val="2400"/>
              <a:buChar char="▻"/>
              <a:defRPr/>
            </a:lvl7pPr>
            <a:lvl8pPr marL="4876678" lvl="7" indent="-507987">
              <a:spcBef>
                <a:spcPts val="1333"/>
              </a:spcBef>
              <a:spcAft>
                <a:spcPts val="0"/>
              </a:spcAft>
              <a:buSzPts val="2400"/>
              <a:buChar char="▻"/>
              <a:defRPr/>
            </a:lvl8pPr>
            <a:lvl9pPr marL="5486263" lvl="8" indent="-507987">
              <a:spcBef>
                <a:spcPts val="1333"/>
              </a:spcBef>
              <a:spcAft>
                <a:spcPts val="1333"/>
              </a:spcAft>
              <a:buSzPts val="2400"/>
              <a:buChar char="▻"/>
              <a:defRPr/>
            </a:lvl9pPr>
          </a:lstStyle>
          <a:p>
            <a:endParaRPr/>
          </a:p>
        </p:txBody>
      </p:sp>
      <p:sp>
        <p:nvSpPr>
          <p:cNvPr id="80" name="Google Shape;80;p5"/>
          <p:cNvSpPr txBox="1">
            <a:spLocks noGrp="1"/>
          </p:cNvSpPr>
          <p:nvPr>
            <p:ph type="sldNum" idx="12"/>
          </p:nvPr>
        </p:nvSpPr>
        <p:spPr>
          <a:xfrm>
            <a:off x="10157333" y="6182000"/>
            <a:ext cx="1983200" cy="420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1613521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ouble Timeline">
    <p:spTree>
      <p:nvGrpSpPr>
        <p:cNvPr id="1" name=""/>
        <p:cNvGrpSpPr/>
        <p:nvPr/>
      </p:nvGrpSpPr>
      <p:grpSpPr>
        <a:xfrm>
          <a:off x="0" y="0"/>
          <a:ext cx="0" cy="0"/>
          <a:chOff x="0" y="0"/>
          <a:chExt cx="0" cy="0"/>
        </a:xfrm>
      </p:grpSpPr>
      <p:sp>
        <p:nvSpPr>
          <p:cNvPr id="34" name="Text Placeholder 48">
            <a:extLst>
              <a:ext uri="{FF2B5EF4-FFF2-40B4-BE49-F238E27FC236}">
                <a16:creationId xmlns:a16="http://schemas.microsoft.com/office/drawing/2014/main" id="{C6E48CAB-F1C0-4E71-9686-C02A967E923F}"/>
              </a:ext>
            </a:extLst>
          </p:cNvPr>
          <p:cNvSpPr>
            <a:spLocks noGrp="1"/>
          </p:cNvSpPr>
          <p:nvPr>
            <p:ph type="body" sz="quarter" idx="10" hasCustomPrompt="1"/>
          </p:nvPr>
        </p:nvSpPr>
        <p:spPr>
          <a:xfrm>
            <a:off x="456182" y="4014522"/>
            <a:ext cx="1182118" cy="302186"/>
          </a:xfrm>
        </p:spPr>
        <p:txBody>
          <a:bodyPr lIns="0" rIns="0">
            <a:noAutofit/>
          </a:bodyPr>
          <a:lstStyle>
            <a:lvl1pPr marL="0" indent="0">
              <a:buNone/>
              <a:defRPr sz="1600" b="1">
                <a:solidFill>
                  <a:schemeClr val="accent4"/>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a:t>
            </a:r>
          </a:p>
        </p:txBody>
      </p:sp>
      <p:sp>
        <p:nvSpPr>
          <p:cNvPr id="35" name="Text Placeholder 50">
            <a:extLst>
              <a:ext uri="{FF2B5EF4-FFF2-40B4-BE49-F238E27FC236}">
                <a16:creationId xmlns:a16="http://schemas.microsoft.com/office/drawing/2014/main" id="{7C226081-D459-4A68-9B23-0C804E6A639C}"/>
              </a:ext>
            </a:extLst>
          </p:cNvPr>
          <p:cNvSpPr>
            <a:spLocks noGrp="1"/>
          </p:cNvSpPr>
          <p:nvPr>
            <p:ph type="body" sz="quarter" idx="11"/>
          </p:nvPr>
        </p:nvSpPr>
        <p:spPr>
          <a:xfrm>
            <a:off x="456182" y="4486178"/>
            <a:ext cx="1182118" cy="1183101"/>
          </a:xfrm>
        </p:spPr>
        <p:txBody>
          <a:bodyPr lIns="0" rIns="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50" name="Text Placeholder 48">
            <a:extLst>
              <a:ext uri="{FF2B5EF4-FFF2-40B4-BE49-F238E27FC236}">
                <a16:creationId xmlns:a16="http://schemas.microsoft.com/office/drawing/2014/main" id="{C32AE455-05F0-44FA-98C4-73D9C60DF896}"/>
              </a:ext>
            </a:extLst>
          </p:cNvPr>
          <p:cNvSpPr>
            <a:spLocks noGrp="1"/>
          </p:cNvSpPr>
          <p:nvPr>
            <p:ph type="body" sz="quarter" idx="32" hasCustomPrompt="1"/>
          </p:nvPr>
        </p:nvSpPr>
        <p:spPr>
          <a:xfrm>
            <a:off x="1839103" y="4014522"/>
            <a:ext cx="1208897" cy="302186"/>
          </a:xfrm>
        </p:spPr>
        <p:txBody>
          <a:bodyPr lIns="0" rIns="0">
            <a:noAutofit/>
          </a:bodyPr>
          <a:lstStyle>
            <a:lvl1pPr marL="0" indent="0">
              <a:buNone/>
              <a:defRPr sz="1600" b="1">
                <a:solidFill>
                  <a:schemeClr val="accent5"/>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a:t>
            </a:r>
          </a:p>
        </p:txBody>
      </p:sp>
      <p:sp>
        <p:nvSpPr>
          <p:cNvPr id="51" name="Text Placeholder 50">
            <a:extLst>
              <a:ext uri="{FF2B5EF4-FFF2-40B4-BE49-F238E27FC236}">
                <a16:creationId xmlns:a16="http://schemas.microsoft.com/office/drawing/2014/main" id="{3C3FB663-073E-458E-A31A-B15112A0D377}"/>
              </a:ext>
            </a:extLst>
          </p:cNvPr>
          <p:cNvSpPr>
            <a:spLocks noGrp="1"/>
          </p:cNvSpPr>
          <p:nvPr>
            <p:ph type="body" sz="quarter" idx="33"/>
          </p:nvPr>
        </p:nvSpPr>
        <p:spPr>
          <a:xfrm>
            <a:off x="1839103" y="4486178"/>
            <a:ext cx="1182118" cy="1183101"/>
          </a:xfrm>
        </p:spPr>
        <p:txBody>
          <a:bodyPr lIns="0" rIns="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52" name="Text Placeholder 48">
            <a:extLst>
              <a:ext uri="{FF2B5EF4-FFF2-40B4-BE49-F238E27FC236}">
                <a16:creationId xmlns:a16="http://schemas.microsoft.com/office/drawing/2014/main" id="{91332113-C9A3-4B1F-A973-C30104497DCE}"/>
              </a:ext>
            </a:extLst>
          </p:cNvPr>
          <p:cNvSpPr>
            <a:spLocks noGrp="1"/>
          </p:cNvSpPr>
          <p:nvPr>
            <p:ph type="body" sz="quarter" idx="34" hasCustomPrompt="1"/>
          </p:nvPr>
        </p:nvSpPr>
        <p:spPr>
          <a:xfrm>
            <a:off x="3222024" y="4014522"/>
            <a:ext cx="1181099" cy="302186"/>
          </a:xfrm>
        </p:spPr>
        <p:txBody>
          <a:bodyPr lIns="0" rIns="0">
            <a:noAutofit/>
          </a:bodyPr>
          <a:lstStyle>
            <a:lvl1pPr marL="0" indent="0">
              <a:buNone/>
              <a:defRPr sz="1600" b="1">
                <a:solidFill>
                  <a:schemeClr val="accent6"/>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a:t>
            </a:r>
          </a:p>
        </p:txBody>
      </p:sp>
      <p:sp>
        <p:nvSpPr>
          <p:cNvPr id="53" name="Text Placeholder 50">
            <a:extLst>
              <a:ext uri="{FF2B5EF4-FFF2-40B4-BE49-F238E27FC236}">
                <a16:creationId xmlns:a16="http://schemas.microsoft.com/office/drawing/2014/main" id="{CDAC2DE8-0B23-47D4-A121-018184C5D2BD}"/>
              </a:ext>
            </a:extLst>
          </p:cNvPr>
          <p:cNvSpPr>
            <a:spLocks noGrp="1"/>
          </p:cNvSpPr>
          <p:nvPr>
            <p:ph type="body" sz="quarter" idx="35"/>
          </p:nvPr>
        </p:nvSpPr>
        <p:spPr>
          <a:xfrm>
            <a:off x="3222024" y="4486178"/>
            <a:ext cx="1182118" cy="1183101"/>
          </a:xfrm>
        </p:spPr>
        <p:txBody>
          <a:bodyPr lIns="0" rIns="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54" name="Text Placeholder 48">
            <a:extLst>
              <a:ext uri="{FF2B5EF4-FFF2-40B4-BE49-F238E27FC236}">
                <a16:creationId xmlns:a16="http://schemas.microsoft.com/office/drawing/2014/main" id="{AE8613EE-32F0-4251-809B-6B9907E226CF}"/>
              </a:ext>
            </a:extLst>
          </p:cNvPr>
          <p:cNvSpPr>
            <a:spLocks noGrp="1"/>
          </p:cNvSpPr>
          <p:nvPr>
            <p:ph type="body" sz="quarter" idx="36" hasCustomPrompt="1"/>
          </p:nvPr>
        </p:nvSpPr>
        <p:spPr>
          <a:xfrm>
            <a:off x="4604944" y="4014522"/>
            <a:ext cx="1181099" cy="302186"/>
          </a:xfrm>
        </p:spPr>
        <p:txBody>
          <a:bodyPr lIns="0" rIns="0">
            <a:noAutofit/>
          </a:bodyPr>
          <a:lstStyle>
            <a:lvl1pPr marL="0" indent="0">
              <a:buNone/>
              <a:defRPr sz="1600" b="1">
                <a:solidFill>
                  <a:schemeClr val="accent3"/>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a:t>
            </a:r>
          </a:p>
        </p:txBody>
      </p:sp>
      <p:sp>
        <p:nvSpPr>
          <p:cNvPr id="55" name="Text Placeholder 50">
            <a:extLst>
              <a:ext uri="{FF2B5EF4-FFF2-40B4-BE49-F238E27FC236}">
                <a16:creationId xmlns:a16="http://schemas.microsoft.com/office/drawing/2014/main" id="{6E9683DA-61F6-48A0-9453-C03FB9794010}"/>
              </a:ext>
            </a:extLst>
          </p:cNvPr>
          <p:cNvSpPr>
            <a:spLocks noGrp="1"/>
          </p:cNvSpPr>
          <p:nvPr>
            <p:ph type="body" sz="quarter" idx="37"/>
          </p:nvPr>
        </p:nvSpPr>
        <p:spPr>
          <a:xfrm>
            <a:off x="4604944" y="4486178"/>
            <a:ext cx="1182118" cy="1183101"/>
          </a:xfrm>
        </p:spPr>
        <p:txBody>
          <a:bodyPr lIns="0" rIns="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56" name="Text Placeholder 48">
            <a:extLst>
              <a:ext uri="{FF2B5EF4-FFF2-40B4-BE49-F238E27FC236}">
                <a16:creationId xmlns:a16="http://schemas.microsoft.com/office/drawing/2014/main" id="{53C09CD9-E6F6-4AA3-968A-491D1568E739}"/>
              </a:ext>
            </a:extLst>
          </p:cNvPr>
          <p:cNvSpPr>
            <a:spLocks noGrp="1"/>
          </p:cNvSpPr>
          <p:nvPr>
            <p:ph type="body" sz="quarter" idx="38" hasCustomPrompt="1"/>
          </p:nvPr>
        </p:nvSpPr>
        <p:spPr>
          <a:xfrm>
            <a:off x="6555230" y="4014522"/>
            <a:ext cx="1181099" cy="302186"/>
          </a:xfrm>
        </p:spPr>
        <p:txBody>
          <a:bodyPr lIns="0" rIns="0">
            <a:noAutofit/>
          </a:bodyPr>
          <a:lstStyle>
            <a:lvl1pPr marL="0" indent="0">
              <a:buNone/>
              <a:defRPr sz="1600" b="1">
                <a:solidFill>
                  <a:schemeClr val="accent4"/>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a:t>
            </a:r>
          </a:p>
        </p:txBody>
      </p:sp>
      <p:sp>
        <p:nvSpPr>
          <p:cNvPr id="57" name="Text Placeholder 50">
            <a:extLst>
              <a:ext uri="{FF2B5EF4-FFF2-40B4-BE49-F238E27FC236}">
                <a16:creationId xmlns:a16="http://schemas.microsoft.com/office/drawing/2014/main" id="{4457D5F2-D7AE-44A9-847A-D20086BCCC22}"/>
              </a:ext>
            </a:extLst>
          </p:cNvPr>
          <p:cNvSpPr>
            <a:spLocks noGrp="1"/>
          </p:cNvSpPr>
          <p:nvPr>
            <p:ph type="body" sz="quarter" idx="39"/>
          </p:nvPr>
        </p:nvSpPr>
        <p:spPr>
          <a:xfrm>
            <a:off x="6555230" y="4486178"/>
            <a:ext cx="1182118" cy="1183101"/>
          </a:xfrm>
        </p:spPr>
        <p:txBody>
          <a:bodyPr lIns="0" rIns="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58" name="Text Placeholder 48">
            <a:extLst>
              <a:ext uri="{FF2B5EF4-FFF2-40B4-BE49-F238E27FC236}">
                <a16:creationId xmlns:a16="http://schemas.microsoft.com/office/drawing/2014/main" id="{4FBE8211-41BE-41C2-B826-94FD55BC0AA4}"/>
              </a:ext>
            </a:extLst>
          </p:cNvPr>
          <p:cNvSpPr>
            <a:spLocks noGrp="1"/>
          </p:cNvSpPr>
          <p:nvPr>
            <p:ph type="body" sz="quarter" idx="40" hasCustomPrompt="1"/>
          </p:nvPr>
        </p:nvSpPr>
        <p:spPr>
          <a:xfrm>
            <a:off x="7938151" y="4014522"/>
            <a:ext cx="1181098" cy="302186"/>
          </a:xfrm>
        </p:spPr>
        <p:txBody>
          <a:bodyPr lIns="0" rIns="0">
            <a:noAutofit/>
          </a:bodyPr>
          <a:lstStyle>
            <a:lvl1pPr marL="0" indent="0">
              <a:buNone/>
              <a:defRPr sz="1600" b="1">
                <a:solidFill>
                  <a:schemeClr val="accent5"/>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a:t>
            </a:r>
          </a:p>
        </p:txBody>
      </p:sp>
      <p:sp>
        <p:nvSpPr>
          <p:cNvPr id="59" name="Text Placeholder 50">
            <a:extLst>
              <a:ext uri="{FF2B5EF4-FFF2-40B4-BE49-F238E27FC236}">
                <a16:creationId xmlns:a16="http://schemas.microsoft.com/office/drawing/2014/main" id="{18C75666-F3E0-4AD7-8C05-FEFFEAE1D10C}"/>
              </a:ext>
            </a:extLst>
          </p:cNvPr>
          <p:cNvSpPr>
            <a:spLocks noGrp="1"/>
          </p:cNvSpPr>
          <p:nvPr>
            <p:ph type="body" sz="quarter" idx="41"/>
          </p:nvPr>
        </p:nvSpPr>
        <p:spPr>
          <a:xfrm>
            <a:off x="7938151" y="4486178"/>
            <a:ext cx="1182118" cy="1183101"/>
          </a:xfrm>
        </p:spPr>
        <p:txBody>
          <a:bodyPr lIns="0" rIns="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60" name="Text Placeholder 48">
            <a:extLst>
              <a:ext uri="{FF2B5EF4-FFF2-40B4-BE49-F238E27FC236}">
                <a16:creationId xmlns:a16="http://schemas.microsoft.com/office/drawing/2014/main" id="{66478F13-D9B8-4439-9B08-804CD6848EB9}"/>
              </a:ext>
            </a:extLst>
          </p:cNvPr>
          <p:cNvSpPr>
            <a:spLocks noGrp="1"/>
          </p:cNvSpPr>
          <p:nvPr>
            <p:ph type="body" sz="quarter" idx="42" hasCustomPrompt="1"/>
          </p:nvPr>
        </p:nvSpPr>
        <p:spPr>
          <a:xfrm>
            <a:off x="9321072" y="4014522"/>
            <a:ext cx="1181098" cy="302186"/>
          </a:xfrm>
        </p:spPr>
        <p:txBody>
          <a:bodyPr lIns="0" rIns="0">
            <a:noAutofit/>
          </a:bodyPr>
          <a:lstStyle>
            <a:lvl1pPr marL="0" indent="0">
              <a:buNone/>
              <a:defRPr sz="1600" b="1">
                <a:solidFill>
                  <a:schemeClr val="accent6"/>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a:t>
            </a:r>
          </a:p>
        </p:txBody>
      </p:sp>
      <p:sp>
        <p:nvSpPr>
          <p:cNvPr id="61" name="Text Placeholder 50">
            <a:extLst>
              <a:ext uri="{FF2B5EF4-FFF2-40B4-BE49-F238E27FC236}">
                <a16:creationId xmlns:a16="http://schemas.microsoft.com/office/drawing/2014/main" id="{08844405-957A-4970-A2B6-D161FED665FF}"/>
              </a:ext>
            </a:extLst>
          </p:cNvPr>
          <p:cNvSpPr>
            <a:spLocks noGrp="1"/>
          </p:cNvSpPr>
          <p:nvPr>
            <p:ph type="body" sz="quarter" idx="43"/>
          </p:nvPr>
        </p:nvSpPr>
        <p:spPr>
          <a:xfrm>
            <a:off x="9321072" y="4486178"/>
            <a:ext cx="1182118" cy="1183101"/>
          </a:xfrm>
        </p:spPr>
        <p:txBody>
          <a:bodyPr lIns="0" rIns="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62" name="Text Placeholder 48">
            <a:extLst>
              <a:ext uri="{FF2B5EF4-FFF2-40B4-BE49-F238E27FC236}">
                <a16:creationId xmlns:a16="http://schemas.microsoft.com/office/drawing/2014/main" id="{6F067D31-AE61-48F0-A497-1908DC77F086}"/>
              </a:ext>
            </a:extLst>
          </p:cNvPr>
          <p:cNvSpPr>
            <a:spLocks noGrp="1"/>
          </p:cNvSpPr>
          <p:nvPr>
            <p:ph type="body" sz="quarter" idx="44" hasCustomPrompt="1"/>
          </p:nvPr>
        </p:nvSpPr>
        <p:spPr>
          <a:xfrm>
            <a:off x="10703992" y="4014522"/>
            <a:ext cx="1181098" cy="302186"/>
          </a:xfrm>
        </p:spPr>
        <p:txBody>
          <a:bodyPr lIns="0" rIns="0">
            <a:noAutofit/>
          </a:bodyPr>
          <a:lstStyle>
            <a:lvl1pPr marL="0" indent="0">
              <a:buNone/>
              <a:defRPr sz="1600" b="1">
                <a:solidFill>
                  <a:schemeClr val="accent3"/>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a:t>
            </a:r>
          </a:p>
        </p:txBody>
      </p:sp>
      <p:sp>
        <p:nvSpPr>
          <p:cNvPr id="63" name="Text Placeholder 50">
            <a:extLst>
              <a:ext uri="{FF2B5EF4-FFF2-40B4-BE49-F238E27FC236}">
                <a16:creationId xmlns:a16="http://schemas.microsoft.com/office/drawing/2014/main" id="{5B4A526A-A40E-4B7D-94EC-5FDCAD2EAD89}"/>
              </a:ext>
            </a:extLst>
          </p:cNvPr>
          <p:cNvSpPr>
            <a:spLocks noGrp="1"/>
          </p:cNvSpPr>
          <p:nvPr>
            <p:ph type="body" sz="quarter" idx="45"/>
          </p:nvPr>
        </p:nvSpPr>
        <p:spPr>
          <a:xfrm>
            <a:off x="10703992" y="4486178"/>
            <a:ext cx="1182118" cy="1183101"/>
          </a:xfrm>
        </p:spPr>
        <p:txBody>
          <a:bodyPr lIns="0" rIns="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2" name="Title 1">
            <a:extLst>
              <a:ext uri="{FF2B5EF4-FFF2-40B4-BE49-F238E27FC236}">
                <a16:creationId xmlns:a16="http://schemas.microsoft.com/office/drawing/2014/main" id="{31A67390-01C5-4A4E-AF7F-79E8DB2B2D3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86991925"/>
      </p:ext>
    </p:extLst>
  </p:cSld>
  <p:clrMapOvr>
    <a:masterClrMapping/>
  </p:clrMapOvr>
  <p:extLst>
    <p:ext uri="{DCECCB84-F9BA-43D5-87BE-67443E8EF086}">
      <p15:sldGuideLst xmlns:p15="http://schemas.microsoft.com/office/powerpoint/2012/main">
        <p15:guide id="1" pos="1920">
          <p15:clr>
            <a:srgbClr val="FBAE40"/>
          </p15:clr>
        </p15:guide>
        <p15:guide id="2" pos="3840">
          <p15:clr>
            <a:srgbClr val="FBAE40"/>
          </p15:clr>
        </p15:guide>
        <p15:guide id="3" pos="5760">
          <p15:clr>
            <a:srgbClr val="FBAE40"/>
          </p15:clr>
        </p15:guide>
        <p15:guide id="4" pos="3984">
          <p15:clr>
            <a:srgbClr val="5ACBF0"/>
          </p15:clr>
        </p15:guide>
        <p15:guide id="5" pos="3696">
          <p15:clr>
            <a:srgbClr val="5ACBF0"/>
          </p15:clr>
        </p15:guide>
        <p15:guide id="6" pos="2064">
          <p15:clr>
            <a:srgbClr val="5ACBF0"/>
          </p15:clr>
        </p15:guide>
        <p15:guide id="7" pos="1776">
          <p15:clr>
            <a:srgbClr val="5ACBF0"/>
          </p15:clr>
        </p15:guide>
        <p15:guide id="8" pos="5616">
          <p15:clr>
            <a:srgbClr val="5ACBF0"/>
          </p15:clr>
        </p15:guide>
        <p15:guide id="9" pos="5904">
          <p15:clr>
            <a:srgbClr val="5ACBF0"/>
          </p15:clr>
        </p15:guide>
        <p15:guide id="10" pos="144">
          <p15:clr>
            <a:srgbClr val="5ACBF0"/>
          </p15:clr>
        </p15:guide>
        <p15:guide id="11" orient="horz" pos="4176">
          <p15:clr>
            <a:srgbClr val="5ACBF0"/>
          </p15:clr>
        </p15:guide>
        <p15:guide id="12" pos="7536">
          <p15:clr>
            <a:srgbClr val="5ACBF0"/>
          </p15:clr>
        </p15:guide>
        <p15:guide id="13" orient="horz" pos="144">
          <p15:clr>
            <a:srgbClr val="5ACBF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60000"/>
                    <a:lumOff val="40000"/>
                  </a:schemeClr>
                </a:solidFill>
              </a:defRPr>
            </a:lvl1pPr>
          </a:lstStyle>
          <a:p>
            <a:fld id="{C764DE79-268F-4C1A-8933-263129D2AF90}" type="datetimeFigureOut">
              <a:rPr lang="en-US" smtClean="0"/>
              <a:t>7/16/2023</a:t>
            </a:fld>
            <a:endParaRPr lang="en-US" dirty="0"/>
          </a:p>
        </p:txBody>
      </p:sp>
      <p:sp>
        <p:nvSpPr>
          <p:cNvPr id="5" name="Footer Placeholder 4"/>
          <p:cNvSpPr>
            <a:spLocks noGrp="1"/>
          </p:cNvSpPr>
          <p:nvPr>
            <p:ph type="ftr" sz="quarter" idx="11"/>
          </p:nvPr>
        </p:nvSpPr>
        <p:spPr>
          <a:xfrm rot="21420000">
            <a:off x="9144" y="4882896"/>
            <a:ext cx="4050792" cy="1197864"/>
          </a:xfrm>
          <a:noFill/>
        </p:spPr>
        <p:txBody>
          <a:bodyPr wrap="square" rtlCol="0">
            <a:spAutoFit/>
          </a:bodyPr>
          <a:lstStyle>
            <a:lvl1pP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48F63A3B-78C7-47BE-AE5E-E10140E04643}" type="slidenum">
              <a:rPr lang="en-US" smtClean="0"/>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964216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7/16/2023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977815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7/16/2023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1113569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7/16/2023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942248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7/16/2023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921446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7/16/2023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881139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7/16/2023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05133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7/16/2023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2565383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7/16/2023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3367039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7/16/2023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9112568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7/16/2023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057876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7/16/2023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116135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7/16/2023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387136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7/16/2023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593216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764DE79-268F-4C1A-8933-263129D2AF90}" type="datetimeFigureOut">
              <a:rPr lang="en-US" smtClean="0"/>
              <a:t>7/16/2023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8511451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764DE79-268F-4C1A-8933-263129D2AF90}" type="datetimeFigureOut">
              <a:rPr lang="en-US" smtClean="0"/>
              <a:t>7/16/2023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2042898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7/16/2023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5704542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7/16/2023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826298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7/16/2023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1979524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DC080B99-07D2-4EFE-919F-8D441B19CBAE}"/>
              </a:ext>
            </a:extLst>
          </p:cNvPr>
          <p:cNvSpPr>
            <a:spLocks noGrp="1"/>
          </p:cNvSpPr>
          <p:nvPr>
            <p:ph type="pic" sz="quarter" idx="13"/>
          </p:nvPr>
        </p:nvSpPr>
        <p:spPr>
          <a:xfrm>
            <a:off x="3" y="0"/>
            <a:ext cx="12191994" cy="4159244"/>
          </a:xfrm>
          <a:custGeom>
            <a:avLst/>
            <a:gdLst>
              <a:gd name="connsiteX0" fmla="*/ 3009998 w 12191994"/>
              <a:gd name="connsiteY0" fmla="*/ 4228754 h 4242819"/>
              <a:gd name="connsiteX1" fmla="*/ 2899539 w 12191994"/>
              <a:gd name="connsiteY1" fmla="*/ 4233139 h 4242819"/>
              <a:gd name="connsiteX2" fmla="*/ 2823072 w 12191994"/>
              <a:gd name="connsiteY2" fmla="*/ 4234148 h 4242819"/>
              <a:gd name="connsiteX3" fmla="*/ 3675237 w 12191994"/>
              <a:gd name="connsiteY3" fmla="*/ 4200953 h 4242819"/>
              <a:gd name="connsiteX4" fmla="*/ 3622991 w 12191994"/>
              <a:gd name="connsiteY4" fmla="*/ 4204420 h 4242819"/>
              <a:gd name="connsiteX5" fmla="*/ 3510832 w 12191994"/>
              <a:gd name="connsiteY5" fmla="*/ 4208872 h 4242819"/>
              <a:gd name="connsiteX6" fmla="*/ 0 w 12191994"/>
              <a:gd name="connsiteY6" fmla="*/ 4156678 h 4242819"/>
              <a:gd name="connsiteX7" fmla="*/ 61025 w 12191994"/>
              <a:gd name="connsiteY7" fmla="*/ 4162195 h 4242819"/>
              <a:gd name="connsiteX8" fmla="*/ 2166125 w 12191994"/>
              <a:gd name="connsiteY8" fmla="*/ 4242818 h 4242819"/>
              <a:gd name="connsiteX9" fmla="*/ 2166418 w 12191994"/>
              <a:gd name="connsiteY9" fmla="*/ 4242815 h 4242819"/>
              <a:gd name="connsiteX10" fmla="*/ 2166128 w 12191994"/>
              <a:gd name="connsiteY10" fmla="*/ 4242819 h 4242819"/>
              <a:gd name="connsiteX11" fmla="*/ 61028 w 12191994"/>
              <a:gd name="connsiteY11" fmla="*/ 4162196 h 4242819"/>
              <a:gd name="connsiteX12" fmla="*/ 0 w 12191994"/>
              <a:gd name="connsiteY12" fmla="*/ 4156679 h 4242819"/>
              <a:gd name="connsiteX13" fmla="*/ 0 w 12191994"/>
              <a:gd name="connsiteY13" fmla="*/ 0 h 4242819"/>
              <a:gd name="connsiteX14" fmla="*/ 12191994 w 12191994"/>
              <a:gd name="connsiteY14" fmla="*/ 0 h 4242819"/>
              <a:gd name="connsiteX15" fmla="*/ 12191994 w 12191994"/>
              <a:gd name="connsiteY15" fmla="*/ 2062010 h 4242819"/>
              <a:gd name="connsiteX16" fmla="*/ 12172138 w 12191994"/>
              <a:gd name="connsiteY16" fmla="*/ 2073270 h 4242819"/>
              <a:gd name="connsiteX17" fmla="*/ 4335530 w 12191994"/>
              <a:gd name="connsiteY17" fmla="*/ 4157144 h 4242819"/>
              <a:gd name="connsiteX18" fmla="*/ 4303869 w 12191994"/>
              <a:gd name="connsiteY18" fmla="*/ 4159244 h 4242819"/>
              <a:gd name="connsiteX19" fmla="*/ 4393550 w 12191994"/>
              <a:gd name="connsiteY19" fmla="*/ 4151137 h 4242819"/>
              <a:gd name="connsiteX20" fmla="*/ 4199670 w 12191994"/>
              <a:gd name="connsiteY20" fmla="*/ 4117929 h 4242819"/>
              <a:gd name="connsiteX21" fmla="*/ 500184 w 12191994"/>
              <a:gd name="connsiteY21" fmla="*/ 3043554 h 4242819"/>
              <a:gd name="connsiteX22" fmla="*/ 0 w 12191994"/>
              <a:gd name="connsiteY22" fmla="*/ 2813437 h 4242819"/>
              <a:gd name="connsiteX0" fmla="*/ 3009998 w 12191994"/>
              <a:gd name="connsiteY0" fmla="*/ 4228754 h 4242819"/>
              <a:gd name="connsiteX1" fmla="*/ 2899539 w 12191994"/>
              <a:gd name="connsiteY1" fmla="*/ 4233139 h 4242819"/>
              <a:gd name="connsiteX2" fmla="*/ 2823072 w 12191994"/>
              <a:gd name="connsiteY2" fmla="*/ 4234148 h 4242819"/>
              <a:gd name="connsiteX3" fmla="*/ 3009998 w 12191994"/>
              <a:gd name="connsiteY3" fmla="*/ 4228754 h 4242819"/>
              <a:gd name="connsiteX4" fmla="*/ 3675237 w 12191994"/>
              <a:gd name="connsiteY4" fmla="*/ 4200953 h 4242819"/>
              <a:gd name="connsiteX5" fmla="*/ 3622991 w 12191994"/>
              <a:gd name="connsiteY5" fmla="*/ 4204420 h 4242819"/>
              <a:gd name="connsiteX6" fmla="*/ 3510832 w 12191994"/>
              <a:gd name="connsiteY6" fmla="*/ 4208872 h 4242819"/>
              <a:gd name="connsiteX7" fmla="*/ 3675237 w 12191994"/>
              <a:gd name="connsiteY7" fmla="*/ 4200953 h 4242819"/>
              <a:gd name="connsiteX8" fmla="*/ 0 w 12191994"/>
              <a:gd name="connsiteY8" fmla="*/ 4156679 h 4242819"/>
              <a:gd name="connsiteX9" fmla="*/ 61025 w 12191994"/>
              <a:gd name="connsiteY9" fmla="*/ 4162195 h 4242819"/>
              <a:gd name="connsiteX10" fmla="*/ 2166125 w 12191994"/>
              <a:gd name="connsiteY10" fmla="*/ 4242818 h 4242819"/>
              <a:gd name="connsiteX11" fmla="*/ 2166418 w 12191994"/>
              <a:gd name="connsiteY11" fmla="*/ 4242815 h 4242819"/>
              <a:gd name="connsiteX12" fmla="*/ 2166128 w 12191994"/>
              <a:gd name="connsiteY12" fmla="*/ 4242819 h 4242819"/>
              <a:gd name="connsiteX13" fmla="*/ 61028 w 12191994"/>
              <a:gd name="connsiteY13" fmla="*/ 4162196 h 4242819"/>
              <a:gd name="connsiteX14" fmla="*/ 0 w 12191994"/>
              <a:gd name="connsiteY14" fmla="*/ 4156679 h 4242819"/>
              <a:gd name="connsiteX15" fmla="*/ 0 w 12191994"/>
              <a:gd name="connsiteY15" fmla="*/ 0 h 4242819"/>
              <a:gd name="connsiteX16" fmla="*/ 12191994 w 12191994"/>
              <a:gd name="connsiteY16" fmla="*/ 0 h 4242819"/>
              <a:gd name="connsiteX17" fmla="*/ 12191994 w 12191994"/>
              <a:gd name="connsiteY17" fmla="*/ 2062010 h 4242819"/>
              <a:gd name="connsiteX18" fmla="*/ 12172138 w 12191994"/>
              <a:gd name="connsiteY18" fmla="*/ 2073270 h 4242819"/>
              <a:gd name="connsiteX19" fmla="*/ 4335530 w 12191994"/>
              <a:gd name="connsiteY19" fmla="*/ 4157144 h 4242819"/>
              <a:gd name="connsiteX20" fmla="*/ 4303869 w 12191994"/>
              <a:gd name="connsiteY20" fmla="*/ 4159244 h 4242819"/>
              <a:gd name="connsiteX21" fmla="*/ 4393550 w 12191994"/>
              <a:gd name="connsiteY21" fmla="*/ 4151137 h 4242819"/>
              <a:gd name="connsiteX22" fmla="*/ 4199670 w 12191994"/>
              <a:gd name="connsiteY22" fmla="*/ 4117929 h 4242819"/>
              <a:gd name="connsiteX23" fmla="*/ 500184 w 12191994"/>
              <a:gd name="connsiteY23" fmla="*/ 3043554 h 4242819"/>
              <a:gd name="connsiteX24" fmla="*/ 0 w 12191994"/>
              <a:gd name="connsiteY24" fmla="*/ 2813437 h 4242819"/>
              <a:gd name="connsiteX25" fmla="*/ 0 w 12191994"/>
              <a:gd name="connsiteY25" fmla="*/ 0 h 4242819"/>
              <a:gd name="connsiteX0" fmla="*/ 3009998 w 12191994"/>
              <a:gd name="connsiteY0" fmla="*/ 4228754 h 4242819"/>
              <a:gd name="connsiteX1" fmla="*/ 2899539 w 12191994"/>
              <a:gd name="connsiteY1" fmla="*/ 4233139 h 4242819"/>
              <a:gd name="connsiteX2" fmla="*/ 2823072 w 12191994"/>
              <a:gd name="connsiteY2" fmla="*/ 4234148 h 4242819"/>
              <a:gd name="connsiteX3" fmla="*/ 3009998 w 12191994"/>
              <a:gd name="connsiteY3" fmla="*/ 4228754 h 4242819"/>
              <a:gd name="connsiteX4" fmla="*/ 3675237 w 12191994"/>
              <a:gd name="connsiteY4" fmla="*/ 4200953 h 4242819"/>
              <a:gd name="connsiteX5" fmla="*/ 3622991 w 12191994"/>
              <a:gd name="connsiteY5" fmla="*/ 4204420 h 4242819"/>
              <a:gd name="connsiteX6" fmla="*/ 3510832 w 12191994"/>
              <a:gd name="connsiteY6" fmla="*/ 4208872 h 4242819"/>
              <a:gd name="connsiteX7" fmla="*/ 3675237 w 12191994"/>
              <a:gd name="connsiteY7" fmla="*/ 4200953 h 4242819"/>
              <a:gd name="connsiteX8" fmla="*/ 0 w 12191994"/>
              <a:gd name="connsiteY8" fmla="*/ 4156679 h 4242819"/>
              <a:gd name="connsiteX9" fmla="*/ 61025 w 12191994"/>
              <a:gd name="connsiteY9" fmla="*/ 4162195 h 4242819"/>
              <a:gd name="connsiteX10" fmla="*/ 2166125 w 12191994"/>
              <a:gd name="connsiteY10" fmla="*/ 4242818 h 4242819"/>
              <a:gd name="connsiteX11" fmla="*/ 2166418 w 12191994"/>
              <a:gd name="connsiteY11" fmla="*/ 4242815 h 4242819"/>
              <a:gd name="connsiteX12" fmla="*/ 2166128 w 12191994"/>
              <a:gd name="connsiteY12" fmla="*/ 4242819 h 4242819"/>
              <a:gd name="connsiteX13" fmla="*/ 0 w 12191994"/>
              <a:gd name="connsiteY13" fmla="*/ 4156679 h 4242819"/>
              <a:gd name="connsiteX14" fmla="*/ 0 w 12191994"/>
              <a:gd name="connsiteY14" fmla="*/ 0 h 4242819"/>
              <a:gd name="connsiteX15" fmla="*/ 12191994 w 12191994"/>
              <a:gd name="connsiteY15" fmla="*/ 0 h 4242819"/>
              <a:gd name="connsiteX16" fmla="*/ 12191994 w 12191994"/>
              <a:gd name="connsiteY16" fmla="*/ 2062010 h 4242819"/>
              <a:gd name="connsiteX17" fmla="*/ 12172138 w 12191994"/>
              <a:gd name="connsiteY17" fmla="*/ 2073270 h 4242819"/>
              <a:gd name="connsiteX18" fmla="*/ 4335530 w 12191994"/>
              <a:gd name="connsiteY18" fmla="*/ 4157144 h 4242819"/>
              <a:gd name="connsiteX19" fmla="*/ 4303869 w 12191994"/>
              <a:gd name="connsiteY19" fmla="*/ 4159244 h 4242819"/>
              <a:gd name="connsiteX20" fmla="*/ 4393550 w 12191994"/>
              <a:gd name="connsiteY20" fmla="*/ 4151137 h 4242819"/>
              <a:gd name="connsiteX21" fmla="*/ 4199670 w 12191994"/>
              <a:gd name="connsiteY21" fmla="*/ 4117929 h 4242819"/>
              <a:gd name="connsiteX22" fmla="*/ 500184 w 12191994"/>
              <a:gd name="connsiteY22" fmla="*/ 3043554 h 4242819"/>
              <a:gd name="connsiteX23" fmla="*/ 0 w 12191994"/>
              <a:gd name="connsiteY23" fmla="*/ 2813437 h 4242819"/>
              <a:gd name="connsiteX24" fmla="*/ 0 w 12191994"/>
              <a:gd name="connsiteY24" fmla="*/ 0 h 4242819"/>
              <a:gd name="connsiteX0" fmla="*/ 3009998 w 12191994"/>
              <a:gd name="connsiteY0" fmla="*/ 4228754 h 4242819"/>
              <a:gd name="connsiteX1" fmla="*/ 2899539 w 12191994"/>
              <a:gd name="connsiteY1" fmla="*/ 4233139 h 4242819"/>
              <a:gd name="connsiteX2" fmla="*/ 2823072 w 12191994"/>
              <a:gd name="connsiteY2" fmla="*/ 4234148 h 4242819"/>
              <a:gd name="connsiteX3" fmla="*/ 3009998 w 12191994"/>
              <a:gd name="connsiteY3" fmla="*/ 4228754 h 4242819"/>
              <a:gd name="connsiteX4" fmla="*/ 3675237 w 12191994"/>
              <a:gd name="connsiteY4" fmla="*/ 4200953 h 4242819"/>
              <a:gd name="connsiteX5" fmla="*/ 3622991 w 12191994"/>
              <a:gd name="connsiteY5" fmla="*/ 4204420 h 4242819"/>
              <a:gd name="connsiteX6" fmla="*/ 3510832 w 12191994"/>
              <a:gd name="connsiteY6" fmla="*/ 4208872 h 4242819"/>
              <a:gd name="connsiteX7" fmla="*/ 3675237 w 12191994"/>
              <a:gd name="connsiteY7" fmla="*/ 4200953 h 4242819"/>
              <a:gd name="connsiteX8" fmla="*/ 0 w 12191994"/>
              <a:gd name="connsiteY8" fmla="*/ 4156679 h 4242819"/>
              <a:gd name="connsiteX9" fmla="*/ 2166125 w 12191994"/>
              <a:gd name="connsiteY9" fmla="*/ 4242818 h 4242819"/>
              <a:gd name="connsiteX10" fmla="*/ 2166418 w 12191994"/>
              <a:gd name="connsiteY10" fmla="*/ 4242815 h 4242819"/>
              <a:gd name="connsiteX11" fmla="*/ 2166128 w 12191994"/>
              <a:gd name="connsiteY11" fmla="*/ 4242819 h 4242819"/>
              <a:gd name="connsiteX12" fmla="*/ 0 w 12191994"/>
              <a:gd name="connsiteY12" fmla="*/ 4156679 h 4242819"/>
              <a:gd name="connsiteX13" fmla="*/ 0 w 12191994"/>
              <a:gd name="connsiteY13" fmla="*/ 0 h 4242819"/>
              <a:gd name="connsiteX14" fmla="*/ 12191994 w 12191994"/>
              <a:gd name="connsiteY14" fmla="*/ 0 h 4242819"/>
              <a:gd name="connsiteX15" fmla="*/ 12191994 w 12191994"/>
              <a:gd name="connsiteY15" fmla="*/ 2062010 h 4242819"/>
              <a:gd name="connsiteX16" fmla="*/ 12172138 w 12191994"/>
              <a:gd name="connsiteY16" fmla="*/ 2073270 h 4242819"/>
              <a:gd name="connsiteX17" fmla="*/ 4335530 w 12191994"/>
              <a:gd name="connsiteY17" fmla="*/ 4157144 h 4242819"/>
              <a:gd name="connsiteX18" fmla="*/ 4303869 w 12191994"/>
              <a:gd name="connsiteY18" fmla="*/ 4159244 h 4242819"/>
              <a:gd name="connsiteX19" fmla="*/ 4393550 w 12191994"/>
              <a:gd name="connsiteY19" fmla="*/ 4151137 h 4242819"/>
              <a:gd name="connsiteX20" fmla="*/ 4199670 w 12191994"/>
              <a:gd name="connsiteY20" fmla="*/ 4117929 h 4242819"/>
              <a:gd name="connsiteX21" fmla="*/ 500184 w 12191994"/>
              <a:gd name="connsiteY21" fmla="*/ 3043554 h 4242819"/>
              <a:gd name="connsiteX22" fmla="*/ 0 w 12191994"/>
              <a:gd name="connsiteY22" fmla="*/ 2813437 h 4242819"/>
              <a:gd name="connsiteX23" fmla="*/ 0 w 12191994"/>
              <a:gd name="connsiteY23" fmla="*/ 0 h 4242819"/>
              <a:gd name="connsiteX0" fmla="*/ 3009998 w 12191994"/>
              <a:gd name="connsiteY0" fmla="*/ 4228754 h 4242819"/>
              <a:gd name="connsiteX1" fmla="*/ 2899539 w 12191994"/>
              <a:gd name="connsiteY1" fmla="*/ 4233139 h 4242819"/>
              <a:gd name="connsiteX2" fmla="*/ 2823072 w 12191994"/>
              <a:gd name="connsiteY2" fmla="*/ 4234148 h 4242819"/>
              <a:gd name="connsiteX3" fmla="*/ 3009998 w 12191994"/>
              <a:gd name="connsiteY3" fmla="*/ 4228754 h 4242819"/>
              <a:gd name="connsiteX4" fmla="*/ 3675237 w 12191994"/>
              <a:gd name="connsiteY4" fmla="*/ 4200953 h 4242819"/>
              <a:gd name="connsiteX5" fmla="*/ 3622991 w 12191994"/>
              <a:gd name="connsiteY5" fmla="*/ 4204420 h 4242819"/>
              <a:gd name="connsiteX6" fmla="*/ 3510832 w 12191994"/>
              <a:gd name="connsiteY6" fmla="*/ 4208872 h 4242819"/>
              <a:gd name="connsiteX7" fmla="*/ 3675237 w 12191994"/>
              <a:gd name="connsiteY7" fmla="*/ 4200953 h 4242819"/>
              <a:gd name="connsiteX8" fmla="*/ 2166128 w 12191994"/>
              <a:gd name="connsiteY8" fmla="*/ 4242819 h 4242819"/>
              <a:gd name="connsiteX9" fmla="*/ 2166125 w 12191994"/>
              <a:gd name="connsiteY9" fmla="*/ 4242818 h 4242819"/>
              <a:gd name="connsiteX10" fmla="*/ 2166418 w 12191994"/>
              <a:gd name="connsiteY10" fmla="*/ 4242815 h 4242819"/>
              <a:gd name="connsiteX11" fmla="*/ 2166128 w 12191994"/>
              <a:gd name="connsiteY11" fmla="*/ 4242819 h 4242819"/>
              <a:gd name="connsiteX12" fmla="*/ 0 w 12191994"/>
              <a:gd name="connsiteY12" fmla="*/ 0 h 4242819"/>
              <a:gd name="connsiteX13" fmla="*/ 12191994 w 12191994"/>
              <a:gd name="connsiteY13" fmla="*/ 0 h 4242819"/>
              <a:gd name="connsiteX14" fmla="*/ 12191994 w 12191994"/>
              <a:gd name="connsiteY14" fmla="*/ 2062010 h 4242819"/>
              <a:gd name="connsiteX15" fmla="*/ 12172138 w 12191994"/>
              <a:gd name="connsiteY15" fmla="*/ 2073270 h 4242819"/>
              <a:gd name="connsiteX16" fmla="*/ 4335530 w 12191994"/>
              <a:gd name="connsiteY16" fmla="*/ 4157144 h 4242819"/>
              <a:gd name="connsiteX17" fmla="*/ 4303869 w 12191994"/>
              <a:gd name="connsiteY17" fmla="*/ 4159244 h 4242819"/>
              <a:gd name="connsiteX18" fmla="*/ 4393550 w 12191994"/>
              <a:gd name="connsiteY18" fmla="*/ 4151137 h 4242819"/>
              <a:gd name="connsiteX19" fmla="*/ 4199670 w 12191994"/>
              <a:gd name="connsiteY19" fmla="*/ 4117929 h 4242819"/>
              <a:gd name="connsiteX20" fmla="*/ 500184 w 12191994"/>
              <a:gd name="connsiteY20" fmla="*/ 3043554 h 4242819"/>
              <a:gd name="connsiteX21" fmla="*/ 0 w 12191994"/>
              <a:gd name="connsiteY21" fmla="*/ 2813437 h 4242819"/>
              <a:gd name="connsiteX22" fmla="*/ 0 w 12191994"/>
              <a:gd name="connsiteY22" fmla="*/ 0 h 4242819"/>
              <a:gd name="connsiteX0" fmla="*/ 3009998 w 12191994"/>
              <a:gd name="connsiteY0" fmla="*/ 4228754 h 4242818"/>
              <a:gd name="connsiteX1" fmla="*/ 2899539 w 12191994"/>
              <a:gd name="connsiteY1" fmla="*/ 4233139 h 4242818"/>
              <a:gd name="connsiteX2" fmla="*/ 2823072 w 12191994"/>
              <a:gd name="connsiteY2" fmla="*/ 4234148 h 4242818"/>
              <a:gd name="connsiteX3" fmla="*/ 3009998 w 12191994"/>
              <a:gd name="connsiteY3" fmla="*/ 4228754 h 4242818"/>
              <a:gd name="connsiteX4" fmla="*/ 3675237 w 12191994"/>
              <a:gd name="connsiteY4" fmla="*/ 4200953 h 4242818"/>
              <a:gd name="connsiteX5" fmla="*/ 3622991 w 12191994"/>
              <a:gd name="connsiteY5" fmla="*/ 4204420 h 4242818"/>
              <a:gd name="connsiteX6" fmla="*/ 3510832 w 12191994"/>
              <a:gd name="connsiteY6" fmla="*/ 4208872 h 4242818"/>
              <a:gd name="connsiteX7" fmla="*/ 3675237 w 12191994"/>
              <a:gd name="connsiteY7" fmla="*/ 4200953 h 4242818"/>
              <a:gd name="connsiteX8" fmla="*/ 2166418 w 12191994"/>
              <a:gd name="connsiteY8" fmla="*/ 4242815 h 4242818"/>
              <a:gd name="connsiteX9" fmla="*/ 2166125 w 12191994"/>
              <a:gd name="connsiteY9" fmla="*/ 4242818 h 4242818"/>
              <a:gd name="connsiteX10" fmla="*/ 2166418 w 12191994"/>
              <a:gd name="connsiteY10" fmla="*/ 4242815 h 4242818"/>
              <a:gd name="connsiteX11" fmla="*/ 0 w 12191994"/>
              <a:gd name="connsiteY11" fmla="*/ 0 h 4242818"/>
              <a:gd name="connsiteX12" fmla="*/ 12191994 w 12191994"/>
              <a:gd name="connsiteY12" fmla="*/ 0 h 4242818"/>
              <a:gd name="connsiteX13" fmla="*/ 12191994 w 12191994"/>
              <a:gd name="connsiteY13" fmla="*/ 2062010 h 4242818"/>
              <a:gd name="connsiteX14" fmla="*/ 12172138 w 12191994"/>
              <a:gd name="connsiteY14" fmla="*/ 2073270 h 4242818"/>
              <a:gd name="connsiteX15" fmla="*/ 4335530 w 12191994"/>
              <a:gd name="connsiteY15" fmla="*/ 4157144 h 4242818"/>
              <a:gd name="connsiteX16" fmla="*/ 4303869 w 12191994"/>
              <a:gd name="connsiteY16" fmla="*/ 4159244 h 4242818"/>
              <a:gd name="connsiteX17" fmla="*/ 4393550 w 12191994"/>
              <a:gd name="connsiteY17" fmla="*/ 4151137 h 4242818"/>
              <a:gd name="connsiteX18" fmla="*/ 4199670 w 12191994"/>
              <a:gd name="connsiteY18" fmla="*/ 4117929 h 4242818"/>
              <a:gd name="connsiteX19" fmla="*/ 500184 w 12191994"/>
              <a:gd name="connsiteY19" fmla="*/ 3043554 h 4242818"/>
              <a:gd name="connsiteX20" fmla="*/ 0 w 12191994"/>
              <a:gd name="connsiteY20" fmla="*/ 2813437 h 4242818"/>
              <a:gd name="connsiteX21" fmla="*/ 0 w 12191994"/>
              <a:gd name="connsiteY21" fmla="*/ 0 h 4242818"/>
              <a:gd name="connsiteX0" fmla="*/ 3009998 w 12191994"/>
              <a:gd name="connsiteY0" fmla="*/ 4228754 h 4234148"/>
              <a:gd name="connsiteX1" fmla="*/ 2899539 w 12191994"/>
              <a:gd name="connsiteY1" fmla="*/ 4233139 h 4234148"/>
              <a:gd name="connsiteX2" fmla="*/ 2823072 w 12191994"/>
              <a:gd name="connsiteY2" fmla="*/ 4234148 h 4234148"/>
              <a:gd name="connsiteX3" fmla="*/ 3009998 w 12191994"/>
              <a:gd name="connsiteY3" fmla="*/ 4228754 h 4234148"/>
              <a:gd name="connsiteX4" fmla="*/ 3675237 w 12191994"/>
              <a:gd name="connsiteY4" fmla="*/ 4200953 h 4234148"/>
              <a:gd name="connsiteX5" fmla="*/ 3622991 w 12191994"/>
              <a:gd name="connsiteY5" fmla="*/ 4204420 h 4234148"/>
              <a:gd name="connsiteX6" fmla="*/ 3510832 w 12191994"/>
              <a:gd name="connsiteY6" fmla="*/ 4208872 h 4234148"/>
              <a:gd name="connsiteX7" fmla="*/ 3675237 w 12191994"/>
              <a:gd name="connsiteY7" fmla="*/ 4200953 h 4234148"/>
              <a:gd name="connsiteX8" fmla="*/ 0 w 12191994"/>
              <a:gd name="connsiteY8" fmla="*/ 0 h 4234148"/>
              <a:gd name="connsiteX9" fmla="*/ 12191994 w 12191994"/>
              <a:gd name="connsiteY9" fmla="*/ 0 h 4234148"/>
              <a:gd name="connsiteX10" fmla="*/ 12191994 w 12191994"/>
              <a:gd name="connsiteY10" fmla="*/ 2062010 h 4234148"/>
              <a:gd name="connsiteX11" fmla="*/ 12172138 w 12191994"/>
              <a:gd name="connsiteY11" fmla="*/ 2073270 h 4234148"/>
              <a:gd name="connsiteX12" fmla="*/ 4335530 w 12191994"/>
              <a:gd name="connsiteY12" fmla="*/ 4157144 h 4234148"/>
              <a:gd name="connsiteX13" fmla="*/ 4303869 w 12191994"/>
              <a:gd name="connsiteY13" fmla="*/ 4159244 h 4234148"/>
              <a:gd name="connsiteX14" fmla="*/ 4393550 w 12191994"/>
              <a:gd name="connsiteY14" fmla="*/ 4151137 h 4234148"/>
              <a:gd name="connsiteX15" fmla="*/ 4199670 w 12191994"/>
              <a:gd name="connsiteY15" fmla="*/ 4117929 h 4234148"/>
              <a:gd name="connsiteX16" fmla="*/ 500184 w 12191994"/>
              <a:gd name="connsiteY16" fmla="*/ 3043554 h 4234148"/>
              <a:gd name="connsiteX17" fmla="*/ 0 w 12191994"/>
              <a:gd name="connsiteY17" fmla="*/ 2813437 h 4234148"/>
              <a:gd name="connsiteX18" fmla="*/ 0 w 12191994"/>
              <a:gd name="connsiteY18" fmla="*/ 0 h 4234148"/>
              <a:gd name="connsiteX0" fmla="*/ 3009998 w 12191994"/>
              <a:gd name="connsiteY0" fmla="*/ 4228754 h 4233139"/>
              <a:gd name="connsiteX1" fmla="*/ 2899539 w 12191994"/>
              <a:gd name="connsiteY1" fmla="*/ 4233139 h 4233139"/>
              <a:gd name="connsiteX2" fmla="*/ 3009998 w 12191994"/>
              <a:gd name="connsiteY2" fmla="*/ 4228754 h 4233139"/>
              <a:gd name="connsiteX3" fmla="*/ 3675237 w 12191994"/>
              <a:gd name="connsiteY3" fmla="*/ 4200953 h 4233139"/>
              <a:gd name="connsiteX4" fmla="*/ 3622991 w 12191994"/>
              <a:gd name="connsiteY4" fmla="*/ 4204420 h 4233139"/>
              <a:gd name="connsiteX5" fmla="*/ 3510832 w 12191994"/>
              <a:gd name="connsiteY5" fmla="*/ 4208872 h 4233139"/>
              <a:gd name="connsiteX6" fmla="*/ 3675237 w 12191994"/>
              <a:gd name="connsiteY6" fmla="*/ 4200953 h 4233139"/>
              <a:gd name="connsiteX7" fmla="*/ 0 w 12191994"/>
              <a:gd name="connsiteY7" fmla="*/ 0 h 4233139"/>
              <a:gd name="connsiteX8" fmla="*/ 12191994 w 12191994"/>
              <a:gd name="connsiteY8" fmla="*/ 0 h 4233139"/>
              <a:gd name="connsiteX9" fmla="*/ 12191994 w 12191994"/>
              <a:gd name="connsiteY9" fmla="*/ 2062010 h 4233139"/>
              <a:gd name="connsiteX10" fmla="*/ 12172138 w 12191994"/>
              <a:gd name="connsiteY10" fmla="*/ 2073270 h 4233139"/>
              <a:gd name="connsiteX11" fmla="*/ 4335530 w 12191994"/>
              <a:gd name="connsiteY11" fmla="*/ 4157144 h 4233139"/>
              <a:gd name="connsiteX12" fmla="*/ 4303869 w 12191994"/>
              <a:gd name="connsiteY12" fmla="*/ 4159244 h 4233139"/>
              <a:gd name="connsiteX13" fmla="*/ 4393550 w 12191994"/>
              <a:gd name="connsiteY13" fmla="*/ 4151137 h 4233139"/>
              <a:gd name="connsiteX14" fmla="*/ 4199670 w 12191994"/>
              <a:gd name="connsiteY14" fmla="*/ 4117929 h 4233139"/>
              <a:gd name="connsiteX15" fmla="*/ 500184 w 12191994"/>
              <a:gd name="connsiteY15" fmla="*/ 3043554 h 4233139"/>
              <a:gd name="connsiteX16" fmla="*/ 0 w 12191994"/>
              <a:gd name="connsiteY16" fmla="*/ 2813437 h 4233139"/>
              <a:gd name="connsiteX17" fmla="*/ 0 w 12191994"/>
              <a:gd name="connsiteY17" fmla="*/ 0 h 4233139"/>
              <a:gd name="connsiteX0" fmla="*/ 3675237 w 12191994"/>
              <a:gd name="connsiteY0" fmla="*/ 4200953 h 4208872"/>
              <a:gd name="connsiteX1" fmla="*/ 3622991 w 12191994"/>
              <a:gd name="connsiteY1" fmla="*/ 4204420 h 4208872"/>
              <a:gd name="connsiteX2" fmla="*/ 3510832 w 12191994"/>
              <a:gd name="connsiteY2" fmla="*/ 4208872 h 4208872"/>
              <a:gd name="connsiteX3" fmla="*/ 3675237 w 12191994"/>
              <a:gd name="connsiteY3" fmla="*/ 4200953 h 4208872"/>
              <a:gd name="connsiteX4" fmla="*/ 0 w 12191994"/>
              <a:gd name="connsiteY4" fmla="*/ 0 h 4208872"/>
              <a:gd name="connsiteX5" fmla="*/ 12191994 w 12191994"/>
              <a:gd name="connsiteY5" fmla="*/ 0 h 4208872"/>
              <a:gd name="connsiteX6" fmla="*/ 12191994 w 12191994"/>
              <a:gd name="connsiteY6" fmla="*/ 2062010 h 4208872"/>
              <a:gd name="connsiteX7" fmla="*/ 12172138 w 12191994"/>
              <a:gd name="connsiteY7" fmla="*/ 2073270 h 4208872"/>
              <a:gd name="connsiteX8" fmla="*/ 4335530 w 12191994"/>
              <a:gd name="connsiteY8" fmla="*/ 4157144 h 4208872"/>
              <a:gd name="connsiteX9" fmla="*/ 4303869 w 12191994"/>
              <a:gd name="connsiteY9" fmla="*/ 4159244 h 4208872"/>
              <a:gd name="connsiteX10" fmla="*/ 4393550 w 12191994"/>
              <a:gd name="connsiteY10" fmla="*/ 4151137 h 4208872"/>
              <a:gd name="connsiteX11" fmla="*/ 4199670 w 12191994"/>
              <a:gd name="connsiteY11" fmla="*/ 4117929 h 4208872"/>
              <a:gd name="connsiteX12" fmla="*/ 500184 w 12191994"/>
              <a:gd name="connsiteY12" fmla="*/ 3043554 h 4208872"/>
              <a:gd name="connsiteX13" fmla="*/ 0 w 12191994"/>
              <a:gd name="connsiteY13" fmla="*/ 2813437 h 4208872"/>
              <a:gd name="connsiteX14" fmla="*/ 0 w 12191994"/>
              <a:gd name="connsiteY14" fmla="*/ 0 h 4208872"/>
              <a:gd name="connsiteX0" fmla="*/ 3675237 w 12191994"/>
              <a:gd name="connsiteY0" fmla="*/ 4200953 h 4204420"/>
              <a:gd name="connsiteX1" fmla="*/ 3622991 w 12191994"/>
              <a:gd name="connsiteY1" fmla="*/ 4204420 h 4204420"/>
              <a:gd name="connsiteX2" fmla="*/ 3675237 w 12191994"/>
              <a:gd name="connsiteY2" fmla="*/ 4200953 h 4204420"/>
              <a:gd name="connsiteX3" fmla="*/ 0 w 12191994"/>
              <a:gd name="connsiteY3" fmla="*/ 0 h 4204420"/>
              <a:gd name="connsiteX4" fmla="*/ 12191994 w 12191994"/>
              <a:gd name="connsiteY4" fmla="*/ 0 h 4204420"/>
              <a:gd name="connsiteX5" fmla="*/ 12191994 w 12191994"/>
              <a:gd name="connsiteY5" fmla="*/ 2062010 h 4204420"/>
              <a:gd name="connsiteX6" fmla="*/ 12172138 w 12191994"/>
              <a:gd name="connsiteY6" fmla="*/ 2073270 h 4204420"/>
              <a:gd name="connsiteX7" fmla="*/ 4335530 w 12191994"/>
              <a:gd name="connsiteY7" fmla="*/ 4157144 h 4204420"/>
              <a:gd name="connsiteX8" fmla="*/ 4303869 w 12191994"/>
              <a:gd name="connsiteY8" fmla="*/ 4159244 h 4204420"/>
              <a:gd name="connsiteX9" fmla="*/ 4393550 w 12191994"/>
              <a:gd name="connsiteY9" fmla="*/ 4151137 h 4204420"/>
              <a:gd name="connsiteX10" fmla="*/ 4199670 w 12191994"/>
              <a:gd name="connsiteY10" fmla="*/ 4117929 h 4204420"/>
              <a:gd name="connsiteX11" fmla="*/ 500184 w 12191994"/>
              <a:gd name="connsiteY11" fmla="*/ 3043554 h 4204420"/>
              <a:gd name="connsiteX12" fmla="*/ 0 w 12191994"/>
              <a:gd name="connsiteY12" fmla="*/ 2813437 h 4204420"/>
              <a:gd name="connsiteX13" fmla="*/ 0 w 12191994"/>
              <a:gd name="connsiteY13" fmla="*/ 0 h 4204420"/>
              <a:gd name="connsiteX0" fmla="*/ 0 w 12191994"/>
              <a:gd name="connsiteY0" fmla="*/ 0 h 4159244"/>
              <a:gd name="connsiteX1" fmla="*/ 12191994 w 12191994"/>
              <a:gd name="connsiteY1" fmla="*/ 0 h 4159244"/>
              <a:gd name="connsiteX2" fmla="*/ 12191994 w 12191994"/>
              <a:gd name="connsiteY2" fmla="*/ 2062010 h 4159244"/>
              <a:gd name="connsiteX3" fmla="*/ 12172138 w 12191994"/>
              <a:gd name="connsiteY3" fmla="*/ 2073270 h 4159244"/>
              <a:gd name="connsiteX4" fmla="*/ 4335530 w 12191994"/>
              <a:gd name="connsiteY4" fmla="*/ 4157144 h 4159244"/>
              <a:gd name="connsiteX5" fmla="*/ 4303869 w 12191994"/>
              <a:gd name="connsiteY5" fmla="*/ 4159244 h 4159244"/>
              <a:gd name="connsiteX6" fmla="*/ 4393550 w 12191994"/>
              <a:gd name="connsiteY6" fmla="*/ 4151137 h 4159244"/>
              <a:gd name="connsiteX7" fmla="*/ 4199670 w 12191994"/>
              <a:gd name="connsiteY7" fmla="*/ 4117929 h 4159244"/>
              <a:gd name="connsiteX8" fmla="*/ 500184 w 12191994"/>
              <a:gd name="connsiteY8" fmla="*/ 3043554 h 4159244"/>
              <a:gd name="connsiteX9" fmla="*/ 0 w 12191994"/>
              <a:gd name="connsiteY9" fmla="*/ 2813437 h 4159244"/>
              <a:gd name="connsiteX10" fmla="*/ 0 w 12191994"/>
              <a:gd name="connsiteY10" fmla="*/ 0 h 41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1994" h="4159244">
                <a:moveTo>
                  <a:pt x="0" y="0"/>
                </a:moveTo>
                <a:lnTo>
                  <a:pt x="12191994" y="0"/>
                </a:lnTo>
                <a:lnTo>
                  <a:pt x="12191994" y="2062010"/>
                </a:lnTo>
                <a:lnTo>
                  <a:pt x="12172138" y="2073270"/>
                </a:lnTo>
                <a:cubicBezTo>
                  <a:pt x="10126645" y="3159296"/>
                  <a:pt x="7398182" y="3912771"/>
                  <a:pt x="4335530" y="4157144"/>
                </a:cubicBezTo>
                <a:lnTo>
                  <a:pt x="4303869" y="4159244"/>
                </a:lnTo>
                <a:lnTo>
                  <a:pt x="4393550" y="4151137"/>
                </a:lnTo>
                <a:lnTo>
                  <a:pt x="4199670" y="4117929"/>
                </a:lnTo>
                <a:cubicBezTo>
                  <a:pt x="2842546" y="3866392"/>
                  <a:pt x="1594227" y="3500596"/>
                  <a:pt x="500184" y="3043554"/>
                </a:cubicBezTo>
                <a:lnTo>
                  <a:pt x="0" y="2813437"/>
                </a:lnTo>
                <a:lnTo>
                  <a:pt x="0" y="0"/>
                </a:lnTo>
                <a:close/>
              </a:path>
            </a:pathLst>
          </a:custGeom>
        </p:spPr>
        <p:txBody>
          <a:bodyPr wrap="square">
            <a:noAutofit/>
          </a:bodyPr>
          <a:lstStyle/>
          <a:p>
            <a:r>
              <a:rPr lang="en-US"/>
              <a:t>Click icon to add picture</a:t>
            </a:r>
          </a:p>
        </p:txBody>
      </p:sp>
      <p:sp>
        <p:nvSpPr>
          <p:cNvPr id="9" name="Freeform: Shape 8">
            <a:extLst>
              <a:ext uri="{FF2B5EF4-FFF2-40B4-BE49-F238E27FC236}">
                <a16:creationId xmlns:a16="http://schemas.microsoft.com/office/drawing/2014/main" id="{95A8ECF8-9EC0-4371-9073-B718C78D330B}"/>
              </a:ext>
            </a:extLst>
          </p:cNvPr>
          <p:cNvSpPr/>
          <p:nvPr userDrawn="1"/>
        </p:nvSpPr>
        <p:spPr>
          <a:xfrm>
            <a:off x="5987168" y="6021954"/>
            <a:ext cx="6204832" cy="836047"/>
          </a:xfrm>
          <a:custGeom>
            <a:avLst/>
            <a:gdLst>
              <a:gd name="connsiteX0" fmla="*/ 0 w 6204832"/>
              <a:gd name="connsiteY0" fmla="*/ 0 h 836047"/>
              <a:gd name="connsiteX1" fmla="*/ 304730 w 6204832"/>
              <a:gd name="connsiteY1" fmla="*/ 38149 h 836047"/>
              <a:gd name="connsiteX2" fmla="*/ 3397819 w 6204832"/>
              <a:gd name="connsiteY2" fmla="*/ 210757 h 836047"/>
              <a:gd name="connsiteX3" fmla="*/ 5889052 w 6204832"/>
              <a:gd name="connsiteY3" fmla="*/ 99488 h 836047"/>
              <a:gd name="connsiteX4" fmla="*/ 6204832 w 6204832"/>
              <a:gd name="connsiteY4" fmla="*/ 63660 h 836047"/>
              <a:gd name="connsiteX5" fmla="*/ 6204832 w 6204832"/>
              <a:gd name="connsiteY5" fmla="*/ 741992 h 836047"/>
              <a:gd name="connsiteX6" fmla="*/ 6204831 w 6204832"/>
              <a:gd name="connsiteY6" fmla="*/ 741992 h 836047"/>
              <a:gd name="connsiteX7" fmla="*/ 6204831 w 6204832"/>
              <a:gd name="connsiteY7" fmla="*/ 836047 h 836047"/>
              <a:gd name="connsiteX8" fmla="*/ 2954095 w 6204832"/>
              <a:gd name="connsiteY8" fmla="*/ 836047 h 836047"/>
              <a:gd name="connsiteX9" fmla="*/ 2930417 w 6204832"/>
              <a:gd name="connsiteY9" fmla="*/ 833175 h 836047"/>
              <a:gd name="connsiteX10" fmla="*/ 165022 w 6204832"/>
              <a:gd name="connsiteY10" fmla="*/ 73132 h 836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04832" h="836047">
                <a:moveTo>
                  <a:pt x="0" y="0"/>
                </a:moveTo>
                <a:lnTo>
                  <a:pt x="304730" y="38149"/>
                </a:lnTo>
                <a:cubicBezTo>
                  <a:pt x="1300024" y="151139"/>
                  <a:pt x="2335168" y="210757"/>
                  <a:pt x="3397819" y="210757"/>
                </a:cubicBezTo>
                <a:cubicBezTo>
                  <a:pt x="4247941" y="210757"/>
                  <a:pt x="5080458" y="172602"/>
                  <a:pt x="5889052" y="99488"/>
                </a:cubicBezTo>
                <a:lnTo>
                  <a:pt x="6204832" y="63660"/>
                </a:lnTo>
                <a:lnTo>
                  <a:pt x="6204832" y="741992"/>
                </a:lnTo>
                <a:lnTo>
                  <a:pt x="6204831" y="741992"/>
                </a:lnTo>
                <a:lnTo>
                  <a:pt x="6204831" y="836047"/>
                </a:lnTo>
                <a:lnTo>
                  <a:pt x="2954095" y="836047"/>
                </a:lnTo>
                <a:lnTo>
                  <a:pt x="2930417" y="833175"/>
                </a:lnTo>
                <a:cubicBezTo>
                  <a:pt x="1933531" y="687458"/>
                  <a:pt x="1000874" y="426847"/>
                  <a:pt x="165022" y="73132"/>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90A6D83-D876-44E9-844F-067A0C9D2F58}"/>
              </a:ext>
            </a:extLst>
          </p:cNvPr>
          <p:cNvSpPr/>
          <p:nvPr userDrawn="1"/>
        </p:nvSpPr>
        <p:spPr>
          <a:xfrm>
            <a:off x="0" y="2240554"/>
            <a:ext cx="12192000" cy="3861530"/>
          </a:xfrm>
          <a:custGeom>
            <a:avLst/>
            <a:gdLst>
              <a:gd name="connsiteX0" fmla="*/ 4072878 w 4072878"/>
              <a:gd name="connsiteY0" fmla="*/ 0 h 2548371"/>
              <a:gd name="connsiteX1" fmla="*/ 4072878 w 4072878"/>
              <a:gd name="connsiteY1" fmla="*/ 2451296 h 2548371"/>
              <a:gd name="connsiteX2" fmla="*/ 3967388 w 4072878"/>
              <a:gd name="connsiteY2" fmla="*/ 2474940 h 2548371"/>
              <a:gd name="connsiteX3" fmla="*/ 3135163 w 4072878"/>
              <a:gd name="connsiteY3" fmla="*/ 2548371 h 2548371"/>
              <a:gd name="connsiteX4" fmla="*/ 144639 w 4072878"/>
              <a:gd name="connsiteY4" fmla="*/ 1474801 h 2548371"/>
              <a:gd name="connsiteX5" fmla="*/ 0 w 4072878"/>
              <a:gd name="connsiteY5" fmla="*/ 1349511 h 2548371"/>
              <a:gd name="connsiteX6" fmla="*/ 7645 w 4072878"/>
              <a:gd name="connsiteY6" fmla="*/ 1350876 h 2548371"/>
              <a:gd name="connsiteX7" fmla="*/ 723622 w 4072878"/>
              <a:gd name="connsiteY7" fmla="*/ 1405047 h 2548371"/>
              <a:gd name="connsiteX8" fmla="*/ 3884734 w 4072878"/>
              <a:gd name="connsiteY8" fmla="*/ 183710 h 2548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72878" h="2548371">
                <a:moveTo>
                  <a:pt x="4072878" y="0"/>
                </a:moveTo>
                <a:lnTo>
                  <a:pt x="4072878" y="2451296"/>
                </a:lnTo>
                <a:lnTo>
                  <a:pt x="3967388" y="2474940"/>
                </a:lnTo>
                <a:cubicBezTo>
                  <a:pt x="3697268" y="2523191"/>
                  <a:pt x="3419156" y="2548371"/>
                  <a:pt x="3135163" y="2548371"/>
                </a:cubicBezTo>
                <a:cubicBezTo>
                  <a:pt x="1999192" y="2548371"/>
                  <a:pt x="957318" y="2145483"/>
                  <a:pt x="144639" y="1474801"/>
                </a:cubicBezTo>
                <a:lnTo>
                  <a:pt x="0" y="1349511"/>
                </a:lnTo>
                <a:lnTo>
                  <a:pt x="7645" y="1350876"/>
                </a:lnTo>
                <a:cubicBezTo>
                  <a:pt x="241098" y="1386547"/>
                  <a:pt x="480200" y="1405047"/>
                  <a:pt x="723622" y="1405047"/>
                </a:cubicBezTo>
                <a:cubicBezTo>
                  <a:pt x="1940736" y="1405047"/>
                  <a:pt x="3049826" y="942548"/>
                  <a:pt x="3884734" y="18371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ABCC98-1580-4C28-8EDC-0F8AF5CA9843}"/>
              </a:ext>
            </a:extLst>
          </p:cNvPr>
          <p:cNvSpPr>
            <a:spLocks noGrp="1"/>
          </p:cNvSpPr>
          <p:nvPr>
            <p:ph type="ctrTitle"/>
          </p:nvPr>
        </p:nvSpPr>
        <p:spPr>
          <a:xfrm>
            <a:off x="3047997" y="2814638"/>
            <a:ext cx="9144000" cy="2387600"/>
          </a:xfrm>
        </p:spPr>
        <p:txBody>
          <a:bodyPr rIns="365760" anchor="b">
            <a:normAutofit/>
          </a:bodyPr>
          <a:lstStyle>
            <a:lvl1pPr algn="r">
              <a:defRPr sz="4800" b="1" cap="all"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0EE19115-C742-440E-8A08-171CBD18FEF3}"/>
              </a:ext>
            </a:extLst>
          </p:cNvPr>
          <p:cNvSpPr>
            <a:spLocks noGrp="1"/>
          </p:cNvSpPr>
          <p:nvPr>
            <p:ph type="subTitle" idx="1"/>
          </p:nvPr>
        </p:nvSpPr>
        <p:spPr>
          <a:xfrm>
            <a:off x="3047997" y="5202238"/>
            <a:ext cx="9144000" cy="899846"/>
          </a:xfrm>
        </p:spPr>
        <p:txBody>
          <a:bodyPr rIns="365760"/>
          <a:lstStyle>
            <a:lvl1pPr marL="0" indent="0" algn="r">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0EC0A06-6586-46C1-B5BF-0E56DC48AFFE}"/>
              </a:ext>
            </a:extLst>
          </p:cNvPr>
          <p:cNvSpPr>
            <a:spLocks noGrp="1"/>
          </p:cNvSpPr>
          <p:nvPr>
            <p:ph type="dt" sz="half" idx="10"/>
          </p:nvPr>
        </p:nvSpPr>
        <p:spPr/>
        <p:txBody>
          <a:bodyPr/>
          <a:lstStyle>
            <a:lvl1pPr>
              <a:defRPr>
                <a:solidFill>
                  <a:srgbClr val="EB2341"/>
                </a:solidFill>
              </a:defRPr>
            </a:lvl1pPr>
          </a:lstStyle>
          <a:p>
            <a:fld id="{18D9E8F6-4D81-4B3A-BC45-BBA4A1C9BD0F}" type="datetimeFigureOut">
              <a:rPr lang="en-US" smtClean="0"/>
              <a:pPr/>
              <a:t>7/16/2023</a:t>
            </a:fld>
            <a:endParaRPr lang="en-US"/>
          </a:p>
        </p:txBody>
      </p:sp>
      <p:sp>
        <p:nvSpPr>
          <p:cNvPr id="5" name="Footer Placeholder 4">
            <a:extLst>
              <a:ext uri="{FF2B5EF4-FFF2-40B4-BE49-F238E27FC236}">
                <a16:creationId xmlns:a16="http://schemas.microsoft.com/office/drawing/2014/main" id="{336BDF8E-04ED-4796-A02C-D6887C621C9F}"/>
              </a:ext>
            </a:extLst>
          </p:cNvPr>
          <p:cNvSpPr>
            <a:spLocks noGrp="1"/>
          </p:cNvSpPr>
          <p:nvPr>
            <p:ph type="ftr" sz="quarter" idx="11"/>
          </p:nvPr>
        </p:nvSpPr>
        <p:spPr/>
        <p:txBody>
          <a:bodyPr/>
          <a:lstStyle>
            <a:lvl1pPr>
              <a:defRPr>
                <a:solidFill>
                  <a:srgbClr val="EB2341"/>
                </a:solidFill>
              </a:defRPr>
            </a:lvl1pPr>
          </a:lstStyle>
          <a:p>
            <a:endParaRPr lang="en-US"/>
          </a:p>
        </p:txBody>
      </p:sp>
      <p:sp>
        <p:nvSpPr>
          <p:cNvPr id="6" name="Slide Number Placeholder 5">
            <a:extLst>
              <a:ext uri="{FF2B5EF4-FFF2-40B4-BE49-F238E27FC236}">
                <a16:creationId xmlns:a16="http://schemas.microsoft.com/office/drawing/2014/main" id="{14707708-0653-4BFE-BDCB-7EDB4C08A37C}"/>
              </a:ext>
            </a:extLst>
          </p:cNvPr>
          <p:cNvSpPr>
            <a:spLocks noGrp="1"/>
          </p:cNvSpPr>
          <p:nvPr>
            <p:ph type="sldNum" sz="quarter" idx="12"/>
          </p:nvPr>
        </p:nvSpPr>
        <p:spPr/>
        <p:txBody>
          <a:bodyPr/>
          <a:lstStyle>
            <a:lvl1pPr>
              <a:defRPr>
                <a:solidFill>
                  <a:schemeClr val="bg1"/>
                </a:solidFill>
              </a:defRPr>
            </a:lvl1pPr>
          </a:lstStyle>
          <a:p>
            <a:fld id="{E505F7C3-4860-4DB0-A451-57EE24F2F70B}" type="slidenum">
              <a:rPr lang="en-US" smtClean="0"/>
              <a:pPr/>
              <a:t>‹#›</a:t>
            </a:fld>
            <a:endParaRPr lang="en-US"/>
          </a:p>
        </p:txBody>
      </p:sp>
    </p:spTree>
    <p:extLst>
      <p:ext uri="{BB962C8B-B14F-4D97-AF65-F5344CB8AC3E}">
        <p14:creationId xmlns:p14="http://schemas.microsoft.com/office/powerpoint/2010/main" val="87780613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87E7E4-22B8-4563-90A9-82C2F2EE3D9B}"/>
              </a:ext>
            </a:extLst>
          </p:cNvPr>
          <p:cNvSpPr>
            <a:spLocks noGrp="1"/>
          </p:cNvSpPr>
          <p:nvPr>
            <p:ph idx="1"/>
          </p:nvPr>
        </p:nvSpPr>
        <p:spPr>
          <a:xfrm>
            <a:off x="838200" y="2206487"/>
            <a:ext cx="10515600" cy="3970476"/>
          </a:xfrm>
        </p:spPr>
        <p:txBody>
          <a:bodyPr>
            <a:normAutofit/>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D3D668-2187-49D6-94E7-BD02742AF39F}"/>
              </a:ext>
            </a:extLst>
          </p:cNvPr>
          <p:cNvSpPr>
            <a:spLocks noGrp="1"/>
          </p:cNvSpPr>
          <p:nvPr>
            <p:ph type="dt" sz="half" idx="10"/>
          </p:nvPr>
        </p:nvSpPr>
        <p:spPr/>
        <p:txBody>
          <a:bodyPr/>
          <a:lstStyle>
            <a:lvl1pPr>
              <a:defRPr>
                <a:solidFill>
                  <a:srgbClr val="50B398"/>
                </a:solidFill>
              </a:defRPr>
            </a:lvl1pPr>
          </a:lstStyle>
          <a:p>
            <a:fld id="{18D9E8F6-4D81-4B3A-BC45-BBA4A1C9BD0F}" type="datetimeFigureOut">
              <a:rPr lang="en-US" smtClean="0"/>
              <a:pPr/>
              <a:t>7/16/2023</a:t>
            </a:fld>
            <a:endParaRPr lang="en-US"/>
          </a:p>
        </p:txBody>
      </p:sp>
      <p:sp>
        <p:nvSpPr>
          <p:cNvPr id="5" name="Footer Placeholder 4">
            <a:extLst>
              <a:ext uri="{FF2B5EF4-FFF2-40B4-BE49-F238E27FC236}">
                <a16:creationId xmlns:a16="http://schemas.microsoft.com/office/drawing/2014/main" id="{1CCF5D45-ED52-47C3-9243-A1D3EB520698}"/>
              </a:ext>
            </a:extLst>
          </p:cNvPr>
          <p:cNvSpPr>
            <a:spLocks noGrp="1"/>
          </p:cNvSpPr>
          <p:nvPr>
            <p:ph type="ftr" sz="quarter" idx="11"/>
          </p:nvPr>
        </p:nvSpPr>
        <p:spPr/>
        <p:txBody>
          <a:bodyPr/>
          <a:lstStyle>
            <a:lvl1pPr>
              <a:defRPr>
                <a:solidFill>
                  <a:srgbClr val="50B398"/>
                </a:solidFill>
              </a:defRPr>
            </a:lvl1pPr>
          </a:lstStyle>
          <a:p>
            <a:endParaRPr lang="en-US"/>
          </a:p>
        </p:txBody>
      </p:sp>
      <p:sp>
        <p:nvSpPr>
          <p:cNvPr id="6" name="Slide Number Placeholder 5">
            <a:extLst>
              <a:ext uri="{FF2B5EF4-FFF2-40B4-BE49-F238E27FC236}">
                <a16:creationId xmlns:a16="http://schemas.microsoft.com/office/drawing/2014/main" id="{958AC4EA-A078-49A4-87BA-F66FC7D15151}"/>
              </a:ext>
            </a:extLst>
          </p:cNvPr>
          <p:cNvSpPr>
            <a:spLocks noGrp="1"/>
          </p:cNvSpPr>
          <p:nvPr>
            <p:ph type="sldNum" sz="quarter" idx="12"/>
          </p:nvPr>
        </p:nvSpPr>
        <p:spPr/>
        <p:txBody>
          <a:bodyPr/>
          <a:lstStyle>
            <a:lvl1pPr>
              <a:defRPr>
                <a:solidFill>
                  <a:srgbClr val="50B398"/>
                </a:solidFill>
              </a:defRPr>
            </a:lvl1pPr>
          </a:lstStyle>
          <a:p>
            <a:fld id="{E505F7C3-4860-4DB0-A451-57EE24F2F70B}" type="slidenum">
              <a:rPr lang="en-US" smtClean="0"/>
              <a:pPr/>
              <a:t>‹#›</a:t>
            </a:fld>
            <a:endParaRPr lang="en-US"/>
          </a:p>
        </p:txBody>
      </p:sp>
      <p:sp>
        <p:nvSpPr>
          <p:cNvPr id="14" name="Freeform: Shape 13">
            <a:extLst>
              <a:ext uri="{FF2B5EF4-FFF2-40B4-BE49-F238E27FC236}">
                <a16:creationId xmlns:a16="http://schemas.microsoft.com/office/drawing/2014/main" id="{6CA7D016-7F3E-42AE-8E88-2831840D063A}"/>
              </a:ext>
            </a:extLst>
          </p:cNvPr>
          <p:cNvSpPr/>
          <p:nvPr userDrawn="1"/>
        </p:nvSpPr>
        <p:spPr>
          <a:xfrm>
            <a:off x="45126" y="-241"/>
            <a:ext cx="12146874" cy="1796838"/>
          </a:xfrm>
          <a:custGeom>
            <a:avLst/>
            <a:gdLst>
              <a:gd name="connsiteX0" fmla="*/ 0 w 12146874"/>
              <a:gd name="connsiteY0" fmla="*/ 0 h 1796838"/>
              <a:gd name="connsiteX1" fmla="*/ 12146874 w 12146874"/>
              <a:gd name="connsiteY1" fmla="*/ 0 h 1796838"/>
              <a:gd name="connsiteX2" fmla="*/ 12146874 w 12146874"/>
              <a:gd name="connsiteY2" fmla="*/ 1649741 h 1796838"/>
              <a:gd name="connsiteX3" fmla="*/ 11831094 w 12146874"/>
              <a:gd name="connsiteY3" fmla="*/ 1685569 h 1796838"/>
              <a:gd name="connsiteX4" fmla="*/ 9339861 w 12146874"/>
              <a:gd name="connsiteY4" fmla="*/ 1796838 h 1796838"/>
              <a:gd name="connsiteX5" fmla="*/ 387845 w 12146874"/>
              <a:gd name="connsiteY5" fmla="*/ 170064 h 179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46874" h="1796838">
                <a:moveTo>
                  <a:pt x="0" y="0"/>
                </a:moveTo>
                <a:lnTo>
                  <a:pt x="12146874" y="0"/>
                </a:lnTo>
                <a:lnTo>
                  <a:pt x="12146874" y="1649741"/>
                </a:lnTo>
                <a:lnTo>
                  <a:pt x="11831094" y="1685569"/>
                </a:lnTo>
                <a:cubicBezTo>
                  <a:pt x="11022500" y="1758683"/>
                  <a:pt x="10189983" y="1796838"/>
                  <a:pt x="9339861" y="1796838"/>
                </a:cubicBezTo>
                <a:cubicBezTo>
                  <a:pt x="5939378" y="1796838"/>
                  <a:pt x="2820568" y="1186345"/>
                  <a:pt x="387845" y="170064"/>
                </a:cubicBezTo>
                <a:close/>
              </a:path>
            </a:pathLst>
          </a:custGeom>
          <a:solidFill>
            <a:srgbClr val="EB2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D38FA49-F54C-46BB-8304-6FA01A5FB09B}"/>
              </a:ext>
            </a:extLst>
          </p:cNvPr>
          <p:cNvSpPr/>
          <p:nvPr userDrawn="1"/>
        </p:nvSpPr>
        <p:spPr>
          <a:xfrm>
            <a:off x="3" y="60425"/>
            <a:ext cx="4395933" cy="1439984"/>
          </a:xfrm>
          <a:custGeom>
            <a:avLst/>
            <a:gdLst>
              <a:gd name="connsiteX0" fmla="*/ 0 w 1467716"/>
              <a:gd name="connsiteY0" fmla="*/ 0 h 943303"/>
              <a:gd name="connsiteX1" fmla="*/ 167092 w 1467716"/>
              <a:gd name="connsiteY1" fmla="*/ 151863 h 943303"/>
              <a:gd name="connsiteX2" fmla="*/ 1402948 w 1467716"/>
              <a:gd name="connsiteY2" fmla="*/ 860884 h 943303"/>
              <a:gd name="connsiteX3" fmla="*/ 1467716 w 1467716"/>
              <a:gd name="connsiteY3" fmla="*/ 882799 h 943303"/>
              <a:gd name="connsiteX4" fmla="*/ 1426853 w 1467716"/>
              <a:gd name="connsiteY4" fmla="*/ 890097 h 943303"/>
              <a:gd name="connsiteX5" fmla="*/ 723619 w 1467716"/>
              <a:gd name="connsiteY5" fmla="*/ 943303 h 943303"/>
              <a:gd name="connsiteX6" fmla="*/ 20386 w 1467716"/>
              <a:gd name="connsiteY6" fmla="*/ 890097 h 943303"/>
              <a:gd name="connsiteX7" fmla="*/ 0 w 1467716"/>
              <a:gd name="connsiteY7" fmla="*/ 886456 h 943303"/>
              <a:gd name="connsiteX0" fmla="*/ 0 w 1467716"/>
              <a:gd name="connsiteY0" fmla="*/ 0 h 943303"/>
              <a:gd name="connsiteX1" fmla="*/ 167092 w 1467716"/>
              <a:gd name="connsiteY1" fmla="*/ 151863 h 943303"/>
              <a:gd name="connsiteX2" fmla="*/ 1402948 w 1467716"/>
              <a:gd name="connsiteY2" fmla="*/ 860884 h 943303"/>
              <a:gd name="connsiteX3" fmla="*/ 1467716 w 1467716"/>
              <a:gd name="connsiteY3" fmla="*/ 882799 h 943303"/>
              <a:gd name="connsiteX4" fmla="*/ 1426853 w 1467716"/>
              <a:gd name="connsiteY4" fmla="*/ 890097 h 943303"/>
              <a:gd name="connsiteX5" fmla="*/ 723619 w 1467716"/>
              <a:gd name="connsiteY5" fmla="*/ 943303 h 943303"/>
              <a:gd name="connsiteX6" fmla="*/ 20386 w 1467716"/>
              <a:gd name="connsiteY6" fmla="*/ 890097 h 943303"/>
              <a:gd name="connsiteX7" fmla="*/ 0 w 1467716"/>
              <a:gd name="connsiteY7" fmla="*/ 886456 h 943303"/>
              <a:gd name="connsiteX8" fmla="*/ 0 w 1467716"/>
              <a:gd name="connsiteY8" fmla="*/ 0 h 943303"/>
              <a:gd name="connsiteX0" fmla="*/ 0 w 1468512"/>
              <a:gd name="connsiteY0" fmla="*/ 0 h 943303"/>
              <a:gd name="connsiteX1" fmla="*/ 167092 w 1468512"/>
              <a:gd name="connsiteY1" fmla="*/ 151863 h 943303"/>
              <a:gd name="connsiteX2" fmla="*/ 1402948 w 1468512"/>
              <a:gd name="connsiteY2" fmla="*/ 860884 h 943303"/>
              <a:gd name="connsiteX3" fmla="*/ 1468512 w 1468512"/>
              <a:gd name="connsiteY3" fmla="*/ 884359 h 943303"/>
              <a:gd name="connsiteX4" fmla="*/ 1426853 w 1468512"/>
              <a:gd name="connsiteY4" fmla="*/ 890097 h 943303"/>
              <a:gd name="connsiteX5" fmla="*/ 723619 w 1468512"/>
              <a:gd name="connsiteY5" fmla="*/ 943303 h 943303"/>
              <a:gd name="connsiteX6" fmla="*/ 20386 w 1468512"/>
              <a:gd name="connsiteY6" fmla="*/ 890097 h 943303"/>
              <a:gd name="connsiteX7" fmla="*/ 0 w 1468512"/>
              <a:gd name="connsiteY7" fmla="*/ 886456 h 943303"/>
              <a:gd name="connsiteX8" fmla="*/ 0 w 1468512"/>
              <a:gd name="connsiteY8" fmla="*/ 0 h 943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8512" h="943303">
                <a:moveTo>
                  <a:pt x="0" y="0"/>
                </a:moveTo>
                <a:lnTo>
                  <a:pt x="167092" y="151863"/>
                </a:lnTo>
                <a:cubicBezTo>
                  <a:pt x="532570" y="453482"/>
                  <a:pt x="949585" y="694885"/>
                  <a:pt x="1402948" y="860884"/>
                </a:cubicBezTo>
                <a:lnTo>
                  <a:pt x="1468512" y="884359"/>
                </a:lnTo>
                <a:lnTo>
                  <a:pt x="1426853" y="890097"/>
                </a:lnTo>
                <a:cubicBezTo>
                  <a:pt x="1197556" y="925132"/>
                  <a:pt x="962710" y="943303"/>
                  <a:pt x="723619" y="943303"/>
                </a:cubicBezTo>
                <a:cubicBezTo>
                  <a:pt x="484529" y="943303"/>
                  <a:pt x="249683" y="925132"/>
                  <a:pt x="20386" y="890097"/>
                </a:cubicBezTo>
                <a:lnTo>
                  <a:pt x="0" y="886456"/>
                </a:lnTo>
                <a:lnTo>
                  <a:pt x="0" y="0"/>
                </a:lnTo>
                <a:close/>
              </a:path>
            </a:pathLst>
          </a:custGeom>
          <a:solidFill>
            <a:srgbClr val="FEB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43A9CD-3B45-484B-BD1B-18EDBCB5864C}"/>
              </a:ext>
            </a:extLst>
          </p:cNvPr>
          <p:cNvSpPr>
            <a:spLocks noGrp="1"/>
          </p:cNvSpPr>
          <p:nvPr>
            <p:ph type="title"/>
          </p:nvPr>
        </p:nvSpPr>
        <p:spPr>
          <a:xfrm>
            <a:off x="838200" y="15958"/>
            <a:ext cx="11353800" cy="1325563"/>
          </a:xfrm>
        </p:spPr>
        <p:txBody>
          <a:bodyPr rIns="365760" anchor="ctr"/>
          <a:lstStyle>
            <a:lvl1pPr algn="r">
              <a:defRPr b="1">
                <a:solidFill>
                  <a:schemeClr val="bg1"/>
                </a:solidFill>
              </a:defRPr>
            </a:lvl1pPr>
          </a:lstStyle>
          <a:p>
            <a:r>
              <a:rPr lang="en-US"/>
              <a:t>Click to edit Master title style</a:t>
            </a:r>
          </a:p>
        </p:txBody>
      </p:sp>
      <p:sp>
        <p:nvSpPr>
          <p:cNvPr id="15" name="Subtitle 2">
            <a:extLst>
              <a:ext uri="{FF2B5EF4-FFF2-40B4-BE49-F238E27FC236}">
                <a16:creationId xmlns:a16="http://schemas.microsoft.com/office/drawing/2014/main" id="{60333142-6414-40B5-BB7E-DF934194E3E4}"/>
              </a:ext>
            </a:extLst>
          </p:cNvPr>
          <p:cNvSpPr>
            <a:spLocks noGrp="1"/>
          </p:cNvSpPr>
          <p:nvPr>
            <p:ph type="subTitle" idx="13"/>
          </p:nvPr>
        </p:nvSpPr>
        <p:spPr>
          <a:xfrm>
            <a:off x="3047997" y="1018598"/>
            <a:ext cx="9144000" cy="714499"/>
          </a:xfrm>
        </p:spPr>
        <p:txBody>
          <a:bodyPr rIns="365760"/>
          <a:lstStyle>
            <a:lvl1pPr marL="0" indent="0" algn="r">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60655038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87E7E4-22B8-4563-90A9-82C2F2EE3D9B}"/>
              </a:ext>
            </a:extLst>
          </p:cNvPr>
          <p:cNvSpPr>
            <a:spLocks noGrp="1"/>
          </p:cNvSpPr>
          <p:nvPr>
            <p:ph idx="1"/>
          </p:nvPr>
        </p:nvSpPr>
        <p:spPr>
          <a:xfrm>
            <a:off x="838200" y="2206487"/>
            <a:ext cx="10515600" cy="3970476"/>
          </a:xfrm>
        </p:spPr>
        <p:txBody>
          <a:bodyPr>
            <a:normAutofit/>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D3D668-2187-49D6-94E7-BD02742AF39F}"/>
              </a:ext>
            </a:extLst>
          </p:cNvPr>
          <p:cNvSpPr>
            <a:spLocks noGrp="1"/>
          </p:cNvSpPr>
          <p:nvPr>
            <p:ph type="dt" sz="half" idx="10"/>
          </p:nvPr>
        </p:nvSpPr>
        <p:spPr/>
        <p:txBody>
          <a:bodyPr/>
          <a:lstStyle>
            <a:lvl1pPr>
              <a:defRPr>
                <a:solidFill>
                  <a:srgbClr val="FEB723"/>
                </a:solidFill>
              </a:defRPr>
            </a:lvl1pPr>
          </a:lstStyle>
          <a:p>
            <a:fld id="{18D9E8F6-4D81-4B3A-BC45-BBA4A1C9BD0F}" type="datetimeFigureOut">
              <a:rPr lang="en-US" smtClean="0"/>
              <a:pPr/>
              <a:t>7/16/2023</a:t>
            </a:fld>
            <a:endParaRPr lang="en-US"/>
          </a:p>
        </p:txBody>
      </p:sp>
      <p:sp>
        <p:nvSpPr>
          <p:cNvPr id="5" name="Footer Placeholder 4">
            <a:extLst>
              <a:ext uri="{FF2B5EF4-FFF2-40B4-BE49-F238E27FC236}">
                <a16:creationId xmlns:a16="http://schemas.microsoft.com/office/drawing/2014/main" id="{1CCF5D45-ED52-47C3-9243-A1D3EB520698}"/>
              </a:ext>
            </a:extLst>
          </p:cNvPr>
          <p:cNvSpPr>
            <a:spLocks noGrp="1"/>
          </p:cNvSpPr>
          <p:nvPr>
            <p:ph type="ftr" sz="quarter" idx="11"/>
          </p:nvPr>
        </p:nvSpPr>
        <p:spPr/>
        <p:txBody>
          <a:bodyPr/>
          <a:lstStyle>
            <a:lvl1pPr>
              <a:defRPr>
                <a:solidFill>
                  <a:srgbClr val="FEB723"/>
                </a:solidFill>
              </a:defRPr>
            </a:lvl1pPr>
          </a:lstStyle>
          <a:p>
            <a:endParaRPr lang="en-US"/>
          </a:p>
        </p:txBody>
      </p:sp>
      <p:sp>
        <p:nvSpPr>
          <p:cNvPr id="6" name="Slide Number Placeholder 5">
            <a:extLst>
              <a:ext uri="{FF2B5EF4-FFF2-40B4-BE49-F238E27FC236}">
                <a16:creationId xmlns:a16="http://schemas.microsoft.com/office/drawing/2014/main" id="{958AC4EA-A078-49A4-87BA-F66FC7D15151}"/>
              </a:ext>
            </a:extLst>
          </p:cNvPr>
          <p:cNvSpPr>
            <a:spLocks noGrp="1"/>
          </p:cNvSpPr>
          <p:nvPr>
            <p:ph type="sldNum" sz="quarter" idx="12"/>
          </p:nvPr>
        </p:nvSpPr>
        <p:spPr/>
        <p:txBody>
          <a:bodyPr/>
          <a:lstStyle>
            <a:lvl1pPr>
              <a:defRPr>
                <a:solidFill>
                  <a:srgbClr val="FEB723"/>
                </a:solidFill>
              </a:defRPr>
            </a:lvl1pPr>
          </a:lstStyle>
          <a:p>
            <a:fld id="{E505F7C3-4860-4DB0-A451-57EE24F2F70B}" type="slidenum">
              <a:rPr lang="en-US" smtClean="0"/>
              <a:pPr/>
              <a:t>‹#›</a:t>
            </a:fld>
            <a:endParaRPr lang="en-US"/>
          </a:p>
        </p:txBody>
      </p:sp>
      <p:sp>
        <p:nvSpPr>
          <p:cNvPr id="14" name="Freeform: Shape 13">
            <a:extLst>
              <a:ext uri="{FF2B5EF4-FFF2-40B4-BE49-F238E27FC236}">
                <a16:creationId xmlns:a16="http://schemas.microsoft.com/office/drawing/2014/main" id="{6CA7D016-7F3E-42AE-8E88-2831840D063A}"/>
              </a:ext>
            </a:extLst>
          </p:cNvPr>
          <p:cNvSpPr/>
          <p:nvPr userDrawn="1"/>
        </p:nvSpPr>
        <p:spPr>
          <a:xfrm>
            <a:off x="45126" y="-241"/>
            <a:ext cx="12146874" cy="1796838"/>
          </a:xfrm>
          <a:custGeom>
            <a:avLst/>
            <a:gdLst>
              <a:gd name="connsiteX0" fmla="*/ 0 w 12146874"/>
              <a:gd name="connsiteY0" fmla="*/ 0 h 1796838"/>
              <a:gd name="connsiteX1" fmla="*/ 12146874 w 12146874"/>
              <a:gd name="connsiteY1" fmla="*/ 0 h 1796838"/>
              <a:gd name="connsiteX2" fmla="*/ 12146874 w 12146874"/>
              <a:gd name="connsiteY2" fmla="*/ 1649741 h 1796838"/>
              <a:gd name="connsiteX3" fmla="*/ 11831094 w 12146874"/>
              <a:gd name="connsiteY3" fmla="*/ 1685569 h 1796838"/>
              <a:gd name="connsiteX4" fmla="*/ 9339861 w 12146874"/>
              <a:gd name="connsiteY4" fmla="*/ 1796838 h 1796838"/>
              <a:gd name="connsiteX5" fmla="*/ 387845 w 12146874"/>
              <a:gd name="connsiteY5" fmla="*/ 170064 h 179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46874" h="1796838">
                <a:moveTo>
                  <a:pt x="0" y="0"/>
                </a:moveTo>
                <a:lnTo>
                  <a:pt x="12146874" y="0"/>
                </a:lnTo>
                <a:lnTo>
                  <a:pt x="12146874" y="1649741"/>
                </a:lnTo>
                <a:lnTo>
                  <a:pt x="11831094" y="1685569"/>
                </a:lnTo>
                <a:cubicBezTo>
                  <a:pt x="11022500" y="1758683"/>
                  <a:pt x="10189983" y="1796838"/>
                  <a:pt x="9339861" y="1796838"/>
                </a:cubicBezTo>
                <a:cubicBezTo>
                  <a:pt x="5939378" y="1796838"/>
                  <a:pt x="2820568" y="1186345"/>
                  <a:pt x="387845" y="170064"/>
                </a:cubicBezTo>
                <a:close/>
              </a:path>
            </a:pathLst>
          </a:custGeom>
          <a:solidFill>
            <a:srgbClr val="EB2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D38FA49-F54C-46BB-8304-6FA01A5FB09B}"/>
              </a:ext>
            </a:extLst>
          </p:cNvPr>
          <p:cNvSpPr/>
          <p:nvPr userDrawn="1"/>
        </p:nvSpPr>
        <p:spPr>
          <a:xfrm>
            <a:off x="3" y="60425"/>
            <a:ext cx="4395933" cy="1439984"/>
          </a:xfrm>
          <a:custGeom>
            <a:avLst/>
            <a:gdLst>
              <a:gd name="connsiteX0" fmla="*/ 0 w 1467716"/>
              <a:gd name="connsiteY0" fmla="*/ 0 h 943303"/>
              <a:gd name="connsiteX1" fmla="*/ 167092 w 1467716"/>
              <a:gd name="connsiteY1" fmla="*/ 151863 h 943303"/>
              <a:gd name="connsiteX2" fmla="*/ 1402948 w 1467716"/>
              <a:gd name="connsiteY2" fmla="*/ 860884 h 943303"/>
              <a:gd name="connsiteX3" fmla="*/ 1467716 w 1467716"/>
              <a:gd name="connsiteY3" fmla="*/ 882799 h 943303"/>
              <a:gd name="connsiteX4" fmla="*/ 1426853 w 1467716"/>
              <a:gd name="connsiteY4" fmla="*/ 890097 h 943303"/>
              <a:gd name="connsiteX5" fmla="*/ 723619 w 1467716"/>
              <a:gd name="connsiteY5" fmla="*/ 943303 h 943303"/>
              <a:gd name="connsiteX6" fmla="*/ 20386 w 1467716"/>
              <a:gd name="connsiteY6" fmla="*/ 890097 h 943303"/>
              <a:gd name="connsiteX7" fmla="*/ 0 w 1467716"/>
              <a:gd name="connsiteY7" fmla="*/ 886456 h 943303"/>
              <a:gd name="connsiteX0" fmla="*/ 0 w 1467716"/>
              <a:gd name="connsiteY0" fmla="*/ 0 h 943303"/>
              <a:gd name="connsiteX1" fmla="*/ 167092 w 1467716"/>
              <a:gd name="connsiteY1" fmla="*/ 151863 h 943303"/>
              <a:gd name="connsiteX2" fmla="*/ 1402948 w 1467716"/>
              <a:gd name="connsiteY2" fmla="*/ 860884 h 943303"/>
              <a:gd name="connsiteX3" fmla="*/ 1467716 w 1467716"/>
              <a:gd name="connsiteY3" fmla="*/ 882799 h 943303"/>
              <a:gd name="connsiteX4" fmla="*/ 1426853 w 1467716"/>
              <a:gd name="connsiteY4" fmla="*/ 890097 h 943303"/>
              <a:gd name="connsiteX5" fmla="*/ 723619 w 1467716"/>
              <a:gd name="connsiteY5" fmla="*/ 943303 h 943303"/>
              <a:gd name="connsiteX6" fmla="*/ 20386 w 1467716"/>
              <a:gd name="connsiteY6" fmla="*/ 890097 h 943303"/>
              <a:gd name="connsiteX7" fmla="*/ 0 w 1467716"/>
              <a:gd name="connsiteY7" fmla="*/ 886456 h 943303"/>
              <a:gd name="connsiteX8" fmla="*/ 0 w 1467716"/>
              <a:gd name="connsiteY8" fmla="*/ 0 h 943303"/>
              <a:gd name="connsiteX0" fmla="*/ 0 w 1468512"/>
              <a:gd name="connsiteY0" fmla="*/ 0 h 943303"/>
              <a:gd name="connsiteX1" fmla="*/ 167092 w 1468512"/>
              <a:gd name="connsiteY1" fmla="*/ 151863 h 943303"/>
              <a:gd name="connsiteX2" fmla="*/ 1402948 w 1468512"/>
              <a:gd name="connsiteY2" fmla="*/ 860884 h 943303"/>
              <a:gd name="connsiteX3" fmla="*/ 1468512 w 1468512"/>
              <a:gd name="connsiteY3" fmla="*/ 884359 h 943303"/>
              <a:gd name="connsiteX4" fmla="*/ 1426853 w 1468512"/>
              <a:gd name="connsiteY4" fmla="*/ 890097 h 943303"/>
              <a:gd name="connsiteX5" fmla="*/ 723619 w 1468512"/>
              <a:gd name="connsiteY5" fmla="*/ 943303 h 943303"/>
              <a:gd name="connsiteX6" fmla="*/ 20386 w 1468512"/>
              <a:gd name="connsiteY6" fmla="*/ 890097 h 943303"/>
              <a:gd name="connsiteX7" fmla="*/ 0 w 1468512"/>
              <a:gd name="connsiteY7" fmla="*/ 886456 h 943303"/>
              <a:gd name="connsiteX8" fmla="*/ 0 w 1468512"/>
              <a:gd name="connsiteY8" fmla="*/ 0 h 943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8512" h="943303">
                <a:moveTo>
                  <a:pt x="0" y="0"/>
                </a:moveTo>
                <a:lnTo>
                  <a:pt x="167092" y="151863"/>
                </a:lnTo>
                <a:cubicBezTo>
                  <a:pt x="532570" y="453482"/>
                  <a:pt x="949585" y="694885"/>
                  <a:pt x="1402948" y="860884"/>
                </a:cubicBezTo>
                <a:lnTo>
                  <a:pt x="1468512" y="884359"/>
                </a:lnTo>
                <a:lnTo>
                  <a:pt x="1426853" y="890097"/>
                </a:lnTo>
                <a:cubicBezTo>
                  <a:pt x="1197556" y="925132"/>
                  <a:pt x="962710" y="943303"/>
                  <a:pt x="723619" y="943303"/>
                </a:cubicBezTo>
                <a:cubicBezTo>
                  <a:pt x="484529" y="943303"/>
                  <a:pt x="249683" y="925132"/>
                  <a:pt x="20386" y="890097"/>
                </a:cubicBezTo>
                <a:lnTo>
                  <a:pt x="0" y="886456"/>
                </a:lnTo>
                <a:lnTo>
                  <a:pt x="0" y="0"/>
                </a:lnTo>
                <a:close/>
              </a:path>
            </a:pathLst>
          </a:custGeom>
          <a:solidFill>
            <a:srgbClr val="50B3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2" name="Title 1">
            <a:extLst>
              <a:ext uri="{FF2B5EF4-FFF2-40B4-BE49-F238E27FC236}">
                <a16:creationId xmlns:a16="http://schemas.microsoft.com/office/drawing/2014/main" id="{BC43A9CD-3B45-484B-BD1B-18EDBCB5864C}"/>
              </a:ext>
            </a:extLst>
          </p:cNvPr>
          <p:cNvSpPr>
            <a:spLocks noGrp="1"/>
          </p:cNvSpPr>
          <p:nvPr>
            <p:ph type="title"/>
          </p:nvPr>
        </p:nvSpPr>
        <p:spPr>
          <a:xfrm>
            <a:off x="838200" y="15958"/>
            <a:ext cx="11353800" cy="1325563"/>
          </a:xfrm>
        </p:spPr>
        <p:txBody>
          <a:bodyPr rIns="365760" anchor="ctr"/>
          <a:lstStyle>
            <a:lvl1pPr algn="r">
              <a:defRPr b="1">
                <a:solidFill>
                  <a:schemeClr val="bg1"/>
                </a:solidFill>
              </a:defRPr>
            </a:lvl1pPr>
          </a:lstStyle>
          <a:p>
            <a:r>
              <a:rPr lang="en-US"/>
              <a:t>Click to edit Master title style</a:t>
            </a:r>
          </a:p>
        </p:txBody>
      </p:sp>
      <p:sp>
        <p:nvSpPr>
          <p:cNvPr id="15" name="Subtitle 2">
            <a:extLst>
              <a:ext uri="{FF2B5EF4-FFF2-40B4-BE49-F238E27FC236}">
                <a16:creationId xmlns:a16="http://schemas.microsoft.com/office/drawing/2014/main" id="{60333142-6414-40B5-BB7E-DF934194E3E4}"/>
              </a:ext>
            </a:extLst>
          </p:cNvPr>
          <p:cNvSpPr>
            <a:spLocks noGrp="1"/>
          </p:cNvSpPr>
          <p:nvPr>
            <p:ph type="subTitle" idx="13"/>
          </p:nvPr>
        </p:nvSpPr>
        <p:spPr>
          <a:xfrm>
            <a:off x="3047997" y="1018598"/>
            <a:ext cx="9144000" cy="714499"/>
          </a:xfrm>
        </p:spPr>
        <p:txBody>
          <a:bodyPr rIns="365760"/>
          <a:lstStyle>
            <a:lvl1pPr marL="0" indent="0" algn="r">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48378886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87E7E4-22B8-4563-90A9-82C2F2EE3D9B}"/>
              </a:ext>
            </a:extLst>
          </p:cNvPr>
          <p:cNvSpPr>
            <a:spLocks noGrp="1"/>
          </p:cNvSpPr>
          <p:nvPr>
            <p:ph idx="1"/>
          </p:nvPr>
        </p:nvSpPr>
        <p:spPr>
          <a:xfrm>
            <a:off x="838200" y="2206487"/>
            <a:ext cx="10515600" cy="3970476"/>
          </a:xfrm>
        </p:spPr>
        <p:txBody>
          <a:bodyPr>
            <a:normAutofit/>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D3D668-2187-49D6-94E7-BD02742AF39F}"/>
              </a:ext>
            </a:extLst>
          </p:cNvPr>
          <p:cNvSpPr>
            <a:spLocks noGrp="1"/>
          </p:cNvSpPr>
          <p:nvPr>
            <p:ph type="dt" sz="half" idx="10"/>
          </p:nvPr>
        </p:nvSpPr>
        <p:spPr/>
        <p:txBody>
          <a:bodyPr/>
          <a:lstStyle>
            <a:lvl1pPr>
              <a:defRPr>
                <a:solidFill>
                  <a:srgbClr val="EB2341"/>
                </a:solidFill>
              </a:defRPr>
            </a:lvl1pPr>
          </a:lstStyle>
          <a:p>
            <a:fld id="{18D9E8F6-4D81-4B3A-BC45-BBA4A1C9BD0F}" type="datetimeFigureOut">
              <a:rPr lang="en-US" smtClean="0"/>
              <a:pPr/>
              <a:t>7/16/2023</a:t>
            </a:fld>
            <a:endParaRPr lang="en-US"/>
          </a:p>
        </p:txBody>
      </p:sp>
      <p:sp>
        <p:nvSpPr>
          <p:cNvPr id="5" name="Footer Placeholder 4">
            <a:extLst>
              <a:ext uri="{FF2B5EF4-FFF2-40B4-BE49-F238E27FC236}">
                <a16:creationId xmlns:a16="http://schemas.microsoft.com/office/drawing/2014/main" id="{1CCF5D45-ED52-47C3-9243-A1D3EB520698}"/>
              </a:ext>
            </a:extLst>
          </p:cNvPr>
          <p:cNvSpPr>
            <a:spLocks noGrp="1"/>
          </p:cNvSpPr>
          <p:nvPr>
            <p:ph type="ftr" sz="quarter" idx="11"/>
          </p:nvPr>
        </p:nvSpPr>
        <p:spPr/>
        <p:txBody>
          <a:bodyPr/>
          <a:lstStyle>
            <a:lvl1pPr>
              <a:defRPr>
                <a:solidFill>
                  <a:srgbClr val="EB2341"/>
                </a:solidFill>
              </a:defRPr>
            </a:lvl1pPr>
          </a:lstStyle>
          <a:p>
            <a:endParaRPr lang="en-US"/>
          </a:p>
        </p:txBody>
      </p:sp>
      <p:sp>
        <p:nvSpPr>
          <p:cNvPr id="6" name="Slide Number Placeholder 5">
            <a:extLst>
              <a:ext uri="{FF2B5EF4-FFF2-40B4-BE49-F238E27FC236}">
                <a16:creationId xmlns:a16="http://schemas.microsoft.com/office/drawing/2014/main" id="{958AC4EA-A078-49A4-87BA-F66FC7D15151}"/>
              </a:ext>
            </a:extLst>
          </p:cNvPr>
          <p:cNvSpPr>
            <a:spLocks noGrp="1"/>
          </p:cNvSpPr>
          <p:nvPr>
            <p:ph type="sldNum" sz="quarter" idx="12"/>
          </p:nvPr>
        </p:nvSpPr>
        <p:spPr/>
        <p:txBody>
          <a:bodyPr/>
          <a:lstStyle>
            <a:lvl1pPr>
              <a:defRPr>
                <a:solidFill>
                  <a:srgbClr val="EB2341"/>
                </a:solidFill>
              </a:defRPr>
            </a:lvl1pPr>
          </a:lstStyle>
          <a:p>
            <a:fld id="{E505F7C3-4860-4DB0-A451-57EE24F2F70B}" type="slidenum">
              <a:rPr lang="en-US" smtClean="0"/>
              <a:pPr/>
              <a:t>‹#›</a:t>
            </a:fld>
            <a:endParaRPr lang="en-US"/>
          </a:p>
        </p:txBody>
      </p:sp>
      <p:sp>
        <p:nvSpPr>
          <p:cNvPr id="14" name="Freeform: Shape 13">
            <a:extLst>
              <a:ext uri="{FF2B5EF4-FFF2-40B4-BE49-F238E27FC236}">
                <a16:creationId xmlns:a16="http://schemas.microsoft.com/office/drawing/2014/main" id="{6CA7D016-7F3E-42AE-8E88-2831840D063A}"/>
              </a:ext>
            </a:extLst>
          </p:cNvPr>
          <p:cNvSpPr/>
          <p:nvPr userDrawn="1"/>
        </p:nvSpPr>
        <p:spPr>
          <a:xfrm>
            <a:off x="45126" y="-241"/>
            <a:ext cx="12146874" cy="1796838"/>
          </a:xfrm>
          <a:custGeom>
            <a:avLst/>
            <a:gdLst>
              <a:gd name="connsiteX0" fmla="*/ 0 w 12146874"/>
              <a:gd name="connsiteY0" fmla="*/ 0 h 1796838"/>
              <a:gd name="connsiteX1" fmla="*/ 12146874 w 12146874"/>
              <a:gd name="connsiteY1" fmla="*/ 0 h 1796838"/>
              <a:gd name="connsiteX2" fmla="*/ 12146874 w 12146874"/>
              <a:gd name="connsiteY2" fmla="*/ 1649741 h 1796838"/>
              <a:gd name="connsiteX3" fmla="*/ 11831094 w 12146874"/>
              <a:gd name="connsiteY3" fmla="*/ 1685569 h 1796838"/>
              <a:gd name="connsiteX4" fmla="*/ 9339861 w 12146874"/>
              <a:gd name="connsiteY4" fmla="*/ 1796838 h 1796838"/>
              <a:gd name="connsiteX5" fmla="*/ 387845 w 12146874"/>
              <a:gd name="connsiteY5" fmla="*/ 170064 h 179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46874" h="1796838">
                <a:moveTo>
                  <a:pt x="0" y="0"/>
                </a:moveTo>
                <a:lnTo>
                  <a:pt x="12146874" y="0"/>
                </a:lnTo>
                <a:lnTo>
                  <a:pt x="12146874" y="1649741"/>
                </a:lnTo>
                <a:lnTo>
                  <a:pt x="11831094" y="1685569"/>
                </a:lnTo>
                <a:cubicBezTo>
                  <a:pt x="11022500" y="1758683"/>
                  <a:pt x="10189983" y="1796838"/>
                  <a:pt x="9339861" y="1796838"/>
                </a:cubicBezTo>
                <a:cubicBezTo>
                  <a:pt x="5939378" y="1796838"/>
                  <a:pt x="2820568" y="1186345"/>
                  <a:pt x="387845" y="170064"/>
                </a:cubicBezTo>
                <a:close/>
              </a:path>
            </a:pathLst>
          </a:custGeom>
          <a:solidFill>
            <a:srgbClr val="EB2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D38FA49-F54C-46BB-8304-6FA01A5FB09B}"/>
              </a:ext>
            </a:extLst>
          </p:cNvPr>
          <p:cNvSpPr/>
          <p:nvPr userDrawn="1"/>
        </p:nvSpPr>
        <p:spPr>
          <a:xfrm>
            <a:off x="3" y="60425"/>
            <a:ext cx="4395933" cy="1439984"/>
          </a:xfrm>
          <a:custGeom>
            <a:avLst/>
            <a:gdLst>
              <a:gd name="connsiteX0" fmla="*/ 0 w 1467716"/>
              <a:gd name="connsiteY0" fmla="*/ 0 h 943303"/>
              <a:gd name="connsiteX1" fmla="*/ 167092 w 1467716"/>
              <a:gd name="connsiteY1" fmla="*/ 151863 h 943303"/>
              <a:gd name="connsiteX2" fmla="*/ 1402948 w 1467716"/>
              <a:gd name="connsiteY2" fmla="*/ 860884 h 943303"/>
              <a:gd name="connsiteX3" fmla="*/ 1467716 w 1467716"/>
              <a:gd name="connsiteY3" fmla="*/ 882799 h 943303"/>
              <a:gd name="connsiteX4" fmla="*/ 1426853 w 1467716"/>
              <a:gd name="connsiteY4" fmla="*/ 890097 h 943303"/>
              <a:gd name="connsiteX5" fmla="*/ 723619 w 1467716"/>
              <a:gd name="connsiteY5" fmla="*/ 943303 h 943303"/>
              <a:gd name="connsiteX6" fmla="*/ 20386 w 1467716"/>
              <a:gd name="connsiteY6" fmla="*/ 890097 h 943303"/>
              <a:gd name="connsiteX7" fmla="*/ 0 w 1467716"/>
              <a:gd name="connsiteY7" fmla="*/ 886456 h 943303"/>
              <a:gd name="connsiteX0" fmla="*/ 0 w 1467716"/>
              <a:gd name="connsiteY0" fmla="*/ 0 h 943303"/>
              <a:gd name="connsiteX1" fmla="*/ 167092 w 1467716"/>
              <a:gd name="connsiteY1" fmla="*/ 151863 h 943303"/>
              <a:gd name="connsiteX2" fmla="*/ 1402948 w 1467716"/>
              <a:gd name="connsiteY2" fmla="*/ 860884 h 943303"/>
              <a:gd name="connsiteX3" fmla="*/ 1467716 w 1467716"/>
              <a:gd name="connsiteY3" fmla="*/ 882799 h 943303"/>
              <a:gd name="connsiteX4" fmla="*/ 1426853 w 1467716"/>
              <a:gd name="connsiteY4" fmla="*/ 890097 h 943303"/>
              <a:gd name="connsiteX5" fmla="*/ 723619 w 1467716"/>
              <a:gd name="connsiteY5" fmla="*/ 943303 h 943303"/>
              <a:gd name="connsiteX6" fmla="*/ 20386 w 1467716"/>
              <a:gd name="connsiteY6" fmla="*/ 890097 h 943303"/>
              <a:gd name="connsiteX7" fmla="*/ 0 w 1467716"/>
              <a:gd name="connsiteY7" fmla="*/ 886456 h 943303"/>
              <a:gd name="connsiteX8" fmla="*/ 0 w 1467716"/>
              <a:gd name="connsiteY8" fmla="*/ 0 h 943303"/>
              <a:gd name="connsiteX0" fmla="*/ 0 w 1468512"/>
              <a:gd name="connsiteY0" fmla="*/ 0 h 943303"/>
              <a:gd name="connsiteX1" fmla="*/ 167092 w 1468512"/>
              <a:gd name="connsiteY1" fmla="*/ 151863 h 943303"/>
              <a:gd name="connsiteX2" fmla="*/ 1402948 w 1468512"/>
              <a:gd name="connsiteY2" fmla="*/ 860884 h 943303"/>
              <a:gd name="connsiteX3" fmla="*/ 1468512 w 1468512"/>
              <a:gd name="connsiteY3" fmla="*/ 884359 h 943303"/>
              <a:gd name="connsiteX4" fmla="*/ 1426853 w 1468512"/>
              <a:gd name="connsiteY4" fmla="*/ 890097 h 943303"/>
              <a:gd name="connsiteX5" fmla="*/ 723619 w 1468512"/>
              <a:gd name="connsiteY5" fmla="*/ 943303 h 943303"/>
              <a:gd name="connsiteX6" fmla="*/ 20386 w 1468512"/>
              <a:gd name="connsiteY6" fmla="*/ 890097 h 943303"/>
              <a:gd name="connsiteX7" fmla="*/ 0 w 1468512"/>
              <a:gd name="connsiteY7" fmla="*/ 886456 h 943303"/>
              <a:gd name="connsiteX8" fmla="*/ 0 w 1468512"/>
              <a:gd name="connsiteY8" fmla="*/ 0 h 943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8512" h="943303">
                <a:moveTo>
                  <a:pt x="0" y="0"/>
                </a:moveTo>
                <a:lnTo>
                  <a:pt x="167092" y="151863"/>
                </a:lnTo>
                <a:cubicBezTo>
                  <a:pt x="532570" y="453482"/>
                  <a:pt x="949585" y="694885"/>
                  <a:pt x="1402948" y="860884"/>
                </a:cubicBezTo>
                <a:lnTo>
                  <a:pt x="1468512" y="884359"/>
                </a:lnTo>
                <a:lnTo>
                  <a:pt x="1426853" y="890097"/>
                </a:lnTo>
                <a:cubicBezTo>
                  <a:pt x="1197556" y="925132"/>
                  <a:pt x="962710" y="943303"/>
                  <a:pt x="723619" y="943303"/>
                </a:cubicBezTo>
                <a:cubicBezTo>
                  <a:pt x="484529" y="943303"/>
                  <a:pt x="249683" y="925132"/>
                  <a:pt x="20386" y="890097"/>
                </a:cubicBezTo>
                <a:lnTo>
                  <a:pt x="0" y="886456"/>
                </a:lnTo>
                <a:lnTo>
                  <a:pt x="0" y="0"/>
                </a:ln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2" name="Title 1">
            <a:extLst>
              <a:ext uri="{FF2B5EF4-FFF2-40B4-BE49-F238E27FC236}">
                <a16:creationId xmlns:a16="http://schemas.microsoft.com/office/drawing/2014/main" id="{BC43A9CD-3B45-484B-BD1B-18EDBCB5864C}"/>
              </a:ext>
            </a:extLst>
          </p:cNvPr>
          <p:cNvSpPr>
            <a:spLocks noGrp="1"/>
          </p:cNvSpPr>
          <p:nvPr>
            <p:ph type="title"/>
          </p:nvPr>
        </p:nvSpPr>
        <p:spPr>
          <a:xfrm>
            <a:off x="838200" y="15958"/>
            <a:ext cx="11353800" cy="1325563"/>
          </a:xfrm>
        </p:spPr>
        <p:txBody>
          <a:bodyPr rIns="365760" anchor="ctr"/>
          <a:lstStyle>
            <a:lvl1pPr algn="r">
              <a:defRPr b="1">
                <a:solidFill>
                  <a:schemeClr val="bg1"/>
                </a:solidFill>
              </a:defRPr>
            </a:lvl1pPr>
          </a:lstStyle>
          <a:p>
            <a:r>
              <a:rPr lang="en-US"/>
              <a:t>Click to edit Master title style</a:t>
            </a:r>
          </a:p>
        </p:txBody>
      </p:sp>
      <p:sp>
        <p:nvSpPr>
          <p:cNvPr id="15" name="Subtitle 2">
            <a:extLst>
              <a:ext uri="{FF2B5EF4-FFF2-40B4-BE49-F238E27FC236}">
                <a16:creationId xmlns:a16="http://schemas.microsoft.com/office/drawing/2014/main" id="{60333142-6414-40B5-BB7E-DF934194E3E4}"/>
              </a:ext>
            </a:extLst>
          </p:cNvPr>
          <p:cNvSpPr>
            <a:spLocks noGrp="1"/>
          </p:cNvSpPr>
          <p:nvPr>
            <p:ph type="subTitle" idx="13"/>
          </p:nvPr>
        </p:nvSpPr>
        <p:spPr>
          <a:xfrm>
            <a:off x="3047997" y="1018598"/>
            <a:ext cx="9144000" cy="714499"/>
          </a:xfrm>
        </p:spPr>
        <p:txBody>
          <a:bodyPr rIns="365760"/>
          <a:lstStyle>
            <a:lvl1pPr marL="0" indent="0" algn="r">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349499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004AC-9159-4934-8481-28CFB4B454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756811C-389E-4C9A-9545-FD7B79A7D2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122F26-D929-4224-B7D5-F9CC419EAC0A}"/>
              </a:ext>
            </a:extLst>
          </p:cNvPr>
          <p:cNvSpPr>
            <a:spLocks noGrp="1"/>
          </p:cNvSpPr>
          <p:nvPr>
            <p:ph type="dt" sz="half" idx="10"/>
          </p:nvPr>
        </p:nvSpPr>
        <p:spPr/>
        <p:txBody>
          <a:bodyPr/>
          <a:lstStyle/>
          <a:p>
            <a:fld id="{18D9E8F6-4D81-4B3A-BC45-BBA4A1C9BD0F}" type="datetimeFigureOut">
              <a:rPr lang="en-US" smtClean="0"/>
              <a:t>7/16/2023</a:t>
            </a:fld>
            <a:endParaRPr lang="en-US"/>
          </a:p>
        </p:txBody>
      </p:sp>
      <p:sp>
        <p:nvSpPr>
          <p:cNvPr id="5" name="Footer Placeholder 4">
            <a:extLst>
              <a:ext uri="{FF2B5EF4-FFF2-40B4-BE49-F238E27FC236}">
                <a16:creationId xmlns:a16="http://schemas.microsoft.com/office/drawing/2014/main" id="{F0CEDAD2-3D9E-4B72-AB17-C033F18AFE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9586D7-6C7E-4A29-AFAD-F8AF921E5ED4}"/>
              </a:ext>
            </a:extLst>
          </p:cNvPr>
          <p:cNvSpPr>
            <a:spLocks noGrp="1"/>
          </p:cNvSpPr>
          <p:nvPr>
            <p:ph type="sldNum" sz="quarter" idx="12"/>
          </p:nvPr>
        </p:nvSpPr>
        <p:spPr/>
        <p:txBody>
          <a:bodyPr/>
          <a:lstStyle/>
          <a:p>
            <a:fld id="{E505F7C3-4860-4DB0-A451-57EE24F2F70B}" type="slidenum">
              <a:rPr lang="en-US" smtClean="0"/>
              <a:t>‹#›</a:t>
            </a:fld>
            <a:endParaRPr lang="en-US"/>
          </a:p>
        </p:txBody>
      </p:sp>
    </p:spTree>
    <p:extLst>
      <p:ext uri="{BB962C8B-B14F-4D97-AF65-F5344CB8AC3E}">
        <p14:creationId xmlns:p14="http://schemas.microsoft.com/office/powerpoint/2010/main" val="233259503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226FE-2A1A-42E8-8EB8-E8C2F1FF1E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5A07FC-5F80-4767-A8D4-75E008AE6C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CEDFBF-95C8-482A-B30A-04986A025D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D208A8-1524-4742-BDE9-246AD4B9361A}"/>
              </a:ext>
            </a:extLst>
          </p:cNvPr>
          <p:cNvSpPr>
            <a:spLocks noGrp="1"/>
          </p:cNvSpPr>
          <p:nvPr>
            <p:ph type="dt" sz="half" idx="10"/>
          </p:nvPr>
        </p:nvSpPr>
        <p:spPr/>
        <p:txBody>
          <a:bodyPr/>
          <a:lstStyle/>
          <a:p>
            <a:fld id="{18D9E8F6-4D81-4B3A-BC45-BBA4A1C9BD0F}" type="datetimeFigureOut">
              <a:rPr lang="en-US" smtClean="0"/>
              <a:t>7/16/2023</a:t>
            </a:fld>
            <a:endParaRPr lang="en-US"/>
          </a:p>
        </p:txBody>
      </p:sp>
      <p:sp>
        <p:nvSpPr>
          <p:cNvPr id="6" name="Footer Placeholder 5">
            <a:extLst>
              <a:ext uri="{FF2B5EF4-FFF2-40B4-BE49-F238E27FC236}">
                <a16:creationId xmlns:a16="http://schemas.microsoft.com/office/drawing/2014/main" id="{CDB00CFF-B864-4717-99A5-43C9EA0751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1F6820-5E3F-49A9-8E44-8ECF083F6627}"/>
              </a:ext>
            </a:extLst>
          </p:cNvPr>
          <p:cNvSpPr>
            <a:spLocks noGrp="1"/>
          </p:cNvSpPr>
          <p:nvPr>
            <p:ph type="sldNum" sz="quarter" idx="12"/>
          </p:nvPr>
        </p:nvSpPr>
        <p:spPr/>
        <p:txBody>
          <a:bodyPr/>
          <a:lstStyle/>
          <a:p>
            <a:fld id="{E505F7C3-4860-4DB0-A451-57EE24F2F70B}" type="slidenum">
              <a:rPr lang="en-US" smtClean="0"/>
              <a:t>‹#›</a:t>
            </a:fld>
            <a:endParaRPr lang="en-US"/>
          </a:p>
        </p:txBody>
      </p:sp>
    </p:spTree>
    <p:extLst>
      <p:ext uri="{BB962C8B-B14F-4D97-AF65-F5344CB8AC3E}">
        <p14:creationId xmlns:p14="http://schemas.microsoft.com/office/powerpoint/2010/main" val="111309940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D783B-03A0-409F-8573-D57329B5F58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CB7087-5633-49FA-8485-A981586BC8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E79E2C-033B-4FBA-A3E2-A445B074AB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9FFF85-E5C7-4BEE-B6C4-60A80C3B61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2009E7-C5BE-40E0-9D13-EBAA5DE9AC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8201D6F-9B4A-4DA8-874F-D47E161CEACE}"/>
              </a:ext>
            </a:extLst>
          </p:cNvPr>
          <p:cNvSpPr>
            <a:spLocks noGrp="1"/>
          </p:cNvSpPr>
          <p:nvPr>
            <p:ph type="dt" sz="half" idx="10"/>
          </p:nvPr>
        </p:nvSpPr>
        <p:spPr/>
        <p:txBody>
          <a:bodyPr/>
          <a:lstStyle/>
          <a:p>
            <a:fld id="{18D9E8F6-4D81-4B3A-BC45-BBA4A1C9BD0F}" type="datetimeFigureOut">
              <a:rPr lang="en-US" smtClean="0"/>
              <a:t>7/16/2023</a:t>
            </a:fld>
            <a:endParaRPr lang="en-US"/>
          </a:p>
        </p:txBody>
      </p:sp>
      <p:sp>
        <p:nvSpPr>
          <p:cNvPr id="8" name="Footer Placeholder 7">
            <a:extLst>
              <a:ext uri="{FF2B5EF4-FFF2-40B4-BE49-F238E27FC236}">
                <a16:creationId xmlns:a16="http://schemas.microsoft.com/office/drawing/2014/main" id="{DA8F3727-9126-450C-9166-FA163FBC6F6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C9D302A-A571-4F55-8B61-EA8AB97E6265}"/>
              </a:ext>
            </a:extLst>
          </p:cNvPr>
          <p:cNvSpPr>
            <a:spLocks noGrp="1"/>
          </p:cNvSpPr>
          <p:nvPr>
            <p:ph type="sldNum" sz="quarter" idx="12"/>
          </p:nvPr>
        </p:nvSpPr>
        <p:spPr/>
        <p:txBody>
          <a:bodyPr/>
          <a:lstStyle/>
          <a:p>
            <a:fld id="{E505F7C3-4860-4DB0-A451-57EE24F2F70B}" type="slidenum">
              <a:rPr lang="en-US" smtClean="0"/>
              <a:t>‹#›</a:t>
            </a:fld>
            <a:endParaRPr lang="en-US"/>
          </a:p>
        </p:txBody>
      </p:sp>
    </p:spTree>
    <p:extLst>
      <p:ext uri="{BB962C8B-B14F-4D97-AF65-F5344CB8AC3E}">
        <p14:creationId xmlns:p14="http://schemas.microsoft.com/office/powerpoint/2010/main" val="58838070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7D749-FDF9-4F94-A421-8EABE30929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F264008-8BD8-4542-8DFA-D33857B3EE77}"/>
              </a:ext>
            </a:extLst>
          </p:cNvPr>
          <p:cNvSpPr>
            <a:spLocks noGrp="1"/>
          </p:cNvSpPr>
          <p:nvPr>
            <p:ph type="dt" sz="half" idx="10"/>
          </p:nvPr>
        </p:nvSpPr>
        <p:spPr/>
        <p:txBody>
          <a:bodyPr/>
          <a:lstStyle/>
          <a:p>
            <a:fld id="{18D9E8F6-4D81-4B3A-BC45-BBA4A1C9BD0F}" type="datetimeFigureOut">
              <a:rPr lang="en-US" smtClean="0"/>
              <a:t>7/16/2023</a:t>
            </a:fld>
            <a:endParaRPr lang="en-US"/>
          </a:p>
        </p:txBody>
      </p:sp>
      <p:sp>
        <p:nvSpPr>
          <p:cNvPr id="4" name="Footer Placeholder 3">
            <a:extLst>
              <a:ext uri="{FF2B5EF4-FFF2-40B4-BE49-F238E27FC236}">
                <a16:creationId xmlns:a16="http://schemas.microsoft.com/office/drawing/2014/main" id="{E8B89E25-02BB-4E6D-A193-F5D306FAB9B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D8C2355-36B6-4F9E-BA79-5CA5E9C4EC0B}"/>
              </a:ext>
            </a:extLst>
          </p:cNvPr>
          <p:cNvSpPr>
            <a:spLocks noGrp="1"/>
          </p:cNvSpPr>
          <p:nvPr>
            <p:ph type="sldNum" sz="quarter" idx="12"/>
          </p:nvPr>
        </p:nvSpPr>
        <p:spPr/>
        <p:txBody>
          <a:bodyPr/>
          <a:lstStyle/>
          <a:p>
            <a:fld id="{E505F7C3-4860-4DB0-A451-57EE24F2F70B}" type="slidenum">
              <a:rPr lang="en-US" smtClean="0"/>
              <a:t>‹#›</a:t>
            </a:fld>
            <a:endParaRPr lang="en-US"/>
          </a:p>
        </p:txBody>
      </p:sp>
    </p:spTree>
    <p:extLst>
      <p:ext uri="{BB962C8B-B14F-4D97-AF65-F5344CB8AC3E}">
        <p14:creationId xmlns:p14="http://schemas.microsoft.com/office/powerpoint/2010/main" val="6853799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81EAFB-B6A5-4380-9C39-01D3761D34D0}"/>
              </a:ext>
            </a:extLst>
          </p:cNvPr>
          <p:cNvSpPr>
            <a:spLocks noGrp="1"/>
          </p:cNvSpPr>
          <p:nvPr>
            <p:ph type="dt" sz="half" idx="10"/>
          </p:nvPr>
        </p:nvSpPr>
        <p:spPr/>
        <p:txBody>
          <a:bodyPr/>
          <a:lstStyle/>
          <a:p>
            <a:fld id="{18D9E8F6-4D81-4B3A-BC45-BBA4A1C9BD0F}" type="datetimeFigureOut">
              <a:rPr lang="en-US" smtClean="0"/>
              <a:t>7/16/2023</a:t>
            </a:fld>
            <a:endParaRPr lang="en-US"/>
          </a:p>
        </p:txBody>
      </p:sp>
      <p:sp>
        <p:nvSpPr>
          <p:cNvPr id="3" name="Footer Placeholder 2">
            <a:extLst>
              <a:ext uri="{FF2B5EF4-FFF2-40B4-BE49-F238E27FC236}">
                <a16:creationId xmlns:a16="http://schemas.microsoft.com/office/drawing/2014/main" id="{D7585C40-FDBA-43C0-90CF-DDBB124AF4E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17D6155-F780-4D68-868D-D48E5912A65B}"/>
              </a:ext>
            </a:extLst>
          </p:cNvPr>
          <p:cNvSpPr>
            <a:spLocks noGrp="1"/>
          </p:cNvSpPr>
          <p:nvPr>
            <p:ph type="sldNum" sz="quarter" idx="12"/>
          </p:nvPr>
        </p:nvSpPr>
        <p:spPr/>
        <p:txBody>
          <a:bodyPr/>
          <a:lstStyle/>
          <a:p>
            <a:fld id="{E505F7C3-4860-4DB0-A451-57EE24F2F70B}" type="slidenum">
              <a:rPr lang="en-US" smtClean="0"/>
              <a:t>‹#›</a:t>
            </a:fld>
            <a:endParaRPr lang="en-US"/>
          </a:p>
        </p:txBody>
      </p:sp>
    </p:spTree>
    <p:extLst>
      <p:ext uri="{BB962C8B-B14F-4D97-AF65-F5344CB8AC3E}">
        <p14:creationId xmlns:p14="http://schemas.microsoft.com/office/powerpoint/2010/main" val="186600218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874A6-9ACF-48E9-94B2-A31C5D9D2D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19C8485-679C-4CBF-96E0-7B94ACE0FD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9C0E27-1D0F-4482-BEB4-7B35D13086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6A8B8C-412F-4976-86BF-302698208513}"/>
              </a:ext>
            </a:extLst>
          </p:cNvPr>
          <p:cNvSpPr>
            <a:spLocks noGrp="1"/>
          </p:cNvSpPr>
          <p:nvPr>
            <p:ph type="dt" sz="half" idx="10"/>
          </p:nvPr>
        </p:nvSpPr>
        <p:spPr/>
        <p:txBody>
          <a:bodyPr/>
          <a:lstStyle/>
          <a:p>
            <a:fld id="{18D9E8F6-4D81-4B3A-BC45-BBA4A1C9BD0F}" type="datetimeFigureOut">
              <a:rPr lang="en-US" smtClean="0"/>
              <a:t>7/16/2023</a:t>
            </a:fld>
            <a:endParaRPr lang="en-US"/>
          </a:p>
        </p:txBody>
      </p:sp>
      <p:sp>
        <p:nvSpPr>
          <p:cNvPr id="6" name="Footer Placeholder 5">
            <a:extLst>
              <a:ext uri="{FF2B5EF4-FFF2-40B4-BE49-F238E27FC236}">
                <a16:creationId xmlns:a16="http://schemas.microsoft.com/office/drawing/2014/main" id="{08285394-D95D-4871-B12A-BAB69CEA1F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958251-DB04-4CC3-8D3F-72EFC2D5F121}"/>
              </a:ext>
            </a:extLst>
          </p:cNvPr>
          <p:cNvSpPr>
            <a:spLocks noGrp="1"/>
          </p:cNvSpPr>
          <p:nvPr>
            <p:ph type="sldNum" sz="quarter" idx="12"/>
          </p:nvPr>
        </p:nvSpPr>
        <p:spPr/>
        <p:txBody>
          <a:bodyPr/>
          <a:lstStyle/>
          <a:p>
            <a:fld id="{E505F7C3-4860-4DB0-A451-57EE24F2F70B}" type="slidenum">
              <a:rPr lang="en-US" smtClean="0"/>
              <a:t>‹#›</a:t>
            </a:fld>
            <a:endParaRPr lang="en-US"/>
          </a:p>
        </p:txBody>
      </p:sp>
    </p:spTree>
    <p:extLst>
      <p:ext uri="{BB962C8B-B14F-4D97-AF65-F5344CB8AC3E}">
        <p14:creationId xmlns:p14="http://schemas.microsoft.com/office/powerpoint/2010/main" val="3399942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5941795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DA641-9EB4-47B3-96C0-8C6296E963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2135125-47C4-4402-8ECD-A77221001D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FB04F91-84C2-4779-B493-9A846A0B9A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8BC727-52D8-44D1-9315-E16DC5F804F8}"/>
              </a:ext>
            </a:extLst>
          </p:cNvPr>
          <p:cNvSpPr>
            <a:spLocks noGrp="1"/>
          </p:cNvSpPr>
          <p:nvPr>
            <p:ph type="dt" sz="half" idx="10"/>
          </p:nvPr>
        </p:nvSpPr>
        <p:spPr/>
        <p:txBody>
          <a:bodyPr/>
          <a:lstStyle/>
          <a:p>
            <a:fld id="{18D9E8F6-4D81-4B3A-BC45-BBA4A1C9BD0F}" type="datetimeFigureOut">
              <a:rPr lang="en-US" smtClean="0"/>
              <a:t>7/16/2023</a:t>
            </a:fld>
            <a:endParaRPr lang="en-US"/>
          </a:p>
        </p:txBody>
      </p:sp>
      <p:sp>
        <p:nvSpPr>
          <p:cNvPr id="6" name="Footer Placeholder 5">
            <a:extLst>
              <a:ext uri="{FF2B5EF4-FFF2-40B4-BE49-F238E27FC236}">
                <a16:creationId xmlns:a16="http://schemas.microsoft.com/office/drawing/2014/main" id="{87C021E5-8C17-46A9-941A-D3D45533AE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2FAE64-06A5-4DE1-81C2-B4718D5572B1}"/>
              </a:ext>
            </a:extLst>
          </p:cNvPr>
          <p:cNvSpPr>
            <a:spLocks noGrp="1"/>
          </p:cNvSpPr>
          <p:nvPr>
            <p:ph type="sldNum" sz="quarter" idx="12"/>
          </p:nvPr>
        </p:nvSpPr>
        <p:spPr/>
        <p:txBody>
          <a:bodyPr/>
          <a:lstStyle/>
          <a:p>
            <a:fld id="{E505F7C3-4860-4DB0-A451-57EE24F2F70B}" type="slidenum">
              <a:rPr lang="en-US" smtClean="0"/>
              <a:t>‹#›</a:t>
            </a:fld>
            <a:endParaRPr lang="en-US"/>
          </a:p>
        </p:txBody>
      </p:sp>
    </p:spTree>
    <p:extLst>
      <p:ext uri="{BB962C8B-B14F-4D97-AF65-F5344CB8AC3E}">
        <p14:creationId xmlns:p14="http://schemas.microsoft.com/office/powerpoint/2010/main" val="415387016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17C73-0918-49E5-B934-2FDB3935F4A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41601DD-4B31-4C85-8BF4-8E25AA335C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F922BC-0AD6-44A3-B05F-C1991EE0A086}"/>
              </a:ext>
            </a:extLst>
          </p:cNvPr>
          <p:cNvSpPr>
            <a:spLocks noGrp="1"/>
          </p:cNvSpPr>
          <p:nvPr>
            <p:ph type="dt" sz="half" idx="10"/>
          </p:nvPr>
        </p:nvSpPr>
        <p:spPr/>
        <p:txBody>
          <a:bodyPr/>
          <a:lstStyle/>
          <a:p>
            <a:fld id="{18D9E8F6-4D81-4B3A-BC45-BBA4A1C9BD0F}" type="datetimeFigureOut">
              <a:rPr lang="en-US" smtClean="0"/>
              <a:t>7/16/2023</a:t>
            </a:fld>
            <a:endParaRPr lang="en-US"/>
          </a:p>
        </p:txBody>
      </p:sp>
      <p:sp>
        <p:nvSpPr>
          <p:cNvPr id="5" name="Footer Placeholder 4">
            <a:extLst>
              <a:ext uri="{FF2B5EF4-FFF2-40B4-BE49-F238E27FC236}">
                <a16:creationId xmlns:a16="http://schemas.microsoft.com/office/drawing/2014/main" id="{2B2A789E-B678-4E09-BDB1-7B16B525AB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E71187-E69A-4C50-93EC-72399E5367E4}"/>
              </a:ext>
            </a:extLst>
          </p:cNvPr>
          <p:cNvSpPr>
            <a:spLocks noGrp="1"/>
          </p:cNvSpPr>
          <p:nvPr>
            <p:ph type="sldNum" sz="quarter" idx="12"/>
          </p:nvPr>
        </p:nvSpPr>
        <p:spPr/>
        <p:txBody>
          <a:bodyPr/>
          <a:lstStyle/>
          <a:p>
            <a:fld id="{E505F7C3-4860-4DB0-A451-57EE24F2F70B}" type="slidenum">
              <a:rPr lang="en-US" smtClean="0"/>
              <a:t>‹#›</a:t>
            </a:fld>
            <a:endParaRPr lang="en-US"/>
          </a:p>
        </p:txBody>
      </p:sp>
    </p:spTree>
    <p:extLst>
      <p:ext uri="{BB962C8B-B14F-4D97-AF65-F5344CB8AC3E}">
        <p14:creationId xmlns:p14="http://schemas.microsoft.com/office/powerpoint/2010/main" val="370565337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816490-53E5-4B7C-B69A-D1843F52418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64891A-25FC-4192-AC93-F8C596742CA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515203-0495-4DDC-A983-D66926B49854}"/>
              </a:ext>
            </a:extLst>
          </p:cNvPr>
          <p:cNvSpPr>
            <a:spLocks noGrp="1"/>
          </p:cNvSpPr>
          <p:nvPr>
            <p:ph type="dt" sz="half" idx="10"/>
          </p:nvPr>
        </p:nvSpPr>
        <p:spPr/>
        <p:txBody>
          <a:bodyPr/>
          <a:lstStyle/>
          <a:p>
            <a:fld id="{18D9E8F6-4D81-4B3A-BC45-BBA4A1C9BD0F}" type="datetimeFigureOut">
              <a:rPr lang="en-US" smtClean="0"/>
              <a:t>7/16/2023</a:t>
            </a:fld>
            <a:endParaRPr lang="en-US"/>
          </a:p>
        </p:txBody>
      </p:sp>
      <p:sp>
        <p:nvSpPr>
          <p:cNvPr id="5" name="Footer Placeholder 4">
            <a:extLst>
              <a:ext uri="{FF2B5EF4-FFF2-40B4-BE49-F238E27FC236}">
                <a16:creationId xmlns:a16="http://schemas.microsoft.com/office/drawing/2014/main" id="{3A300432-3913-4AEC-96D5-1119D47A79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D8639B-5ED7-488C-9414-EABF4BC85B35}"/>
              </a:ext>
            </a:extLst>
          </p:cNvPr>
          <p:cNvSpPr>
            <a:spLocks noGrp="1"/>
          </p:cNvSpPr>
          <p:nvPr>
            <p:ph type="sldNum" sz="quarter" idx="12"/>
          </p:nvPr>
        </p:nvSpPr>
        <p:spPr/>
        <p:txBody>
          <a:bodyPr/>
          <a:lstStyle/>
          <a:p>
            <a:fld id="{E505F7C3-4860-4DB0-A451-57EE24F2F70B}" type="slidenum">
              <a:rPr lang="en-US" smtClean="0"/>
              <a:t>‹#›</a:t>
            </a:fld>
            <a:endParaRPr lang="en-US"/>
          </a:p>
        </p:txBody>
      </p:sp>
    </p:spTree>
    <p:extLst>
      <p:ext uri="{BB962C8B-B14F-4D97-AF65-F5344CB8AC3E}">
        <p14:creationId xmlns:p14="http://schemas.microsoft.com/office/powerpoint/2010/main" val="44687804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342891"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en-US"/>
              <a:t>Click to edit Master subtitle style</a:t>
            </a:r>
          </a:p>
        </p:txBody>
      </p:sp>
      <p:sp>
        <p:nvSpPr>
          <p:cNvPr id="7" name="Title 6"/>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139061485"/>
      </p:ext>
    </p:extLst>
  </p:cSld>
  <p:clrMapOvr>
    <a:masterClrMapping/>
  </p:clrMapOvr>
  <p:transition>
    <p:pull dir="d"/>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801743"/>
      </p:ext>
    </p:extLst>
  </p:cSld>
  <p:clrMapOvr>
    <a:masterClrMapping/>
  </p:clrMapOvr>
  <p:transition>
    <p:pull dir="d"/>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891" indent="0">
              <a:buNone/>
              <a:defRPr sz="1351">
                <a:solidFill>
                  <a:schemeClr val="tx1">
                    <a:tint val="75000"/>
                  </a:schemeClr>
                </a:solidFill>
              </a:defRPr>
            </a:lvl2pPr>
            <a:lvl3pPr marL="685783" indent="0">
              <a:buNone/>
              <a:defRPr sz="1200">
                <a:solidFill>
                  <a:schemeClr val="tx1">
                    <a:tint val="75000"/>
                  </a:schemeClr>
                </a:solidFill>
              </a:defRPr>
            </a:lvl3pPr>
            <a:lvl4pPr marL="1028674" indent="0">
              <a:buNone/>
              <a:defRPr sz="1051">
                <a:solidFill>
                  <a:schemeClr val="tx1">
                    <a:tint val="75000"/>
                  </a:schemeClr>
                </a:solidFill>
              </a:defRPr>
            </a:lvl4pPr>
            <a:lvl5pPr marL="1371566" indent="0">
              <a:buNone/>
              <a:defRPr sz="1051">
                <a:solidFill>
                  <a:schemeClr val="tx1">
                    <a:tint val="75000"/>
                  </a:schemeClr>
                </a:solidFill>
              </a:defRPr>
            </a:lvl5pPr>
            <a:lvl6pPr marL="1714457" indent="0">
              <a:buNone/>
              <a:defRPr sz="1051">
                <a:solidFill>
                  <a:schemeClr val="tx1">
                    <a:tint val="75000"/>
                  </a:schemeClr>
                </a:solidFill>
              </a:defRPr>
            </a:lvl6pPr>
            <a:lvl7pPr marL="2057349" indent="0">
              <a:buNone/>
              <a:defRPr sz="1051">
                <a:solidFill>
                  <a:schemeClr val="tx1">
                    <a:tint val="75000"/>
                  </a:schemeClr>
                </a:solidFill>
              </a:defRPr>
            </a:lvl7pPr>
            <a:lvl8pPr marL="2400240" indent="0">
              <a:buNone/>
              <a:defRPr sz="1051">
                <a:solidFill>
                  <a:schemeClr val="tx1">
                    <a:tint val="75000"/>
                  </a:schemeClr>
                </a:solidFill>
              </a:defRPr>
            </a:lvl8pPr>
            <a:lvl9pPr marL="2743131" indent="0">
              <a:buNone/>
              <a:defRPr sz="105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6 juillet 2011</a:t>
            </a:r>
          </a:p>
        </p:txBody>
      </p:sp>
      <p:sp>
        <p:nvSpPr>
          <p:cNvPr id="5" name="Footer Placeholder 4"/>
          <p:cNvSpPr>
            <a:spLocks noGrp="1"/>
          </p:cNvSpPr>
          <p:nvPr>
            <p:ph type="ftr" sz="quarter" idx="11"/>
          </p:nvPr>
        </p:nvSpPr>
        <p:spPr/>
        <p:txBody>
          <a:bodyPr/>
          <a:lstStyle>
            <a:lvl1pPr>
              <a:defRPr sz="1200"/>
            </a:lvl1pPr>
          </a:lstStyle>
          <a:p>
            <a:r>
              <a:rPr lang="en-US"/>
              <a:t>Soutenance de thèse</a:t>
            </a:r>
            <a:endParaRPr lang="en-US" dirty="0"/>
          </a:p>
        </p:txBody>
      </p:sp>
      <p:sp>
        <p:nvSpPr>
          <p:cNvPr id="6" name="Slide Number Placeholder 5"/>
          <p:cNvSpPr>
            <a:spLocks noGrp="1"/>
          </p:cNvSpPr>
          <p:nvPr>
            <p:ph type="sldNum" sz="quarter" idx="12"/>
          </p:nvPr>
        </p:nvSpPr>
        <p:spPr/>
        <p:txBody>
          <a:bodyPr/>
          <a:lstStyle/>
          <a:p>
            <a:fld id="{09C196A4-A7F1-4E93-BF5F-81C5104ACBA5}" type="slidenum">
              <a:rPr lang="en-US" smtClean="0"/>
              <a:pPr/>
              <a:t>‹#›</a:t>
            </a:fld>
            <a:endParaRPr lang="en-US"/>
          </a:p>
        </p:txBody>
      </p:sp>
    </p:spTree>
    <p:extLst>
      <p:ext uri="{BB962C8B-B14F-4D97-AF65-F5344CB8AC3E}">
        <p14:creationId xmlns:p14="http://schemas.microsoft.com/office/powerpoint/2010/main" val="4117316829"/>
      </p:ext>
    </p:extLst>
  </p:cSld>
  <p:clrMapOvr>
    <a:masterClrMapping/>
  </p:clrMapOvr>
  <p:transition>
    <p:pull dir="d"/>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6 juillet 2011</a:t>
            </a:r>
          </a:p>
        </p:txBody>
      </p:sp>
      <p:sp>
        <p:nvSpPr>
          <p:cNvPr id="6" name="Footer Placeholder 5"/>
          <p:cNvSpPr>
            <a:spLocks noGrp="1"/>
          </p:cNvSpPr>
          <p:nvPr>
            <p:ph type="ftr" sz="quarter" idx="11"/>
          </p:nvPr>
        </p:nvSpPr>
        <p:spPr/>
        <p:txBody>
          <a:bodyPr/>
          <a:lstStyle/>
          <a:p>
            <a:r>
              <a:rPr lang="en-US"/>
              <a:t>Soutenance de thèse</a:t>
            </a:r>
          </a:p>
        </p:txBody>
      </p:sp>
      <p:sp>
        <p:nvSpPr>
          <p:cNvPr id="7" name="Slide Number Placeholder 6"/>
          <p:cNvSpPr>
            <a:spLocks noGrp="1"/>
          </p:cNvSpPr>
          <p:nvPr>
            <p:ph type="sldNum" sz="quarter" idx="12"/>
          </p:nvPr>
        </p:nvSpPr>
        <p:spPr/>
        <p:txBody>
          <a:bodyPr/>
          <a:lstStyle/>
          <a:p>
            <a:fld id="{09C196A4-A7F1-4E93-BF5F-81C5104ACBA5}" type="slidenum">
              <a:rPr lang="en-US" smtClean="0"/>
              <a:pPr/>
              <a:t>‹#›</a:t>
            </a:fld>
            <a:endParaRPr lang="en-US"/>
          </a:p>
        </p:txBody>
      </p:sp>
    </p:spTree>
    <p:extLst>
      <p:ext uri="{BB962C8B-B14F-4D97-AF65-F5344CB8AC3E}">
        <p14:creationId xmlns:p14="http://schemas.microsoft.com/office/powerpoint/2010/main" val="2562021928"/>
      </p:ext>
    </p:extLst>
  </p:cSld>
  <p:clrMapOvr>
    <a:masterClrMapping/>
  </p:clrMapOvr>
  <p:transition>
    <p:pull dir="d"/>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1800"/>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6 juillet 2011</a:t>
            </a:r>
          </a:p>
        </p:txBody>
      </p:sp>
      <p:sp>
        <p:nvSpPr>
          <p:cNvPr id="8" name="Footer Placeholder 7"/>
          <p:cNvSpPr>
            <a:spLocks noGrp="1"/>
          </p:cNvSpPr>
          <p:nvPr>
            <p:ph type="ftr" sz="quarter" idx="11"/>
          </p:nvPr>
        </p:nvSpPr>
        <p:spPr/>
        <p:txBody>
          <a:bodyPr/>
          <a:lstStyle/>
          <a:p>
            <a:r>
              <a:rPr lang="en-US"/>
              <a:t>Soutenance de thèse</a:t>
            </a:r>
          </a:p>
        </p:txBody>
      </p:sp>
      <p:sp>
        <p:nvSpPr>
          <p:cNvPr id="9" name="Slide Number Placeholder 8"/>
          <p:cNvSpPr>
            <a:spLocks noGrp="1"/>
          </p:cNvSpPr>
          <p:nvPr>
            <p:ph type="sldNum" sz="quarter" idx="12"/>
          </p:nvPr>
        </p:nvSpPr>
        <p:spPr/>
        <p:txBody>
          <a:bodyPr/>
          <a:lstStyle/>
          <a:p>
            <a:fld id="{09C196A4-A7F1-4E93-BF5F-81C5104ACBA5}" type="slidenum">
              <a:rPr lang="en-US" smtClean="0"/>
              <a:pPr/>
              <a:t>‹#›</a:t>
            </a:fld>
            <a:endParaRPr lang="en-US"/>
          </a:p>
        </p:txBody>
      </p:sp>
    </p:spTree>
    <p:extLst>
      <p:ext uri="{BB962C8B-B14F-4D97-AF65-F5344CB8AC3E}">
        <p14:creationId xmlns:p14="http://schemas.microsoft.com/office/powerpoint/2010/main" val="411429590"/>
      </p:ext>
    </p:extLst>
  </p:cSld>
  <p:clrMapOvr>
    <a:masterClrMapping/>
  </p:clrMapOvr>
  <p:transition>
    <p:pull dir="d"/>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6 juillet 2011</a:t>
            </a:r>
          </a:p>
        </p:txBody>
      </p:sp>
      <p:sp>
        <p:nvSpPr>
          <p:cNvPr id="4" name="Footer Placeholder 3"/>
          <p:cNvSpPr>
            <a:spLocks noGrp="1"/>
          </p:cNvSpPr>
          <p:nvPr>
            <p:ph type="ftr" sz="quarter" idx="11"/>
          </p:nvPr>
        </p:nvSpPr>
        <p:spPr/>
        <p:txBody>
          <a:bodyPr/>
          <a:lstStyle/>
          <a:p>
            <a:r>
              <a:rPr lang="en-US"/>
              <a:t>Soutenance de thèse</a:t>
            </a:r>
          </a:p>
        </p:txBody>
      </p:sp>
      <p:sp>
        <p:nvSpPr>
          <p:cNvPr id="5" name="Slide Number Placeholder 4"/>
          <p:cNvSpPr>
            <a:spLocks noGrp="1"/>
          </p:cNvSpPr>
          <p:nvPr>
            <p:ph type="sldNum" sz="quarter" idx="12"/>
          </p:nvPr>
        </p:nvSpPr>
        <p:spPr/>
        <p:txBody>
          <a:bodyPr/>
          <a:lstStyle/>
          <a:p>
            <a:fld id="{09C196A4-A7F1-4E93-BF5F-81C5104ACBA5}" type="slidenum">
              <a:rPr lang="en-US" smtClean="0"/>
              <a:pPr/>
              <a:t>‹#›</a:t>
            </a:fld>
            <a:endParaRPr lang="en-US"/>
          </a:p>
        </p:txBody>
      </p:sp>
    </p:spTree>
    <p:extLst>
      <p:ext uri="{BB962C8B-B14F-4D97-AF65-F5344CB8AC3E}">
        <p14:creationId xmlns:p14="http://schemas.microsoft.com/office/powerpoint/2010/main" val="1684787872"/>
      </p:ext>
    </p:extLst>
  </p:cSld>
  <p:clrMapOvr>
    <a:masterClrMapping/>
  </p:clrMapOvr>
  <p:transition>
    <p:pull dir="d"/>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6 juillet 2011</a:t>
            </a:r>
          </a:p>
        </p:txBody>
      </p:sp>
      <p:sp>
        <p:nvSpPr>
          <p:cNvPr id="3" name="Footer Placeholder 2"/>
          <p:cNvSpPr>
            <a:spLocks noGrp="1"/>
          </p:cNvSpPr>
          <p:nvPr>
            <p:ph type="ftr" sz="quarter" idx="11"/>
          </p:nvPr>
        </p:nvSpPr>
        <p:spPr/>
        <p:txBody>
          <a:bodyPr/>
          <a:lstStyle/>
          <a:p>
            <a:r>
              <a:rPr lang="en-US"/>
              <a:t>Soutenance de thèse</a:t>
            </a:r>
          </a:p>
        </p:txBody>
      </p:sp>
      <p:sp>
        <p:nvSpPr>
          <p:cNvPr id="4" name="Slide Number Placeholder 3"/>
          <p:cNvSpPr>
            <a:spLocks noGrp="1"/>
          </p:cNvSpPr>
          <p:nvPr>
            <p:ph type="sldNum" sz="quarter" idx="12"/>
          </p:nvPr>
        </p:nvSpPr>
        <p:spPr/>
        <p:txBody>
          <a:bodyPr/>
          <a:lstStyle/>
          <a:p>
            <a:fld id="{09C196A4-A7F1-4E93-BF5F-81C5104ACBA5}" type="slidenum">
              <a:rPr lang="en-US" smtClean="0"/>
              <a:pPr/>
              <a:t>‹#›</a:t>
            </a:fld>
            <a:endParaRPr lang="en-US"/>
          </a:p>
        </p:txBody>
      </p:sp>
    </p:spTree>
    <p:extLst>
      <p:ext uri="{BB962C8B-B14F-4D97-AF65-F5344CB8AC3E}">
        <p14:creationId xmlns:p14="http://schemas.microsoft.com/office/powerpoint/2010/main" val="4046184657"/>
      </p:ext>
    </p:extLst>
  </p:cSld>
  <p:clrMapOvr>
    <a:masterClrMapping/>
  </p:clrMapOvr>
  <p:transition>
    <p:pull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5408247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1"/>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6 juillet 2011</a:t>
            </a:r>
          </a:p>
        </p:txBody>
      </p:sp>
      <p:sp>
        <p:nvSpPr>
          <p:cNvPr id="6" name="Footer Placeholder 5"/>
          <p:cNvSpPr>
            <a:spLocks noGrp="1"/>
          </p:cNvSpPr>
          <p:nvPr>
            <p:ph type="ftr" sz="quarter" idx="11"/>
          </p:nvPr>
        </p:nvSpPr>
        <p:spPr/>
        <p:txBody>
          <a:bodyPr/>
          <a:lstStyle/>
          <a:p>
            <a:r>
              <a:rPr lang="en-US"/>
              <a:t>Soutenance de thèse</a:t>
            </a:r>
          </a:p>
        </p:txBody>
      </p:sp>
      <p:sp>
        <p:nvSpPr>
          <p:cNvPr id="7" name="Slide Number Placeholder 6"/>
          <p:cNvSpPr>
            <a:spLocks noGrp="1"/>
          </p:cNvSpPr>
          <p:nvPr>
            <p:ph type="sldNum" sz="quarter" idx="12"/>
          </p:nvPr>
        </p:nvSpPr>
        <p:spPr/>
        <p:txBody>
          <a:bodyPr/>
          <a:lstStyle/>
          <a:p>
            <a:fld id="{09C196A4-A7F1-4E93-BF5F-81C5104ACBA5}" type="slidenum">
              <a:rPr lang="en-US" smtClean="0"/>
              <a:pPr/>
              <a:t>‹#›</a:t>
            </a:fld>
            <a:endParaRPr lang="en-US"/>
          </a:p>
        </p:txBody>
      </p:sp>
    </p:spTree>
    <p:extLst>
      <p:ext uri="{BB962C8B-B14F-4D97-AF65-F5344CB8AC3E}">
        <p14:creationId xmlns:p14="http://schemas.microsoft.com/office/powerpoint/2010/main" val="81136606"/>
      </p:ext>
    </p:extLst>
  </p:cSld>
  <p:clrMapOvr>
    <a:masterClrMapping/>
  </p:clrMapOvr>
  <p:transition>
    <p:pull dir="d"/>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051"/>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6 juillet 2011</a:t>
            </a:r>
          </a:p>
        </p:txBody>
      </p:sp>
      <p:sp>
        <p:nvSpPr>
          <p:cNvPr id="6" name="Footer Placeholder 5"/>
          <p:cNvSpPr>
            <a:spLocks noGrp="1"/>
          </p:cNvSpPr>
          <p:nvPr>
            <p:ph type="ftr" sz="quarter" idx="11"/>
          </p:nvPr>
        </p:nvSpPr>
        <p:spPr/>
        <p:txBody>
          <a:bodyPr/>
          <a:lstStyle/>
          <a:p>
            <a:r>
              <a:rPr lang="en-US"/>
              <a:t>Soutenance de thèse</a:t>
            </a:r>
          </a:p>
        </p:txBody>
      </p:sp>
      <p:sp>
        <p:nvSpPr>
          <p:cNvPr id="7" name="Slide Number Placeholder 6"/>
          <p:cNvSpPr>
            <a:spLocks noGrp="1"/>
          </p:cNvSpPr>
          <p:nvPr>
            <p:ph type="sldNum" sz="quarter" idx="12"/>
          </p:nvPr>
        </p:nvSpPr>
        <p:spPr/>
        <p:txBody>
          <a:bodyPr/>
          <a:lstStyle/>
          <a:p>
            <a:fld id="{09C196A4-A7F1-4E93-BF5F-81C5104ACBA5}" type="slidenum">
              <a:rPr lang="en-US" smtClean="0"/>
              <a:pPr/>
              <a:t>‹#›</a:t>
            </a:fld>
            <a:endParaRPr lang="en-US"/>
          </a:p>
        </p:txBody>
      </p:sp>
    </p:spTree>
    <p:extLst>
      <p:ext uri="{BB962C8B-B14F-4D97-AF65-F5344CB8AC3E}">
        <p14:creationId xmlns:p14="http://schemas.microsoft.com/office/powerpoint/2010/main" val="2148046737"/>
      </p:ext>
    </p:extLst>
  </p:cSld>
  <p:clrMapOvr>
    <a:masterClrMapping/>
  </p:clrMapOvr>
  <p:transition>
    <p:pull dir="d"/>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6 juillet 2011</a:t>
            </a:r>
          </a:p>
        </p:txBody>
      </p:sp>
      <p:sp>
        <p:nvSpPr>
          <p:cNvPr id="5" name="Footer Placeholder 4"/>
          <p:cNvSpPr>
            <a:spLocks noGrp="1"/>
          </p:cNvSpPr>
          <p:nvPr>
            <p:ph type="ftr" sz="quarter" idx="11"/>
          </p:nvPr>
        </p:nvSpPr>
        <p:spPr/>
        <p:txBody>
          <a:bodyPr/>
          <a:lstStyle/>
          <a:p>
            <a:r>
              <a:rPr lang="en-US"/>
              <a:t>Soutenance de thèse</a:t>
            </a:r>
          </a:p>
        </p:txBody>
      </p:sp>
      <p:sp>
        <p:nvSpPr>
          <p:cNvPr id="6" name="Slide Number Placeholder 5"/>
          <p:cNvSpPr>
            <a:spLocks noGrp="1"/>
          </p:cNvSpPr>
          <p:nvPr>
            <p:ph type="sldNum" sz="quarter" idx="12"/>
          </p:nvPr>
        </p:nvSpPr>
        <p:spPr/>
        <p:txBody>
          <a:bodyPr/>
          <a:lstStyle/>
          <a:p>
            <a:fld id="{09C196A4-A7F1-4E93-BF5F-81C5104ACBA5}" type="slidenum">
              <a:rPr lang="en-US" smtClean="0"/>
              <a:pPr/>
              <a:t>‹#›</a:t>
            </a:fld>
            <a:endParaRPr lang="en-US"/>
          </a:p>
        </p:txBody>
      </p:sp>
    </p:spTree>
    <p:extLst>
      <p:ext uri="{BB962C8B-B14F-4D97-AF65-F5344CB8AC3E}">
        <p14:creationId xmlns:p14="http://schemas.microsoft.com/office/powerpoint/2010/main" val="4156232196"/>
      </p:ext>
    </p:extLst>
  </p:cSld>
  <p:clrMapOvr>
    <a:masterClrMapping/>
  </p:clrMapOvr>
  <p:transition>
    <p:pull dir="d"/>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6 juillet 2011</a:t>
            </a:r>
          </a:p>
        </p:txBody>
      </p:sp>
      <p:sp>
        <p:nvSpPr>
          <p:cNvPr id="5" name="Footer Placeholder 4"/>
          <p:cNvSpPr>
            <a:spLocks noGrp="1"/>
          </p:cNvSpPr>
          <p:nvPr>
            <p:ph type="ftr" sz="quarter" idx="11"/>
          </p:nvPr>
        </p:nvSpPr>
        <p:spPr/>
        <p:txBody>
          <a:bodyPr/>
          <a:lstStyle/>
          <a:p>
            <a:r>
              <a:rPr lang="en-US"/>
              <a:t>Soutenance de thèse</a:t>
            </a:r>
          </a:p>
        </p:txBody>
      </p:sp>
      <p:sp>
        <p:nvSpPr>
          <p:cNvPr id="6" name="Slide Number Placeholder 5"/>
          <p:cNvSpPr>
            <a:spLocks noGrp="1"/>
          </p:cNvSpPr>
          <p:nvPr>
            <p:ph type="sldNum" sz="quarter" idx="12"/>
          </p:nvPr>
        </p:nvSpPr>
        <p:spPr/>
        <p:txBody>
          <a:bodyPr/>
          <a:lstStyle/>
          <a:p>
            <a:fld id="{09C196A4-A7F1-4E93-BF5F-81C5104ACBA5}" type="slidenum">
              <a:rPr lang="en-US" smtClean="0"/>
              <a:pPr/>
              <a:t>‹#›</a:t>
            </a:fld>
            <a:endParaRPr lang="en-US"/>
          </a:p>
        </p:txBody>
      </p:sp>
    </p:spTree>
    <p:extLst>
      <p:ext uri="{BB962C8B-B14F-4D97-AF65-F5344CB8AC3E}">
        <p14:creationId xmlns:p14="http://schemas.microsoft.com/office/powerpoint/2010/main" val="2924429741"/>
      </p:ext>
    </p:extLst>
  </p:cSld>
  <p:clrMapOvr>
    <a:masterClrMapping/>
  </p:clrMapOvr>
  <p:transition>
    <p:pull dir="d"/>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Single Timeline">
    <p:spTree>
      <p:nvGrpSpPr>
        <p:cNvPr id="1" name=""/>
        <p:cNvGrpSpPr/>
        <p:nvPr/>
      </p:nvGrpSpPr>
      <p:grpSpPr>
        <a:xfrm>
          <a:off x="0" y="0"/>
          <a:ext cx="0" cy="0"/>
          <a:chOff x="0" y="0"/>
          <a:chExt cx="0" cy="0"/>
        </a:xfrm>
      </p:grpSpPr>
      <p:sp>
        <p:nvSpPr>
          <p:cNvPr id="18" name="Text Placeholder 48">
            <a:extLst>
              <a:ext uri="{FF2B5EF4-FFF2-40B4-BE49-F238E27FC236}">
                <a16:creationId xmlns:a16="http://schemas.microsoft.com/office/drawing/2014/main" id="{D127D48E-3E09-48C7-AB33-FBD643EFA52E}"/>
              </a:ext>
            </a:extLst>
          </p:cNvPr>
          <p:cNvSpPr>
            <a:spLocks noGrp="1"/>
          </p:cNvSpPr>
          <p:nvPr>
            <p:ph type="body" sz="quarter" idx="10" hasCustomPrompt="1"/>
          </p:nvPr>
        </p:nvSpPr>
        <p:spPr>
          <a:xfrm>
            <a:off x="1823914" y="4817717"/>
            <a:ext cx="1796396" cy="302186"/>
          </a:xfrm>
        </p:spPr>
        <p:txBody>
          <a:bodyPr>
            <a:noAutofit/>
          </a:bodyPr>
          <a:lstStyle>
            <a:lvl1pPr marL="0" indent="0">
              <a:buNone/>
              <a:defRPr sz="1999" b="1">
                <a:solidFill>
                  <a:schemeClr val="accent4"/>
                </a:solidFill>
                <a:latin typeface="+mj-lt"/>
              </a:defRPr>
            </a:lvl1pPr>
            <a:lvl2pPr marL="457063" indent="0">
              <a:buNone/>
              <a:defRPr sz="1799"/>
            </a:lvl2pPr>
            <a:lvl3pPr marL="914126" indent="0">
              <a:buNone/>
              <a:defRPr sz="1799"/>
            </a:lvl3pPr>
            <a:lvl4pPr marL="1371189" indent="0">
              <a:buNone/>
              <a:defRPr sz="1799"/>
            </a:lvl4pPr>
            <a:lvl5pPr marL="1828251" indent="0">
              <a:buNone/>
              <a:defRPr sz="1799"/>
            </a:lvl5pPr>
          </a:lstStyle>
          <a:p>
            <a:pPr lvl="0"/>
            <a:r>
              <a:rPr lang="en-US" dirty="0"/>
              <a:t>CLICK TO EDIT</a:t>
            </a:r>
          </a:p>
        </p:txBody>
      </p:sp>
      <p:sp>
        <p:nvSpPr>
          <p:cNvPr id="19" name="Text Placeholder 50">
            <a:extLst>
              <a:ext uri="{FF2B5EF4-FFF2-40B4-BE49-F238E27FC236}">
                <a16:creationId xmlns:a16="http://schemas.microsoft.com/office/drawing/2014/main" id="{A1B91BF4-B790-4F67-98EB-FE905527BFF8}"/>
              </a:ext>
            </a:extLst>
          </p:cNvPr>
          <p:cNvSpPr>
            <a:spLocks noGrp="1"/>
          </p:cNvSpPr>
          <p:nvPr>
            <p:ph type="body" sz="quarter" idx="11"/>
          </p:nvPr>
        </p:nvSpPr>
        <p:spPr>
          <a:xfrm>
            <a:off x="1823915" y="5210963"/>
            <a:ext cx="1813567" cy="706438"/>
          </a:xfrm>
        </p:spPr>
        <p:txBody>
          <a:bodyPr>
            <a:noAutofit/>
          </a:bodyPr>
          <a:lstStyle>
            <a:lvl1pPr marL="0" indent="0">
              <a:lnSpc>
                <a:spcPct val="100000"/>
              </a:lnSpc>
              <a:buNone/>
              <a:defRPr sz="1200">
                <a:solidFill>
                  <a:schemeClr val="tx1"/>
                </a:solidFill>
              </a:defRPr>
            </a:lvl1pPr>
            <a:lvl2pPr marL="457063" indent="0">
              <a:buNone/>
              <a:defRPr sz="1100"/>
            </a:lvl2pPr>
            <a:lvl3pPr marL="914126" indent="0">
              <a:buNone/>
              <a:defRPr sz="1100"/>
            </a:lvl3pPr>
            <a:lvl4pPr marL="1371189" indent="0">
              <a:buNone/>
              <a:defRPr sz="1100"/>
            </a:lvl4pPr>
            <a:lvl5pPr marL="1828251" indent="0">
              <a:buNone/>
              <a:defRPr sz="1100"/>
            </a:lvl5pPr>
          </a:lstStyle>
          <a:p>
            <a:pPr lvl="0"/>
            <a:r>
              <a:rPr lang="en-US"/>
              <a:t>Click to edit Master text styles</a:t>
            </a:r>
          </a:p>
        </p:txBody>
      </p:sp>
      <p:sp>
        <p:nvSpPr>
          <p:cNvPr id="20" name="Text Placeholder 48">
            <a:extLst>
              <a:ext uri="{FF2B5EF4-FFF2-40B4-BE49-F238E27FC236}">
                <a16:creationId xmlns:a16="http://schemas.microsoft.com/office/drawing/2014/main" id="{CCA5F33F-1634-427F-92BF-99A5ED52A4BA}"/>
              </a:ext>
            </a:extLst>
          </p:cNvPr>
          <p:cNvSpPr>
            <a:spLocks noGrp="1"/>
          </p:cNvSpPr>
          <p:nvPr>
            <p:ph type="body" sz="quarter" idx="12" hasCustomPrompt="1"/>
          </p:nvPr>
        </p:nvSpPr>
        <p:spPr>
          <a:xfrm>
            <a:off x="4134076" y="4817717"/>
            <a:ext cx="1796396" cy="302186"/>
          </a:xfrm>
        </p:spPr>
        <p:txBody>
          <a:bodyPr>
            <a:noAutofit/>
          </a:bodyPr>
          <a:lstStyle>
            <a:lvl1pPr marL="0" indent="0">
              <a:buNone/>
              <a:defRPr sz="1999" b="1">
                <a:solidFill>
                  <a:schemeClr val="accent5"/>
                </a:solidFill>
                <a:latin typeface="+mj-lt"/>
              </a:defRPr>
            </a:lvl1pPr>
            <a:lvl2pPr marL="457063" indent="0">
              <a:buNone/>
              <a:defRPr sz="1799"/>
            </a:lvl2pPr>
            <a:lvl3pPr marL="914126" indent="0">
              <a:buNone/>
              <a:defRPr sz="1799"/>
            </a:lvl3pPr>
            <a:lvl4pPr marL="1371189" indent="0">
              <a:buNone/>
              <a:defRPr sz="1799"/>
            </a:lvl4pPr>
            <a:lvl5pPr marL="1828251" indent="0">
              <a:buNone/>
              <a:defRPr sz="1799"/>
            </a:lvl5pPr>
          </a:lstStyle>
          <a:p>
            <a:pPr lvl="0"/>
            <a:r>
              <a:rPr lang="en-US" dirty="0"/>
              <a:t>CLICK TO EDIT</a:t>
            </a:r>
          </a:p>
        </p:txBody>
      </p:sp>
      <p:sp>
        <p:nvSpPr>
          <p:cNvPr id="21" name="Text Placeholder 50">
            <a:extLst>
              <a:ext uri="{FF2B5EF4-FFF2-40B4-BE49-F238E27FC236}">
                <a16:creationId xmlns:a16="http://schemas.microsoft.com/office/drawing/2014/main" id="{084F28D2-C99C-44DC-95CF-A18847F3B61F}"/>
              </a:ext>
            </a:extLst>
          </p:cNvPr>
          <p:cNvSpPr>
            <a:spLocks noGrp="1"/>
          </p:cNvSpPr>
          <p:nvPr>
            <p:ph type="body" sz="quarter" idx="13"/>
          </p:nvPr>
        </p:nvSpPr>
        <p:spPr>
          <a:xfrm>
            <a:off x="4134077" y="5210963"/>
            <a:ext cx="1813567" cy="706438"/>
          </a:xfrm>
        </p:spPr>
        <p:txBody>
          <a:bodyPr>
            <a:noAutofit/>
          </a:bodyPr>
          <a:lstStyle>
            <a:lvl1pPr marL="0" indent="0">
              <a:lnSpc>
                <a:spcPct val="100000"/>
              </a:lnSpc>
              <a:buNone/>
              <a:defRPr sz="1200">
                <a:solidFill>
                  <a:schemeClr val="tx1"/>
                </a:solidFill>
              </a:defRPr>
            </a:lvl1pPr>
            <a:lvl2pPr marL="457063" indent="0">
              <a:buNone/>
              <a:defRPr sz="1100"/>
            </a:lvl2pPr>
            <a:lvl3pPr marL="914126" indent="0">
              <a:buNone/>
              <a:defRPr sz="1100"/>
            </a:lvl3pPr>
            <a:lvl4pPr marL="1371189" indent="0">
              <a:buNone/>
              <a:defRPr sz="1100"/>
            </a:lvl4pPr>
            <a:lvl5pPr marL="1828251" indent="0">
              <a:buNone/>
              <a:defRPr sz="1100"/>
            </a:lvl5pPr>
          </a:lstStyle>
          <a:p>
            <a:pPr lvl="0"/>
            <a:r>
              <a:rPr lang="en-US"/>
              <a:t>Click to edit Master text styles</a:t>
            </a:r>
          </a:p>
        </p:txBody>
      </p:sp>
      <p:sp>
        <p:nvSpPr>
          <p:cNvPr id="22" name="Text Placeholder 48">
            <a:extLst>
              <a:ext uri="{FF2B5EF4-FFF2-40B4-BE49-F238E27FC236}">
                <a16:creationId xmlns:a16="http://schemas.microsoft.com/office/drawing/2014/main" id="{2402522A-E098-4FB5-B454-D6FC98D90CFE}"/>
              </a:ext>
            </a:extLst>
          </p:cNvPr>
          <p:cNvSpPr>
            <a:spLocks noGrp="1"/>
          </p:cNvSpPr>
          <p:nvPr>
            <p:ph type="body" sz="quarter" idx="14" hasCustomPrompt="1"/>
          </p:nvPr>
        </p:nvSpPr>
        <p:spPr>
          <a:xfrm>
            <a:off x="6444238" y="4817717"/>
            <a:ext cx="1796396" cy="302186"/>
          </a:xfrm>
        </p:spPr>
        <p:txBody>
          <a:bodyPr>
            <a:noAutofit/>
          </a:bodyPr>
          <a:lstStyle>
            <a:lvl1pPr marL="0" indent="0">
              <a:buNone/>
              <a:defRPr sz="1999" b="1">
                <a:solidFill>
                  <a:schemeClr val="accent6"/>
                </a:solidFill>
                <a:latin typeface="+mj-lt"/>
              </a:defRPr>
            </a:lvl1pPr>
            <a:lvl2pPr marL="457063" indent="0">
              <a:buNone/>
              <a:defRPr sz="1799"/>
            </a:lvl2pPr>
            <a:lvl3pPr marL="914126" indent="0">
              <a:buNone/>
              <a:defRPr sz="1799"/>
            </a:lvl3pPr>
            <a:lvl4pPr marL="1371189" indent="0">
              <a:buNone/>
              <a:defRPr sz="1799"/>
            </a:lvl4pPr>
            <a:lvl5pPr marL="1828251" indent="0">
              <a:buNone/>
              <a:defRPr sz="1799"/>
            </a:lvl5pPr>
          </a:lstStyle>
          <a:p>
            <a:pPr lvl="0"/>
            <a:r>
              <a:rPr lang="en-US" dirty="0"/>
              <a:t>CLICK TO EDIT</a:t>
            </a:r>
          </a:p>
        </p:txBody>
      </p:sp>
      <p:sp>
        <p:nvSpPr>
          <p:cNvPr id="23" name="Text Placeholder 50">
            <a:extLst>
              <a:ext uri="{FF2B5EF4-FFF2-40B4-BE49-F238E27FC236}">
                <a16:creationId xmlns:a16="http://schemas.microsoft.com/office/drawing/2014/main" id="{18CF51EA-CDE2-4AA1-83CB-9DC6E212C336}"/>
              </a:ext>
            </a:extLst>
          </p:cNvPr>
          <p:cNvSpPr>
            <a:spLocks noGrp="1"/>
          </p:cNvSpPr>
          <p:nvPr>
            <p:ph type="body" sz="quarter" idx="15"/>
          </p:nvPr>
        </p:nvSpPr>
        <p:spPr>
          <a:xfrm>
            <a:off x="6444239" y="5210963"/>
            <a:ext cx="1813567" cy="706438"/>
          </a:xfrm>
        </p:spPr>
        <p:txBody>
          <a:bodyPr>
            <a:noAutofit/>
          </a:bodyPr>
          <a:lstStyle>
            <a:lvl1pPr marL="0" indent="0">
              <a:lnSpc>
                <a:spcPct val="100000"/>
              </a:lnSpc>
              <a:buNone/>
              <a:defRPr sz="1200">
                <a:solidFill>
                  <a:schemeClr val="tx1"/>
                </a:solidFill>
              </a:defRPr>
            </a:lvl1pPr>
            <a:lvl2pPr marL="457063" indent="0">
              <a:buNone/>
              <a:defRPr sz="1100"/>
            </a:lvl2pPr>
            <a:lvl3pPr marL="914126" indent="0">
              <a:buNone/>
              <a:defRPr sz="1100"/>
            </a:lvl3pPr>
            <a:lvl4pPr marL="1371189" indent="0">
              <a:buNone/>
              <a:defRPr sz="1100"/>
            </a:lvl4pPr>
            <a:lvl5pPr marL="1828251" indent="0">
              <a:buNone/>
              <a:defRPr sz="1100"/>
            </a:lvl5pPr>
          </a:lstStyle>
          <a:p>
            <a:pPr lvl="0"/>
            <a:r>
              <a:rPr lang="en-US"/>
              <a:t>Click to edit Master text styles</a:t>
            </a:r>
          </a:p>
        </p:txBody>
      </p:sp>
      <p:sp>
        <p:nvSpPr>
          <p:cNvPr id="24" name="Text Placeholder 48">
            <a:extLst>
              <a:ext uri="{FF2B5EF4-FFF2-40B4-BE49-F238E27FC236}">
                <a16:creationId xmlns:a16="http://schemas.microsoft.com/office/drawing/2014/main" id="{FE2BFCE7-D8D1-42B7-97F2-78B1D2CB5F8F}"/>
              </a:ext>
            </a:extLst>
          </p:cNvPr>
          <p:cNvSpPr>
            <a:spLocks noGrp="1"/>
          </p:cNvSpPr>
          <p:nvPr>
            <p:ph type="body" sz="quarter" idx="16" hasCustomPrompt="1"/>
          </p:nvPr>
        </p:nvSpPr>
        <p:spPr>
          <a:xfrm>
            <a:off x="8754400" y="4817717"/>
            <a:ext cx="1796396" cy="302186"/>
          </a:xfrm>
        </p:spPr>
        <p:txBody>
          <a:bodyPr>
            <a:noAutofit/>
          </a:bodyPr>
          <a:lstStyle>
            <a:lvl1pPr marL="0" indent="0">
              <a:buNone/>
              <a:defRPr sz="1999" b="1">
                <a:solidFill>
                  <a:schemeClr val="accent3"/>
                </a:solidFill>
                <a:latin typeface="+mj-lt"/>
              </a:defRPr>
            </a:lvl1pPr>
            <a:lvl2pPr marL="457063" indent="0">
              <a:buNone/>
              <a:defRPr sz="1799"/>
            </a:lvl2pPr>
            <a:lvl3pPr marL="914126" indent="0">
              <a:buNone/>
              <a:defRPr sz="1799"/>
            </a:lvl3pPr>
            <a:lvl4pPr marL="1371189" indent="0">
              <a:buNone/>
              <a:defRPr sz="1799"/>
            </a:lvl4pPr>
            <a:lvl5pPr marL="1828251" indent="0">
              <a:buNone/>
              <a:defRPr sz="1799"/>
            </a:lvl5pPr>
          </a:lstStyle>
          <a:p>
            <a:pPr lvl="0"/>
            <a:r>
              <a:rPr lang="en-US" dirty="0"/>
              <a:t>CLICK TO EDIT</a:t>
            </a:r>
          </a:p>
        </p:txBody>
      </p:sp>
      <p:sp>
        <p:nvSpPr>
          <p:cNvPr id="25" name="Text Placeholder 50">
            <a:extLst>
              <a:ext uri="{FF2B5EF4-FFF2-40B4-BE49-F238E27FC236}">
                <a16:creationId xmlns:a16="http://schemas.microsoft.com/office/drawing/2014/main" id="{0C4E8DE7-5691-4470-BC2C-F9F6532248C2}"/>
              </a:ext>
            </a:extLst>
          </p:cNvPr>
          <p:cNvSpPr>
            <a:spLocks noGrp="1"/>
          </p:cNvSpPr>
          <p:nvPr>
            <p:ph type="body" sz="quarter" idx="17"/>
          </p:nvPr>
        </p:nvSpPr>
        <p:spPr>
          <a:xfrm>
            <a:off x="8754401" y="5210963"/>
            <a:ext cx="1813567" cy="706438"/>
          </a:xfrm>
        </p:spPr>
        <p:txBody>
          <a:bodyPr>
            <a:noAutofit/>
          </a:bodyPr>
          <a:lstStyle>
            <a:lvl1pPr marL="0" indent="0">
              <a:lnSpc>
                <a:spcPct val="100000"/>
              </a:lnSpc>
              <a:buNone/>
              <a:defRPr sz="1200">
                <a:solidFill>
                  <a:schemeClr val="tx1"/>
                </a:solidFill>
              </a:defRPr>
            </a:lvl1pPr>
            <a:lvl2pPr marL="457063" indent="0">
              <a:buNone/>
              <a:defRPr sz="1100"/>
            </a:lvl2pPr>
            <a:lvl3pPr marL="914126" indent="0">
              <a:buNone/>
              <a:defRPr sz="1100"/>
            </a:lvl3pPr>
            <a:lvl4pPr marL="1371189" indent="0">
              <a:buNone/>
              <a:defRPr sz="1100"/>
            </a:lvl4pPr>
            <a:lvl5pPr marL="1828251" indent="0">
              <a:buNone/>
              <a:defRPr sz="1100"/>
            </a:lvl5pPr>
          </a:lstStyle>
          <a:p>
            <a:pPr lvl="0"/>
            <a:r>
              <a:rPr lang="en-US"/>
              <a:t>Click to edit Master text styles</a:t>
            </a:r>
          </a:p>
        </p:txBody>
      </p:sp>
      <p:sp>
        <p:nvSpPr>
          <p:cNvPr id="4" name="Title 3">
            <a:extLst>
              <a:ext uri="{FF2B5EF4-FFF2-40B4-BE49-F238E27FC236}">
                <a16:creationId xmlns:a16="http://schemas.microsoft.com/office/drawing/2014/main" id="{AFBC6ED5-DBEC-4BA5-9BFE-9A5E0ED8D8C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61964137"/>
      </p:ext>
    </p:extLst>
  </p:cSld>
  <p:clrMapOvr>
    <a:masterClrMapping/>
  </p:clrMapOvr>
  <p:extLst>
    <p:ext uri="{DCECCB84-F9BA-43D5-87BE-67443E8EF086}">
      <p15:sldGuideLst xmlns:p15="http://schemas.microsoft.com/office/powerpoint/2012/main">
        <p15:guide id="1" pos="1920">
          <p15:clr>
            <a:srgbClr val="FBAE40"/>
          </p15:clr>
        </p15:guide>
        <p15:guide id="2" pos="3840">
          <p15:clr>
            <a:srgbClr val="FBAE40"/>
          </p15:clr>
        </p15:guide>
        <p15:guide id="3" pos="5760">
          <p15:clr>
            <a:srgbClr val="FBAE40"/>
          </p15:clr>
        </p15:guide>
        <p15:guide id="4" pos="3984">
          <p15:clr>
            <a:srgbClr val="5ACBF0"/>
          </p15:clr>
        </p15:guide>
        <p15:guide id="5" pos="3696">
          <p15:clr>
            <a:srgbClr val="5ACBF0"/>
          </p15:clr>
        </p15:guide>
        <p15:guide id="6" pos="2064">
          <p15:clr>
            <a:srgbClr val="5ACBF0"/>
          </p15:clr>
        </p15:guide>
        <p15:guide id="7" pos="1776">
          <p15:clr>
            <a:srgbClr val="5ACBF0"/>
          </p15:clr>
        </p15:guide>
        <p15:guide id="8" pos="5616">
          <p15:clr>
            <a:srgbClr val="5ACBF0"/>
          </p15:clr>
        </p15:guide>
        <p15:guide id="9" pos="5904">
          <p15:clr>
            <a:srgbClr val="5ACBF0"/>
          </p15:clr>
        </p15:guide>
        <p15:guide id="10" pos="144">
          <p15:clr>
            <a:srgbClr val="5ACBF0"/>
          </p15:clr>
        </p15:guide>
        <p15:guide id="11" orient="horz" pos="4176">
          <p15:clr>
            <a:srgbClr val="5ACBF0"/>
          </p15:clr>
        </p15:guide>
        <p15:guide id="12" pos="7536">
          <p15:clr>
            <a:srgbClr val="5ACBF0"/>
          </p15:clr>
        </p15:guide>
        <p15:guide id="13" orient="horz" pos="144">
          <p15:clr>
            <a:srgbClr val="5ACBF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Double Timeline">
    <p:spTree>
      <p:nvGrpSpPr>
        <p:cNvPr id="1" name=""/>
        <p:cNvGrpSpPr/>
        <p:nvPr/>
      </p:nvGrpSpPr>
      <p:grpSpPr>
        <a:xfrm>
          <a:off x="0" y="0"/>
          <a:ext cx="0" cy="0"/>
          <a:chOff x="0" y="0"/>
          <a:chExt cx="0" cy="0"/>
        </a:xfrm>
      </p:grpSpPr>
      <p:sp>
        <p:nvSpPr>
          <p:cNvPr id="34" name="Text Placeholder 48">
            <a:extLst>
              <a:ext uri="{FF2B5EF4-FFF2-40B4-BE49-F238E27FC236}">
                <a16:creationId xmlns:a16="http://schemas.microsoft.com/office/drawing/2014/main" id="{C6E48CAB-F1C0-4E71-9686-C02A967E923F}"/>
              </a:ext>
            </a:extLst>
          </p:cNvPr>
          <p:cNvSpPr>
            <a:spLocks noGrp="1"/>
          </p:cNvSpPr>
          <p:nvPr>
            <p:ph type="body" sz="quarter" idx="10" hasCustomPrompt="1"/>
          </p:nvPr>
        </p:nvSpPr>
        <p:spPr>
          <a:xfrm>
            <a:off x="456182" y="4014522"/>
            <a:ext cx="1182118" cy="302186"/>
          </a:xfrm>
        </p:spPr>
        <p:txBody>
          <a:bodyPr lIns="0" rIns="0">
            <a:noAutofit/>
          </a:bodyPr>
          <a:lstStyle>
            <a:lvl1pPr marL="0" indent="0">
              <a:buNone/>
              <a:defRPr sz="1600" b="1">
                <a:solidFill>
                  <a:schemeClr val="accent4"/>
                </a:solidFill>
                <a:latin typeface="+mj-lt"/>
              </a:defRPr>
            </a:lvl1pPr>
            <a:lvl2pPr marL="457063" indent="0">
              <a:buNone/>
              <a:defRPr sz="1799"/>
            </a:lvl2pPr>
            <a:lvl3pPr marL="914126" indent="0">
              <a:buNone/>
              <a:defRPr sz="1799"/>
            </a:lvl3pPr>
            <a:lvl4pPr marL="1371189" indent="0">
              <a:buNone/>
              <a:defRPr sz="1799"/>
            </a:lvl4pPr>
            <a:lvl5pPr marL="1828251" indent="0">
              <a:buNone/>
              <a:defRPr sz="1799"/>
            </a:lvl5pPr>
          </a:lstStyle>
          <a:p>
            <a:pPr lvl="0"/>
            <a:r>
              <a:rPr lang="en-US" dirty="0"/>
              <a:t>EDIT</a:t>
            </a:r>
          </a:p>
        </p:txBody>
      </p:sp>
      <p:sp>
        <p:nvSpPr>
          <p:cNvPr id="35" name="Text Placeholder 50">
            <a:extLst>
              <a:ext uri="{FF2B5EF4-FFF2-40B4-BE49-F238E27FC236}">
                <a16:creationId xmlns:a16="http://schemas.microsoft.com/office/drawing/2014/main" id="{7C226081-D459-4A68-9B23-0C804E6A639C}"/>
              </a:ext>
            </a:extLst>
          </p:cNvPr>
          <p:cNvSpPr>
            <a:spLocks noGrp="1"/>
          </p:cNvSpPr>
          <p:nvPr>
            <p:ph type="body" sz="quarter" idx="11"/>
          </p:nvPr>
        </p:nvSpPr>
        <p:spPr>
          <a:xfrm>
            <a:off x="456182" y="4486180"/>
            <a:ext cx="1182118" cy="1183101"/>
          </a:xfrm>
        </p:spPr>
        <p:txBody>
          <a:bodyPr lIns="0" rIns="0">
            <a:noAutofit/>
          </a:bodyPr>
          <a:lstStyle>
            <a:lvl1pPr marL="0" indent="0">
              <a:lnSpc>
                <a:spcPct val="100000"/>
              </a:lnSpc>
              <a:buNone/>
              <a:defRPr sz="1100">
                <a:solidFill>
                  <a:schemeClr val="tx1"/>
                </a:solidFill>
              </a:defRPr>
            </a:lvl1pPr>
            <a:lvl2pPr marL="457063" indent="0">
              <a:buNone/>
              <a:defRPr sz="1100"/>
            </a:lvl2pPr>
            <a:lvl3pPr marL="914126" indent="0">
              <a:buNone/>
              <a:defRPr sz="1100"/>
            </a:lvl3pPr>
            <a:lvl4pPr marL="1371189" indent="0">
              <a:buNone/>
              <a:defRPr sz="1100"/>
            </a:lvl4pPr>
            <a:lvl5pPr marL="1828251" indent="0">
              <a:buNone/>
              <a:defRPr sz="1100"/>
            </a:lvl5pPr>
          </a:lstStyle>
          <a:p>
            <a:pPr lvl="0"/>
            <a:r>
              <a:rPr lang="en-US"/>
              <a:t>Click to edit Master text styles</a:t>
            </a:r>
          </a:p>
        </p:txBody>
      </p:sp>
      <p:sp>
        <p:nvSpPr>
          <p:cNvPr id="50" name="Text Placeholder 48">
            <a:extLst>
              <a:ext uri="{FF2B5EF4-FFF2-40B4-BE49-F238E27FC236}">
                <a16:creationId xmlns:a16="http://schemas.microsoft.com/office/drawing/2014/main" id="{C32AE455-05F0-44FA-98C4-73D9C60DF896}"/>
              </a:ext>
            </a:extLst>
          </p:cNvPr>
          <p:cNvSpPr>
            <a:spLocks noGrp="1"/>
          </p:cNvSpPr>
          <p:nvPr>
            <p:ph type="body" sz="quarter" idx="32" hasCustomPrompt="1"/>
          </p:nvPr>
        </p:nvSpPr>
        <p:spPr>
          <a:xfrm>
            <a:off x="1839104" y="4014522"/>
            <a:ext cx="1208897" cy="302186"/>
          </a:xfrm>
        </p:spPr>
        <p:txBody>
          <a:bodyPr lIns="0" rIns="0">
            <a:noAutofit/>
          </a:bodyPr>
          <a:lstStyle>
            <a:lvl1pPr marL="0" indent="0">
              <a:buNone/>
              <a:defRPr sz="1600" b="1">
                <a:solidFill>
                  <a:schemeClr val="accent5"/>
                </a:solidFill>
                <a:latin typeface="+mj-lt"/>
              </a:defRPr>
            </a:lvl1pPr>
            <a:lvl2pPr marL="457063" indent="0">
              <a:buNone/>
              <a:defRPr sz="1799"/>
            </a:lvl2pPr>
            <a:lvl3pPr marL="914126" indent="0">
              <a:buNone/>
              <a:defRPr sz="1799"/>
            </a:lvl3pPr>
            <a:lvl4pPr marL="1371189" indent="0">
              <a:buNone/>
              <a:defRPr sz="1799"/>
            </a:lvl4pPr>
            <a:lvl5pPr marL="1828251" indent="0">
              <a:buNone/>
              <a:defRPr sz="1799"/>
            </a:lvl5pPr>
          </a:lstStyle>
          <a:p>
            <a:pPr lvl="0"/>
            <a:r>
              <a:rPr lang="en-US" dirty="0"/>
              <a:t>EDIT</a:t>
            </a:r>
          </a:p>
        </p:txBody>
      </p:sp>
      <p:sp>
        <p:nvSpPr>
          <p:cNvPr id="51" name="Text Placeholder 50">
            <a:extLst>
              <a:ext uri="{FF2B5EF4-FFF2-40B4-BE49-F238E27FC236}">
                <a16:creationId xmlns:a16="http://schemas.microsoft.com/office/drawing/2014/main" id="{3C3FB663-073E-458E-A31A-B15112A0D377}"/>
              </a:ext>
            </a:extLst>
          </p:cNvPr>
          <p:cNvSpPr>
            <a:spLocks noGrp="1"/>
          </p:cNvSpPr>
          <p:nvPr>
            <p:ph type="body" sz="quarter" idx="33"/>
          </p:nvPr>
        </p:nvSpPr>
        <p:spPr>
          <a:xfrm>
            <a:off x="1839103" y="4486180"/>
            <a:ext cx="1182118" cy="1183101"/>
          </a:xfrm>
        </p:spPr>
        <p:txBody>
          <a:bodyPr lIns="0" rIns="0">
            <a:noAutofit/>
          </a:bodyPr>
          <a:lstStyle>
            <a:lvl1pPr marL="0" indent="0">
              <a:lnSpc>
                <a:spcPct val="100000"/>
              </a:lnSpc>
              <a:buNone/>
              <a:defRPr sz="1100">
                <a:solidFill>
                  <a:schemeClr val="tx1"/>
                </a:solidFill>
              </a:defRPr>
            </a:lvl1pPr>
            <a:lvl2pPr marL="457063" indent="0">
              <a:buNone/>
              <a:defRPr sz="1100"/>
            </a:lvl2pPr>
            <a:lvl3pPr marL="914126" indent="0">
              <a:buNone/>
              <a:defRPr sz="1100"/>
            </a:lvl3pPr>
            <a:lvl4pPr marL="1371189" indent="0">
              <a:buNone/>
              <a:defRPr sz="1100"/>
            </a:lvl4pPr>
            <a:lvl5pPr marL="1828251" indent="0">
              <a:buNone/>
              <a:defRPr sz="1100"/>
            </a:lvl5pPr>
          </a:lstStyle>
          <a:p>
            <a:pPr lvl="0"/>
            <a:r>
              <a:rPr lang="en-US"/>
              <a:t>Click to edit Master text styles</a:t>
            </a:r>
          </a:p>
        </p:txBody>
      </p:sp>
      <p:sp>
        <p:nvSpPr>
          <p:cNvPr id="52" name="Text Placeholder 48">
            <a:extLst>
              <a:ext uri="{FF2B5EF4-FFF2-40B4-BE49-F238E27FC236}">
                <a16:creationId xmlns:a16="http://schemas.microsoft.com/office/drawing/2014/main" id="{91332113-C9A3-4B1F-A973-C30104497DCE}"/>
              </a:ext>
            </a:extLst>
          </p:cNvPr>
          <p:cNvSpPr>
            <a:spLocks noGrp="1"/>
          </p:cNvSpPr>
          <p:nvPr>
            <p:ph type="body" sz="quarter" idx="34" hasCustomPrompt="1"/>
          </p:nvPr>
        </p:nvSpPr>
        <p:spPr>
          <a:xfrm>
            <a:off x="3222025" y="4014522"/>
            <a:ext cx="1181099" cy="302186"/>
          </a:xfrm>
        </p:spPr>
        <p:txBody>
          <a:bodyPr lIns="0" rIns="0">
            <a:noAutofit/>
          </a:bodyPr>
          <a:lstStyle>
            <a:lvl1pPr marL="0" indent="0">
              <a:buNone/>
              <a:defRPr sz="1600" b="1">
                <a:solidFill>
                  <a:schemeClr val="accent6"/>
                </a:solidFill>
                <a:latin typeface="+mj-lt"/>
              </a:defRPr>
            </a:lvl1pPr>
            <a:lvl2pPr marL="457063" indent="0">
              <a:buNone/>
              <a:defRPr sz="1799"/>
            </a:lvl2pPr>
            <a:lvl3pPr marL="914126" indent="0">
              <a:buNone/>
              <a:defRPr sz="1799"/>
            </a:lvl3pPr>
            <a:lvl4pPr marL="1371189" indent="0">
              <a:buNone/>
              <a:defRPr sz="1799"/>
            </a:lvl4pPr>
            <a:lvl5pPr marL="1828251" indent="0">
              <a:buNone/>
              <a:defRPr sz="1799"/>
            </a:lvl5pPr>
          </a:lstStyle>
          <a:p>
            <a:pPr lvl="0"/>
            <a:r>
              <a:rPr lang="en-US" dirty="0"/>
              <a:t>EDIT</a:t>
            </a:r>
          </a:p>
        </p:txBody>
      </p:sp>
      <p:sp>
        <p:nvSpPr>
          <p:cNvPr id="53" name="Text Placeholder 50">
            <a:extLst>
              <a:ext uri="{FF2B5EF4-FFF2-40B4-BE49-F238E27FC236}">
                <a16:creationId xmlns:a16="http://schemas.microsoft.com/office/drawing/2014/main" id="{CDAC2DE8-0B23-47D4-A121-018184C5D2BD}"/>
              </a:ext>
            </a:extLst>
          </p:cNvPr>
          <p:cNvSpPr>
            <a:spLocks noGrp="1"/>
          </p:cNvSpPr>
          <p:nvPr>
            <p:ph type="body" sz="quarter" idx="35"/>
          </p:nvPr>
        </p:nvSpPr>
        <p:spPr>
          <a:xfrm>
            <a:off x="3222024" y="4486180"/>
            <a:ext cx="1182118" cy="1183101"/>
          </a:xfrm>
        </p:spPr>
        <p:txBody>
          <a:bodyPr lIns="0" rIns="0">
            <a:noAutofit/>
          </a:bodyPr>
          <a:lstStyle>
            <a:lvl1pPr marL="0" indent="0">
              <a:lnSpc>
                <a:spcPct val="100000"/>
              </a:lnSpc>
              <a:buNone/>
              <a:defRPr sz="1100">
                <a:solidFill>
                  <a:schemeClr val="tx1"/>
                </a:solidFill>
              </a:defRPr>
            </a:lvl1pPr>
            <a:lvl2pPr marL="457063" indent="0">
              <a:buNone/>
              <a:defRPr sz="1100"/>
            </a:lvl2pPr>
            <a:lvl3pPr marL="914126" indent="0">
              <a:buNone/>
              <a:defRPr sz="1100"/>
            </a:lvl3pPr>
            <a:lvl4pPr marL="1371189" indent="0">
              <a:buNone/>
              <a:defRPr sz="1100"/>
            </a:lvl4pPr>
            <a:lvl5pPr marL="1828251" indent="0">
              <a:buNone/>
              <a:defRPr sz="1100"/>
            </a:lvl5pPr>
          </a:lstStyle>
          <a:p>
            <a:pPr lvl="0"/>
            <a:r>
              <a:rPr lang="en-US"/>
              <a:t>Click to edit Master text styles</a:t>
            </a:r>
          </a:p>
        </p:txBody>
      </p:sp>
      <p:sp>
        <p:nvSpPr>
          <p:cNvPr id="54" name="Text Placeholder 48">
            <a:extLst>
              <a:ext uri="{FF2B5EF4-FFF2-40B4-BE49-F238E27FC236}">
                <a16:creationId xmlns:a16="http://schemas.microsoft.com/office/drawing/2014/main" id="{AE8613EE-32F0-4251-809B-6B9907E226CF}"/>
              </a:ext>
            </a:extLst>
          </p:cNvPr>
          <p:cNvSpPr>
            <a:spLocks noGrp="1"/>
          </p:cNvSpPr>
          <p:nvPr>
            <p:ph type="body" sz="quarter" idx="36" hasCustomPrompt="1"/>
          </p:nvPr>
        </p:nvSpPr>
        <p:spPr>
          <a:xfrm>
            <a:off x="4604945" y="4014522"/>
            <a:ext cx="1181099" cy="302186"/>
          </a:xfrm>
        </p:spPr>
        <p:txBody>
          <a:bodyPr lIns="0" rIns="0">
            <a:noAutofit/>
          </a:bodyPr>
          <a:lstStyle>
            <a:lvl1pPr marL="0" indent="0">
              <a:buNone/>
              <a:defRPr sz="1600" b="1">
                <a:solidFill>
                  <a:schemeClr val="accent3"/>
                </a:solidFill>
                <a:latin typeface="+mj-lt"/>
              </a:defRPr>
            </a:lvl1pPr>
            <a:lvl2pPr marL="457063" indent="0">
              <a:buNone/>
              <a:defRPr sz="1799"/>
            </a:lvl2pPr>
            <a:lvl3pPr marL="914126" indent="0">
              <a:buNone/>
              <a:defRPr sz="1799"/>
            </a:lvl3pPr>
            <a:lvl4pPr marL="1371189" indent="0">
              <a:buNone/>
              <a:defRPr sz="1799"/>
            </a:lvl4pPr>
            <a:lvl5pPr marL="1828251" indent="0">
              <a:buNone/>
              <a:defRPr sz="1799"/>
            </a:lvl5pPr>
          </a:lstStyle>
          <a:p>
            <a:pPr lvl="0"/>
            <a:r>
              <a:rPr lang="en-US" dirty="0"/>
              <a:t>EDIT</a:t>
            </a:r>
          </a:p>
        </p:txBody>
      </p:sp>
      <p:sp>
        <p:nvSpPr>
          <p:cNvPr id="55" name="Text Placeholder 50">
            <a:extLst>
              <a:ext uri="{FF2B5EF4-FFF2-40B4-BE49-F238E27FC236}">
                <a16:creationId xmlns:a16="http://schemas.microsoft.com/office/drawing/2014/main" id="{6E9683DA-61F6-48A0-9453-C03FB9794010}"/>
              </a:ext>
            </a:extLst>
          </p:cNvPr>
          <p:cNvSpPr>
            <a:spLocks noGrp="1"/>
          </p:cNvSpPr>
          <p:nvPr>
            <p:ph type="body" sz="quarter" idx="37"/>
          </p:nvPr>
        </p:nvSpPr>
        <p:spPr>
          <a:xfrm>
            <a:off x="4604944" y="4486180"/>
            <a:ext cx="1182118" cy="1183101"/>
          </a:xfrm>
        </p:spPr>
        <p:txBody>
          <a:bodyPr lIns="0" rIns="0">
            <a:noAutofit/>
          </a:bodyPr>
          <a:lstStyle>
            <a:lvl1pPr marL="0" indent="0">
              <a:lnSpc>
                <a:spcPct val="100000"/>
              </a:lnSpc>
              <a:buNone/>
              <a:defRPr sz="1100">
                <a:solidFill>
                  <a:schemeClr val="tx1"/>
                </a:solidFill>
              </a:defRPr>
            </a:lvl1pPr>
            <a:lvl2pPr marL="457063" indent="0">
              <a:buNone/>
              <a:defRPr sz="1100"/>
            </a:lvl2pPr>
            <a:lvl3pPr marL="914126" indent="0">
              <a:buNone/>
              <a:defRPr sz="1100"/>
            </a:lvl3pPr>
            <a:lvl4pPr marL="1371189" indent="0">
              <a:buNone/>
              <a:defRPr sz="1100"/>
            </a:lvl4pPr>
            <a:lvl5pPr marL="1828251" indent="0">
              <a:buNone/>
              <a:defRPr sz="1100"/>
            </a:lvl5pPr>
          </a:lstStyle>
          <a:p>
            <a:pPr lvl="0"/>
            <a:r>
              <a:rPr lang="en-US"/>
              <a:t>Click to edit Master text styles</a:t>
            </a:r>
          </a:p>
        </p:txBody>
      </p:sp>
      <p:sp>
        <p:nvSpPr>
          <p:cNvPr id="56" name="Text Placeholder 48">
            <a:extLst>
              <a:ext uri="{FF2B5EF4-FFF2-40B4-BE49-F238E27FC236}">
                <a16:creationId xmlns:a16="http://schemas.microsoft.com/office/drawing/2014/main" id="{53C09CD9-E6F6-4AA3-968A-491D1568E739}"/>
              </a:ext>
            </a:extLst>
          </p:cNvPr>
          <p:cNvSpPr>
            <a:spLocks noGrp="1"/>
          </p:cNvSpPr>
          <p:nvPr>
            <p:ph type="body" sz="quarter" idx="38" hasCustomPrompt="1"/>
          </p:nvPr>
        </p:nvSpPr>
        <p:spPr>
          <a:xfrm>
            <a:off x="6555231" y="4014522"/>
            <a:ext cx="1181099" cy="302186"/>
          </a:xfrm>
        </p:spPr>
        <p:txBody>
          <a:bodyPr lIns="0" rIns="0">
            <a:noAutofit/>
          </a:bodyPr>
          <a:lstStyle>
            <a:lvl1pPr marL="0" indent="0">
              <a:buNone/>
              <a:defRPr sz="1600" b="1">
                <a:solidFill>
                  <a:schemeClr val="accent4"/>
                </a:solidFill>
                <a:latin typeface="+mj-lt"/>
              </a:defRPr>
            </a:lvl1pPr>
            <a:lvl2pPr marL="457063" indent="0">
              <a:buNone/>
              <a:defRPr sz="1799"/>
            </a:lvl2pPr>
            <a:lvl3pPr marL="914126" indent="0">
              <a:buNone/>
              <a:defRPr sz="1799"/>
            </a:lvl3pPr>
            <a:lvl4pPr marL="1371189" indent="0">
              <a:buNone/>
              <a:defRPr sz="1799"/>
            </a:lvl4pPr>
            <a:lvl5pPr marL="1828251" indent="0">
              <a:buNone/>
              <a:defRPr sz="1799"/>
            </a:lvl5pPr>
          </a:lstStyle>
          <a:p>
            <a:pPr lvl="0"/>
            <a:r>
              <a:rPr lang="en-US" dirty="0"/>
              <a:t>EDIT</a:t>
            </a:r>
          </a:p>
        </p:txBody>
      </p:sp>
      <p:sp>
        <p:nvSpPr>
          <p:cNvPr id="57" name="Text Placeholder 50">
            <a:extLst>
              <a:ext uri="{FF2B5EF4-FFF2-40B4-BE49-F238E27FC236}">
                <a16:creationId xmlns:a16="http://schemas.microsoft.com/office/drawing/2014/main" id="{4457D5F2-D7AE-44A9-847A-D20086BCCC22}"/>
              </a:ext>
            </a:extLst>
          </p:cNvPr>
          <p:cNvSpPr>
            <a:spLocks noGrp="1"/>
          </p:cNvSpPr>
          <p:nvPr>
            <p:ph type="body" sz="quarter" idx="39"/>
          </p:nvPr>
        </p:nvSpPr>
        <p:spPr>
          <a:xfrm>
            <a:off x="6555230" y="4486180"/>
            <a:ext cx="1182118" cy="1183101"/>
          </a:xfrm>
        </p:spPr>
        <p:txBody>
          <a:bodyPr lIns="0" rIns="0">
            <a:noAutofit/>
          </a:bodyPr>
          <a:lstStyle>
            <a:lvl1pPr marL="0" indent="0">
              <a:lnSpc>
                <a:spcPct val="100000"/>
              </a:lnSpc>
              <a:buNone/>
              <a:defRPr sz="1100">
                <a:solidFill>
                  <a:schemeClr val="tx1"/>
                </a:solidFill>
              </a:defRPr>
            </a:lvl1pPr>
            <a:lvl2pPr marL="457063" indent="0">
              <a:buNone/>
              <a:defRPr sz="1100"/>
            </a:lvl2pPr>
            <a:lvl3pPr marL="914126" indent="0">
              <a:buNone/>
              <a:defRPr sz="1100"/>
            </a:lvl3pPr>
            <a:lvl4pPr marL="1371189" indent="0">
              <a:buNone/>
              <a:defRPr sz="1100"/>
            </a:lvl4pPr>
            <a:lvl5pPr marL="1828251" indent="0">
              <a:buNone/>
              <a:defRPr sz="1100"/>
            </a:lvl5pPr>
          </a:lstStyle>
          <a:p>
            <a:pPr lvl="0"/>
            <a:r>
              <a:rPr lang="en-US"/>
              <a:t>Click to edit Master text styles</a:t>
            </a:r>
          </a:p>
        </p:txBody>
      </p:sp>
      <p:sp>
        <p:nvSpPr>
          <p:cNvPr id="58" name="Text Placeholder 48">
            <a:extLst>
              <a:ext uri="{FF2B5EF4-FFF2-40B4-BE49-F238E27FC236}">
                <a16:creationId xmlns:a16="http://schemas.microsoft.com/office/drawing/2014/main" id="{4FBE8211-41BE-41C2-B826-94FD55BC0AA4}"/>
              </a:ext>
            </a:extLst>
          </p:cNvPr>
          <p:cNvSpPr>
            <a:spLocks noGrp="1"/>
          </p:cNvSpPr>
          <p:nvPr>
            <p:ph type="body" sz="quarter" idx="40" hasCustomPrompt="1"/>
          </p:nvPr>
        </p:nvSpPr>
        <p:spPr>
          <a:xfrm>
            <a:off x="7938151" y="4014522"/>
            <a:ext cx="1181098" cy="302186"/>
          </a:xfrm>
        </p:spPr>
        <p:txBody>
          <a:bodyPr lIns="0" rIns="0">
            <a:noAutofit/>
          </a:bodyPr>
          <a:lstStyle>
            <a:lvl1pPr marL="0" indent="0">
              <a:buNone/>
              <a:defRPr sz="1600" b="1">
                <a:solidFill>
                  <a:schemeClr val="accent5"/>
                </a:solidFill>
                <a:latin typeface="+mj-lt"/>
              </a:defRPr>
            </a:lvl1pPr>
            <a:lvl2pPr marL="457063" indent="0">
              <a:buNone/>
              <a:defRPr sz="1799"/>
            </a:lvl2pPr>
            <a:lvl3pPr marL="914126" indent="0">
              <a:buNone/>
              <a:defRPr sz="1799"/>
            </a:lvl3pPr>
            <a:lvl4pPr marL="1371189" indent="0">
              <a:buNone/>
              <a:defRPr sz="1799"/>
            </a:lvl4pPr>
            <a:lvl5pPr marL="1828251" indent="0">
              <a:buNone/>
              <a:defRPr sz="1799"/>
            </a:lvl5pPr>
          </a:lstStyle>
          <a:p>
            <a:pPr lvl="0"/>
            <a:r>
              <a:rPr lang="en-US" dirty="0"/>
              <a:t>EDIT</a:t>
            </a:r>
          </a:p>
        </p:txBody>
      </p:sp>
      <p:sp>
        <p:nvSpPr>
          <p:cNvPr id="59" name="Text Placeholder 50">
            <a:extLst>
              <a:ext uri="{FF2B5EF4-FFF2-40B4-BE49-F238E27FC236}">
                <a16:creationId xmlns:a16="http://schemas.microsoft.com/office/drawing/2014/main" id="{18C75666-F3E0-4AD7-8C05-FEFFEAE1D10C}"/>
              </a:ext>
            </a:extLst>
          </p:cNvPr>
          <p:cNvSpPr>
            <a:spLocks noGrp="1"/>
          </p:cNvSpPr>
          <p:nvPr>
            <p:ph type="body" sz="quarter" idx="41"/>
          </p:nvPr>
        </p:nvSpPr>
        <p:spPr>
          <a:xfrm>
            <a:off x="7938151" y="4486180"/>
            <a:ext cx="1182118" cy="1183101"/>
          </a:xfrm>
        </p:spPr>
        <p:txBody>
          <a:bodyPr lIns="0" rIns="0">
            <a:noAutofit/>
          </a:bodyPr>
          <a:lstStyle>
            <a:lvl1pPr marL="0" indent="0">
              <a:lnSpc>
                <a:spcPct val="100000"/>
              </a:lnSpc>
              <a:buNone/>
              <a:defRPr sz="1100">
                <a:solidFill>
                  <a:schemeClr val="tx1"/>
                </a:solidFill>
              </a:defRPr>
            </a:lvl1pPr>
            <a:lvl2pPr marL="457063" indent="0">
              <a:buNone/>
              <a:defRPr sz="1100"/>
            </a:lvl2pPr>
            <a:lvl3pPr marL="914126" indent="0">
              <a:buNone/>
              <a:defRPr sz="1100"/>
            </a:lvl3pPr>
            <a:lvl4pPr marL="1371189" indent="0">
              <a:buNone/>
              <a:defRPr sz="1100"/>
            </a:lvl4pPr>
            <a:lvl5pPr marL="1828251" indent="0">
              <a:buNone/>
              <a:defRPr sz="1100"/>
            </a:lvl5pPr>
          </a:lstStyle>
          <a:p>
            <a:pPr lvl="0"/>
            <a:r>
              <a:rPr lang="en-US"/>
              <a:t>Click to edit Master text styles</a:t>
            </a:r>
          </a:p>
        </p:txBody>
      </p:sp>
      <p:sp>
        <p:nvSpPr>
          <p:cNvPr id="60" name="Text Placeholder 48">
            <a:extLst>
              <a:ext uri="{FF2B5EF4-FFF2-40B4-BE49-F238E27FC236}">
                <a16:creationId xmlns:a16="http://schemas.microsoft.com/office/drawing/2014/main" id="{66478F13-D9B8-4439-9B08-804CD6848EB9}"/>
              </a:ext>
            </a:extLst>
          </p:cNvPr>
          <p:cNvSpPr>
            <a:spLocks noGrp="1"/>
          </p:cNvSpPr>
          <p:nvPr>
            <p:ph type="body" sz="quarter" idx="42" hasCustomPrompt="1"/>
          </p:nvPr>
        </p:nvSpPr>
        <p:spPr>
          <a:xfrm>
            <a:off x="9321072" y="4014522"/>
            <a:ext cx="1181098" cy="302186"/>
          </a:xfrm>
        </p:spPr>
        <p:txBody>
          <a:bodyPr lIns="0" rIns="0">
            <a:noAutofit/>
          </a:bodyPr>
          <a:lstStyle>
            <a:lvl1pPr marL="0" indent="0">
              <a:buNone/>
              <a:defRPr sz="1600" b="1">
                <a:solidFill>
                  <a:schemeClr val="accent6"/>
                </a:solidFill>
                <a:latin typeface="+mj-lt"/>
              </a:defRPr>
            </a:lvl1pPr>
            <a:lvl2pPr marL="457063" indent="0">
              <a:buNone/>
              <a:defRPr sz="1799"/>
            </a:lvl2pPr>
            <a:lvl3pPr marL="914126" indent="0">
              <a:buNone/>
              <a:defRPr sz="1799"/>
            </a:lvl3pPr>
            <a:lvl4pPr marL="1371189" indent="0">
              <a:buNone/>
              <a:defRPr sz="1799"/>
            </a:lvl4pPr>
            <a:lvl5pPr marL="1828251" indent="0">
              <a:buNone/>
              <a:defRPr sz="1799"/>
            </a:lvl5pPr>
          </a:lstStyle>
          <a:p>
            <a:pPr lvl="0"/>
            <a:r>
              <a:rPr lang="en-US" dirty="0"/>
              <a:t>EDIT</a:t>
            </a:r>
          </a:p>
        </p:txBody>
      </p:sp>
      <p:sp>
        <p:nvSpPr>
          <p:cNvPr id="61" name="Text Placeholder 50">
            <a:extLst>
              <a:ext uri="{FF2B5EF4-FFF2-40B4-BE49-F238E27FC236}">
                <a16:creationId xmlns:a16="http://schemas.microsoft.com/office/drawing/2014/main" id="{08844405-957A-4970-A2B6-D161FED665FF}"/>
              </a:ext>
            </a:extLst>
          </p:cNvPr>
          <p:cNvSpPr>
            <a:spLocks noGrp="1"/>
          </p:cNvSpPr>
          <p:nvPr>
            <p:ph type="body" sz="quarter" idx="43"/>
          </p:nvPr>
        </p:nvSpPr>
        <p:spPr>
          <a:xfrm>
            <a:off x="9321072" y="4486180"/>
            <a:ext cx="1182118" cy="1183101"/>
          </a:xfrm>
        </p:spPr>
        <p:txBody>
          <a:bodyPr lIns="0" rIns="0">
            <a:noAutofit/>
          </a:bodyPr>
          <a:lstStyle>
            <a:lvl1pPr marL="0" indent="0">
              <a:lnSpc>
                <a:spcPct val="100000"/>
              </a:lnSpc>
              <a:buNone/>
              <a:defRPr sz="1100">
                <a:solidFill>
                  <a:schemeClr val="tx1"/>
                </a:solidFill>
              </a:defRPr>
            </a:lvl1pPr>
            <a:lvl2pPr marL="457063" indent="0">
              <a:buNone/>
              <a:defRPr sz="1100"/>
            </a:lvl2pPr>
            <a:lvl3pPr marL="914126" indent="0">
              <a:buNone/>
              <a:defRPr sz="1100"/>
            </a:lvl3pPr>
            <a:lvl4pPr marL="1371189" indent="0">
              <a:buNone/>
              <a:defRPr sz="1100"/>
            </a:lvl4pPr>
            <a:lvl5pPr marL="1828251" indent="0">
              <a:buNone/>
              <a:defRPr sz="1100"/>
            </a:lvl5pPr>
          </a:lstStyle>
          <a:p>
            <a:pPr lvl="0"/>
            <a:r>
              <a:rPr lang="en-US"/>
              <a:t>Click to edit Master text styles</a:t>
            </a:r>
          </a:p>
        </p:txBody>
      </p:sp>
      <p:sp>
        <p:nvSpPr>
          <p:cNvPr id="62" name="Text Placeholder 48">
            <a:extLst>
              <a:ext uri="{FF2B5EF4-FFF2-40B4-BE49-F238E27FC236}">
                <a16:creationId xmlns:a16="http://schemas.microsoft.com/office/drawing/2014/main" id="{6F067D31-AE61-48F0-A497-1908DC77F086}"/>
              </a:ext>
            </a:extLst>
          </p:cNvPr>
          <p:cNvSpPr>
            <a:spLocks noGrp="1"/>
          </p:cNvSpPr>
          <p:nvPr>
            <p:ph type="body" sz="quarter" idx="44" hasCustomPrompt="1"/>
          </p:nvPr>
        </p:nvSpPr>
        <p:spPr>
          <a:xfrm>
            <a:off x="10703992" y="4014522"/>
            <a:ext cx="1181098" cy="302186"/>
          </a:xfrm>
        </p:spPr>
        <p:txBody>
          <a:bodyPr lIns="0" rIns="0">
            <a:noAutofit/>
          </a:bodyPr>
          <a:lstStyle>
            <a:lvl1pPr marL="0" indent="0">
              <a:buNone/>
              <a:defRPr sz="1600" b="1">
                <a:solidFill>
                  <a:schemeClr val="accent3"/>
                </a:solidFill>
                <a:latin typeface="+mj-lt"/>
              </a:defRPr>
            </a:lvl1pPr>
            <a:lvl2pPr marL="457063" indent="0">
              <a:buNone/>
              <a:defRPr sz="1799"/>
            </a:lvl2pPr>
            <a:lvl3pPr marL="914126" indent="0">
              <a:buNone/>
              <a:defRPr sz="1799"/>
            </a:lvl3pPr>
            <a:lvl4pPr marL="1371189" indent="0">
              <a:buNone/>
              <a:defRPr sz="1799"/>
            </a:lvl4pPr>
            <a:lvl5pPr marL="1828251" indent="0">
              <a:buNone/>
              <a:defRPr sz="1799"/>
            </a:lvl5pPr>
          </a:lstStyle>
          <a:p>
            <a:pPr lvl="0"/>
            <a:r>
              <a:rPr lang="en-US" dirty="0"/>
              <a:t>EDIT</a:t>
            </a:r>
          </a:p>
        </p:txBody>
      </p:sp>
      <p:sp>
        <p:nvSpPr>
          <p:cNvPr id="63" name="Text Placeholder 50">
            <a:extLst>
              <a:ext uri="{FF2B5EF4-FFF2-40B4-BE49-F238E27FC236}">
                <a16:creationId xmlns:a16="http://schemas.microsoft.com/office/drawing/2014/main" id="{5B4A526A-A40E-4B7D-94EC-5FDCAD2EAD89}"/>
              </a:ext>
            </a:extLst>
          </p:cNvPr>
          <p:cNvSpPr>
            <a:spLocks noGrp="1"/>
          </p:cNvSpPr>
          <p:nvPr>
            <p:ph type="body" sz="quarter" idx="45"/>
          </p:nvPr>
        </p:nvSpPr>
        <p:spPr>
          <a:xfrm>
            <a:off x="10703992" y="4486180"/>
            <a:ext cx="1182118" cy="1183101"/>
          </a:xfrm>
        </p:spPr>
        <p:txBody>
          <a:bodyPr lIns="0" rIns="0">
            <a:noAutofit/>
          </a:bodyPr>
          <a:lstStyle>
            <a:lvl1pPr marL="0" indent="0">
              <a:lnSpc>
                <a:spcPct val="100000"/>
              </a:lnSpc>
              <a:buNone/>
              <a:defRPr sz="1100">
                <a:solidFill>
                  <a:schemeClr val="tx1"/>
                </a:solidFill>
              </a:defRPr>
            </a:lvl1pPr>
            <a:lvl2pPr marL="457063" indent="0">
              <a:buNone/>
              <a:defRPr sz="1100"/>
            </a:lvl2pPr>
            <a:lvl3pPr marL="914126" indent="0">
              <a:buNone/>
              <a:defRPr sz="1100"/>
            </a:lvl3pPr>
            <a:lvl4pPr marL="1371189" indent="0">
              <a:buNone/>
              <a:defRPr sz="1100"/>
            </a:lvl4pPr>
            <a:lvl5pPr marL="1828251" indent="0">
              <a:buNone/>
              <a:defRPr sz="1100"/>
            </a:lvl5pPr>
          </a:lstStyle>
          <a:p>
            <a:pPr lvl="0"/>
            <a:r>
              <a:rPr lang="en-US"/>
              <a:t>Click to edit Master text styles</a:t>
            </a:r>
          </a:p>
        </p:txBody>
      </p:sp>
      <p:sp>
        <p:nvSpPr>
          <p:cNvPr id="2" name="Title 1">
            <a:extLst>
              <a:ext uri="{FF2B5EF4-FFF2-40B4-BE49-F238E27FC236}">
                <a16:creationId xmlns:a16="http://schemas.microsoft.com/office/drawing/2014/main" id="{31A67390-01C5-4A4E-AF7F-79E8DB2B2D3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5473917"/>
      </p:ext>
    </p:extLst>
  </p:cSld>
  <p:clrMapOvr>
    <a:masterClrMapping/>
  </p:clrMapOvr>
  <p:extLst>
    <p:ext uri="{DCECCB84-F9BA-43D5-87BE-67443E8EF086}">
      <p15:sldGuideLst xmlns:p15="http://schemas.microsoft.com/office/powerpoint/2012/main">
        <p15:guide id="1" pos="1920">
          <p15:clr>
            <a:srgbClr val="FBAE40"/>
          </p15:clr>
        </p15:guide>
        <p15:guide id="2" pos="3840">
          <p15:clr>
            <a:srgbClr val="FBAE40"/>
          </p15:clr>
        </p15:guide>
        <p15:guide id="3" pos="5760">
          <p15:clr>
            <a:srgbClr val="FBAE40"/>
          </p15:clr>
        </p15:guide>
        <p15:guide id="4" pos="3984">
          <p15:clr>
            <a:srgbClr val="5ACBF0"/>
          </p15:clr>
        </p15:guide>
        <p15:guide id="5" pos="3696">
          <p15:clr>
            <a:srgbClr val="5ACBF0"/>
          </p15:clr>
        </p15:guide>
        <p15:guide id="6" pos="2064">
          <p15:clr>
            <a:srgbClr val="5ACBF0"/>
          </p15:clr>
        </p15:guide>
        <p15:guide id="7" pos="1776">
          <p15:clr>
            <a:srgbClr val="5ACBF0"/>
          </p15:clr>
        </p15:guide>
        <p15:guide id="8" pos="5616">
          <p15:clr>
            <a:srgbClr val="5ACBF0"/>
          </p15:clr>
        </p15:guide>
        <p15:guide id="9" pos="5904">
          <p15:clr>
            <a:srgbClr val="5ACBF0"/>
          </p15:clr>
        </p15:guide>
        <p15:guide id="10" pos="144">
          <p15:clr>
            <a:srgbClr val="5ACBF0"/>
          </p15:clr>
        </p15:guide>
        <p15:guide id="11" orient="horz" pos="4176">
          <p15:clr>
            <a:srgbClr val="5ACBF0"/>
          </p15:clr>
        </p15:guide>
        <p15:guide id="12" pos="7536">
          <p15:clr>
            <a:srgbClr val="5ACBF0"/>
          </p15:clr>
        </p15:guide>
        <p15:guide id="13" orient="horz" pos="144">
          <p15:clr>
            <a:srgbClr val="5ACBF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riple Timeline">
    <p:spTree>
      <p:nvGrpSpPr>
        <p:cNvPr id="1" name=""/>
        <p:cNvGrpSpPr/>
        <p:nvPr/>
      </p:nvGrpSpPr>
      <p:grpSpPr>
        <a:xfrm>
          <a:off x="0" y="0"/>
          <a:ext cx="0" cy="0"/>
          <a:chOff x="0" y="0"/>
          <a:chExt cx="0" cy="0"/>
        </a:xfrm>
      </p:grpSpPr>
      <p:sp>
        <p:nvSpPr>
          <p:cNvPr id="49" name="Text Placeholder 48">
            <a:extLst>
              <a:ext uri="{FF2B5EF4-FFF2-40B4-BE49-F238E27FC236}">
                <a16:creationId xmlns:a16="http://schemas.microsoft.com/office/drawing/2014/main" id="{14742123-85C4-4775-80AC-721BD7C16285}"/>
              </a:ext>
            </a:extLst>
          </p:cNvPr>
          <p:cNvSpPr>
            <a:spLocks noGrp="1"/>
          </p:cNvSpPr>
          <p:nvPr>
            <p:ph type="body" sz="quarter" idx="10" hasCustomPrompt="1"/>
          </p:nvPr>
        </p:nvSpPr>
        <p:spPr>
          <a:xfrm>
            <a:off x="1580060" y="1776098"/>
            <a:ext cx="2159000" cy="302186"/>
          </a:xfrm>
        </p:spPr>
        <p:txBody>
          <a:bodyPr>
            <a:noAutofit/>
          </a:bodyPr>
          <a:lstStyle>
            <a:lvl1pPr marL="0" indent="0">
              <a:buNone/>
              <a:defRPr sz="1799" b="1">
                <a:solidFill>
                  <a:schemeClr val="accent4"/>
                </a:solidFill>
                <a:latin typeface="+mj-lt"/>
              </a:defRPr>
            </a:lvl1pPr>
            <a:lvl2pPr marL="457063" indent="0">
              <a:buNone/>
              <a:defRPr sz="1799"/>
            </a:lvl2pPr>
            <a:lvl3pPr marL="914126" indent="0">
              <a:buNone/>
              <a:defRPr sz="1799"/>
            </a:lvl3pPr>
            <a:lvl4pPr marL="1371189" indent="0">
              <a:buNone/>
              <a:defRPr sz="1799"/>
            </a:lvl4pPr>
            <a:lvl5pPr marL="1828251" indent="0">
              <a:buNone/>
              <a:defRPr sz="1799"/>
            </a:lvl5pPr>
          </a:lstStyle>
          <a:p>
            <a:pPr lvl="0"/>
            <a:r>
              <a:rPr lang="en-US" dirty="0"/>
              <a:t>CLICK TO EDIT</a:t>
            </a:r>
          </a:p>
        </p:txBody>
      </p:sp>
      <p:sp>
        <p:nvSpPr>
          <p:cNvPr id="51" name="Text Placeholder 50">
            <a:extLst>
              <a:ext uri="{FF2B5EF4-FFF2-40B4-BE49-F238E27FC236}">
                <a16:creationId xmlns:a16="http://schemas.microsoft.com/office/drawing/2014/main" id="{E1001174-581F-41A6-864B-D3BE932C2E47}"/>
              </a:ext>
            </a:extLst>
          </p:cNvPr>
          <p:cNvSpPr>
            <a:spLocks noGrp="1"/>
          </p:cNvSpPr>
          <p:nvPr>
            <p:ph type="body" sz="quarter" idx="11"/>
          </p:nvPr>
        </p:nvSpPr>
        <p:spPr>
          <a:xfrm>
            <a:off x="1580061" y="2111375"/>
            <a:ext cx="2179637" cy="706438"/>
          </a:xfrm>
        </p:spPr>
        <p:txBody>
          <a:bodyPr>
            <a:noAutofit/>
          </a:bodyPr>
          <a:lstStyle>
            <a:lvl1pPr marL="0" indent="0">
              <a:lnSpc>
                <a:spcPct val="100000"/>
              </a:lnSpc>
              <a:buNone/>
              <a:defRPr sz="1100">
                <a:solidFill>
                  <a:schemeClr val="tx1"/>
                </a:solidFill>
              </a:defRPr>
            </a:lvl1pPr>
            <a:lvl2pPr marL="457063" indent="0">
              <a:buNone/>
              <a:defRPr sz="1100"/>
            </a:lvl2pPr>
            <a:lvl3pPr marL="914126" indent="0">
              <a:buNone/>
              <a:defRPr sz="1100"/>
            </a:lvl3pPr>
            <a:lvl4pPr marL="1371189" indent="0">
              <a:buNone/>
              <a:defRPr sz="1100"/>
            </a:lvl4pPr>
            <a:lvl5pPr marL="1828251" indent="0">
              <a:buNone/>
              <a:defRPr sz="1100"/>
            </a:lvl5pPr>
          </a:lstStyle>
          <a:p>
            <a:pPr lvl="0"/>
            <a:r>
              <a:rPr lang="en-US"/>
              <a:t>Click to edit Master text styles</a:t>
            </a:r>
          </a:p>
        </p:txBody>
      </p:sp>
      <p:sp>
        <p:nvSpPr>
          <p:cNvPr id="52" name="Text Placeholder 48">
            <a:extLst>
              <a:ext uri="{FF2B5EF4-FFF2-40B4-BE49-F238E27FC236}">
                <a16:creationId xmlns:a16="http://schemas.microsoft.com/office/drawing/2014/main" id="{2B649793-2AFC-43EE-8172-0EAB326F1130}"/>
              </a:ext>
            </a:extLst>
          </p:cNvPr>
          <p:cNvSpPr>
            <a:spLocks noGrp="1"/>
          </p:cNvSpPr>
          <p:nvPr>
            <p:ph type="body" sz="quarter" idx="12" hasCustomPrompt="1"/>
          </p:nvPr>
        </p:nvSpPr>
        <p:spPr>
          <a:xfrm>
            <a:off x="5674540" y="1776098"/>
            <a:ext cx="2159000" cy="302186"/>
          </a:xfrm>
        </p:spPr>
        <p:txBody>
          <a:bodyPr>
            <a:noAutofit/>
          </a:bodyPr>
          <a:lstStyle>
            <a:lvl1pPr marL="0" indent="0">
              <a:buNone/>
              <a:defRPr sz="1799" b="1">
                <a:solidFill>
                  <a:schemeClr val="accent4"/>
                </a:solidFill>
                <a:latin typeface="+mj-lt"/>
              </a:defRPr>
            </a:lvl1pPr>
            <a:lvl2pPr marL="457063" indent="0">
              <a:buNone/>
              <a:defRPr sz="1799"/>
            </a:lvl2pPr>
            <a:lvl3pPr marL="914126" indent="0">
              <a:buNone/>
              <a:defRPr sz="1799"/>
            </a:lvl3pPr>
            <a:lvl4pPr marL="1371189" indent="0">
              <a:buNone/>
              <a:defRPr sz="1799"/>
            </a:lvl4pPr>
            <a:lvl5pPr marL="1828251" indent="0">
              <a:buNone/>
              <a:defRPr sz="1799"/>
            </a:lvl5pPr>
          </a:lstStyle>
          <a:p>
            <a:pPr lvl="0"/>
            <a:r>
              <a:rPr lang="en-US" dirty="0"/>
              <a:t>CLICK TO EDIT</a:t>
            </a:r>
          </a:p>
        </p:txBody>
      </p:sp>
      <p:sp>
        <p:nvSpPr>
          <p:cNvPr id="53" name="Text Placeholder 50">
            <a:extLst>
              <a:ext uri="{FF2B5EF4-FFF2-40B4-BE49-F238E27FC236}">
                <a16:creationId xmlns:a16="http://schemas.microsoft.com/office/drawing/2014/main" id="{5B27745F-27CA-45D0-BE8E-A9C3B168F465}"/>
              </a:ext>
            </a:extLst>
          </p:cNvPr>
          <p:cNvSpPr>
            <a:spLocks noGrp="1"/>
          </p:cNvSpPr>
          <p:nvPr>
            <p:ph type="body" sz="quarter" idx="13"/>
          </p:nvPr>
        </p:nvSpPr>
        <p:spPr>
          <a:xfrm>
            <a:off x="5674541" y="2111375"/>
            <a:ext cx="2179637" cy="706438"/>
          </a:xfrm>
        </p:spPr>
        <p:txBody>
          <a:bodyPr>
            <a:noAutofit/>
          </a:bodyPr>
          <a:lstStyle>
            <a:lvl1pPr marL="0" indent="0">
              <a:lnSpc>
                <a:spcPct val="100000"/>
              </a:lnSpc>
              <a:buNone/>
              <a:defRPr sz="1100">
                <a:solidFill>
                  <a:schemeClr val="tx1"/>
                </a:solidFill>
              </a:defRPr>
            </a:lvl1pPr>
            <a:lvl2pPr marL="457063" indent="0">
              <a:buNone/>
              <a:defRPr sz="1100"/>
            </a:lvl2pPr>
            <a:lvl3pPr marL="914126" indent="0">
              <a:buNone/>
              <a:defRPr sz="1100"/>
            </a:lvl3pPr>
            <a:lvl4pPr marL="1371189" indent="0">
              <a:buNone/>
              <a:defRPr sz="1100"/>
            </a:lvl4pPr>
            <a:lvl5pPr marL="1828251" indent="0">
              <a:buNone/>
              <a:defRPr sz="1100"/>
            </a:lvl5pPr>
          </a:lstStyle>
          <a:p>
            <a:pPr lvl="0"/>
            <a:r>
              <a:rPr lang="en-US"/>
              <a:t>Click to edit Master text styles</a:t>
            </a:r>
          </a:p>
        </p:txBody>
      </p:sp>
      <p:sp>
        <p:nvSpPr>
          <p:cNvPr id="54" name="Text Placeholder 48">
            <a:extLst>
              <a:ext uri="{FF2B5EF4-FFF2-40B4-BE49-F238E27FC236}">
                <a16:creationId xmlns:a16="http://schemas.microsoft.com/office/drawing/2014/main" id="{58782C77-F426-4586-AF09-D07E1E8737F4}"/>
              </a:ext>
            </a:extLst>
          </p:cNvPr>
          <p:cNvSpPr>
            <a:spLocks noGrp="1"/>
          </p:cNvSpPr>
          <p:nvPr>
            <p:ph type="body" sz="quarter" idx="14" hasCustomPrompt="1"/>
          </p:nvPr>
        </p:nvSpPr>
        <p:spPr>
          <a:xfrm>
            <a:off x="9697900" y="1776098"/>
            <a:ext cx="2159000" cy="302186"/>
          </a:xfrm>
        </p:spPr>
        <p:txBody>
          <a:bodyPr>
            <a:noAutofit/>
          </a:bodyPr>
          <a:lstStyle>
            <a:lvl1pPr marL="0" indent="0">
              <a:buNone/>
              <a:defRPr sz="1799" b="1">
                <a:solidFill>
                  <a:schemeClr val="accent4"/>
                </a:solidFill>
                <a:latin typeface="+mj-lt"/>
              </a:defRPr>
            </a:lvl1pPr>
            <a:lvl2pPr marL="457063" indent="0">
              <a:buNone/>
              <a:defRPr sz="1799"/>
            </a:lvl2pPr>
            <a:lvl3pPr marL="914126" indent="0">
              <a:buNone/>
              <a:defRPr sz="1799"/>
            </a:lvl3pPr>
            <a:lvl4pPr marL="1371189" indent="0">
              <a:buNone/>
              <a:defRPr sz="1799"/>
            </a:lvl4pPr>
            <a:lvl5pPr marL="1828251" indent="0">
              <a:buNone/>
              <a:defRPr sz="1799"/>
            </a:lvl5pPr>
          </a:lstStyle>
          <a:p>
            <a:pPr lvl="0"/>
            <a:r>
              <a:rPr lang="en-US" dirty="0"/>
              <a:t>CLICK TO EDIT</a:t>
            </a:r>
          </a:p>
        </p:txBody>
      </p:sp>
      <p:sp>
        <p:nvSpPr>
          <p:cNvPr id="55" name="Text Placeholder 50">
            <a:extLst>
              <a:ext uri="{FF2B5EF4-FFF2-40B4-BE49-F238E27FC236}">
                <a16:creationId xmlns:a16="http://schemas.microsoft.com/office/drawing/2014/main" id="{E04DA729-6A59-4BC5-8955-DF4D12F1259F}"/>
              </a:ext>
            </a:extLst>
          </p:cNvPr>
          <p:cNvSpPr>
            <a:spLocks noGrp="1"/>
          </p:cNvSpPr>
          <p:nvPr>
            <p:ph type="body" sz="quarter" idx="15"/>
          </p:nvPr>
        </p:nvSpPr>
        <p:spPr>
          <a:xfrm>
            <a:off x="9697901" y="2111375"/>
            <a:ext cx="2179637" cy="706438"/>
          </a:xfrm>
        </p:spPr>
        <p:txBody>
          <a:bodyPr>
            <a:noAutofit/>
          </a:bodyPr>
          <a:lstStyle>
            <a:lvl1pPr marL="0" indent="0">
              <a:lnSpc>
                <a:spcPct val="100000"/>
              </a:lnSpc>
              <a:buNone/>
              <a:defRPr sz="1100">
                <a:solidFill>
                  <a:schemeClr val="tx1"/>
                </a:solidFill>
              </a:defRPr>
            </a:lvl1pPr>
            <a:lvl2pPr marL="457063" indent="0">
              <a:buNone/>
              <a:defRPr sz="1100"/>
            </a:lvl2pPr>
            <a:lvl3pPr marL="914126" indent="0">
              <a:buNone/>
              <a:defRPr sz="1100"/>
            </a:lvl3pPr>
            <a:lvl4pPr marL="1371189" indent="0">
              <a:buNone/>
              <a:defRPr sz="1100"/>
            </a:lvl4pPr>
            <a:lvl5pPr marL="1828251" indent="0">
              <a:buNone/>
              <a:defRPr sz="1100"/>
            </a:lvl5pPr>
          </a:lstStyle>
          <a:p>
            <a:pPr lvl="0"/>
            <a:r>
              <a:rPr lang="en-US"/>
              <a:t>Click to edit Master text styles</a:t>
            </a:r>
          </a:p>
        </p:txBody>
      </p:sp>
      <p:sp>
        <p:nvSpPr>
          <p:cNvPr id="56" name="Text Placeholder 48">
            <a:extLst>
              <a:ext uri="{FF2B5EF4-FFF2-40B4-BE49-F238E27FC236}">
                <a16:creationId xmlns:a16="http://schemas.microsoft.com/office/drawing/2014/main" id="{F6AF03D4-E441-4447-876C-A1B030223E2D}"/>
              </a:ext>
            </a:extLst>
          </p:cNvPr>
          <p:cNvSpPr>
            <a:spLocks noGrp="1"/>
          </p:cNvSpPr>
          <p:nvPr>
            <p:ph type="body" sz="quarter" idx="16" hasCustomPrompt="1"/>
          </p:nvPr>
        </p:nvSpPr>
        <p:spPr>
          <a:xfrm>
            <a:off x="1580060" y="2914739"/>
            <a:ext cx="2159000" cy="302186"/>
          </a:xfrm>
        </p:spPr>
        <p:txBody>
          <a:bodyPr>
            <a:noAutofit/>
          </a:bodyPr>
          <a:lstStyle>
            <a:lvl1pPr marL="0" indent="0">
              <a:buNone/>
              <a:defRPr sz="1799" b="1">
                <a:solidFill>
                  <a:schemeClr val="accent5"/>
                </a:solidFill>
                <a:latin typeface="+mj-lt"/>
              </a:defRPr>
            </a:lvl1pPr>
            <a:lvl2pPr marL="457063" indent="0">
              <a:buNone/>
              <a:defRPr sz="1799"/>
            </a:lvl2pPr>
            <a:lvl3pPr marL="914126" indent="0">
              <a:buNone/>
              <a:defRPr sz="1799"/>
            </a:lvl3pPr>
            <a:lvl4pPr marL="1371189" indent="0">
              <a:buNone/>
              <a:defRPr sz="1799"/>
            </a:lvl4pPr>
            <a:lvl5pPr marL="1828251" indent="0">
              <a:buNone/>
              <a:defRPr sz="1799"/>
            </a:lvl5pPr>
          </a:lstStyle>
          <a:p>
            <a:pPr lvl="0"/>
            <a:r>
              <a:rPr lang="en-US" dirty="0"/>
              <a:t>CLICK TO EDIT</a:t>
            </a:r>
          </a:p>
        </p:txBody>
      </p:sp>
      <p:sp>
        <p:nvSpPr>
          <p:cNvPr id="57" name="Text Placeholder 50">
            <a:extLst>
              <a:ext uri="{FF2B5EF4-FFF2-40B4-BE49-F238E27FC236}">
                <a16:creationId xmlns:a16="http://schemas.microsoft.com/office/drawing/2014/main" id="{679D428E-9700-4E19-8364-70006C3E765E}"/>
              </a:ext>
            </a:extLst>
          </p:cNvPr>
          <p:cNvSpPr>
            <a:spLocks noGrp="1"/>
          </p:cNvSpPr>
          <p:nvPr>
            <p:ph type="body" sz="quarter" idx="17"/>
          </p:nvPr>
        </p:nvSpPr>
        <p:spPr>
          <a:xfrm>
            <a:off x="1580061" y="3254810"/>
            <a:ext cx="2179637" cy="706438"/>
          </a:xfrm>
        </p:spPr>
        <p:txBody>
          <a:bodyPr>
            <a:noAutofit/>
          </a:bodyPr>
          <a:lstStyle>
            <a:lvl1pPr marL="0" indent="0">
              <a:lnSpc>
                <a:spcPct val="100000"/>
              </a:lnSpc>
              <a:buNone/>
              <a:defRPr sz="1100">
                <a:solidFill>
                  <a:schemeClr val="tx1"/>
                </a:solidFill>
              </a:defRPr>
            </a:lvl1pPr>
            <a:lvl2pPr marL="457063" indent="0">
              <a:buNone/>
              <a:defRPr sz="1100"/>
            </a:lvl2pPr>
            <a:lvl3pPr marL="914126" indent="0">
              <a:buNone/>
              <a:defRPr sz="1100"/>
            </a:lvl3pPr>
            <a:lvl4pPr marL="1371189" indent="0">
              <a:buNone/>
              <a:defRPr sz="1100"/>
            </a:lvl4pPr>
            <a:lvl5pPr marL="1828251" indent="0">
              <a:buNone/>
              <a:defRPr sz="1100"/>
            </a:lvl5pPr>
          </a:lstStyle>
          <a:p>
            <a:pPr lvl="0"/>
            <a:r>
              <a:rPr lang="en-US"/>
              <a:t>Click to edit Master text styles</a:t>
            </a:r>
          </a:p>
        </p:txBody>
      </p:sp>
      <p:sp>
        <p:nvSpPr>
          <p:cNvPr id="58" name="Text Placeholder 48">
            <a:extLst>
              <a:ext uri="{FF2B5EF4-FFF2-40B4-BE49-F238E27FC236}">
                <a16:creationId xmlns:a16="http://schemas.microsoft.com/office/drawing/2014/main" id="{5B64A0D9-EA5C-4EC1-981A-0FD223A62FB0}"/>
              </a:ext>
            </a:extLst>
          </p:cNvPr>
          <p:cNvSpPr>
            <a:spLocks noGrp="1"/>
          </p:cNvSpPr>
          <p:nvPr>
            <p:ph type="body" sz="quarter" idx="18" hasCustomPrompt="1"/>
          </p:nvPr>
        </p:nvSpPr>
        <p:spPr>
          <a:xfrm>
            <a:off x="5674540" y="2914739"/>
            <a:ext cx="2159000" cy="302186"/>
          </a:xfrm>
        </p:spPr>
        <p:txBody>
          <a:bodyPr>
            <a:noAutofit/>
          </a:bodyPr>
          <a:lstStyle>
            <a:lvl1pPr marL="0" indent="0">
              <a:buNone/>
              <a:defRPr sz="1799" b="1">
                <a:solidFill>
                  <a:schemeClr val="accent5"/>
                </a:solidFill>
                <a:latin typeface="+mj-lt"/>
              </a:defRPr>
            </a:lvl1pPr>
            <a:lvl2pPr marL="457063" indent="0">
              <a:buNone/>
              <a:defRPr sz="1799"/>
            </a:lvl2pPr>
            <a:lvl3pPr marL="914126" indent="0">
              <a:buNone/>
              <a:defRPr sz="1799"/>
            </a:lvl3pPr>
            <a:lvl4pPr marL="1371189" indent="0">
              <a:buNone/>
              <a:defRPr sz="1799"/>
            </a:lvl4pPr>
            <a:lvl5pPr marL="1828251" indent="0">
              <a:buNone/>
              <a:defRPr sz="1799"/>
            </a:lvl5pPr>
          </a:lstStyle>
          <a:p>
            <a:pPr lvl="0"/>
            <a:r>
              <a:rPr lang="en-US" dirty="0"/>
              <a:t>CLICK TO EDIT</a:t>
            </a:r>
          </a:p>
        </p:txBody>
      </p:sp>
      <p:sp>
        <p:nvSpPr>
          <p:cNvPr id="59" name="Text Placeholder 50">
            <a:extLst>
              <a:ext uri="{FF2B5EF4-FFF2-40B4-BE49-F238E27FC236}">
                <a16:creationId xmlns:a16="http://schemas.microsoft.com/office/drawing/2014/main" id="{7F9CD6F4-7AEE-42A4-B26D-96BE3E900368}"/>
              </a:ext>
            </a:extLst>
          </p:cNvPr>
          <p:cNvSpPr>
            <a:spLocks noGrp="1"/>
          </p:cNvSpPr>
          <p:nvPr>
            <p:ph type="body" sz="quarter" idx="19"/>
          </p:nvPr>
        </p:nvSpPr>
        <p:spPr>
          <a:xfrm>
            <a:off x="5674541" y="3254810"/>
            <a:ext cx="2179637" cy="706438"/>
          </a:xfrm>
        </p:spPr>
        <p:txBody>
          <a:bodyPr>
            <a:noAutofit/>
          </a:bodyPr>
          <a:lstStyle>
            <a:lvl1pPr marL="0" indent="0">
              <a:lnSpc>
                <a:spcPct val="100000"/>
              </a:lnSpc>
              <a:buNone/>
              <a:defRPr sz="1100">
                <a:solidFill>
                  <a:schemeClr val="tx1"/>
                </a:solidFill>
              </a:defRPr>
            </a:lvl1pPr>
            <a:lvl2pPr marL="457063" indent="0">
              <a:buNone/>
              <a:defRPr sz="1100"/>
            </a:lvl2pPr>
            <a:lvl3pPr marL="914126" indent="0">
              <a:buNone/>
              <a:defRPr sz="1100"/>
            </a:lvl3pPr>
            <a:lvl4pPr marL="1371189" indent="0">
              <a:buNone/>
              <a:defRPr sz="1100"/>
            </a:lvl4pPr>
            <a:lvl5pPr marL="1828251" indent="0">
              <a:buNone/>
              <a:defRPr sz="1100"/>
            </a:lvl5pPr>
          </a:lstStyle>
          <a:p>
            <a:pPr lvl="0"/>
            <a:r>
              <a:rPr lang="en-US"/>
              <a:t>Click to edit Master text styles</a:t>
            </a:r>
          </a:p>
        </p:txBody>
      </p:sp>
      <p:sp>
        <p:nvSpPr>
          <p:cNvPr id="60" name="Text Placeholder 48">
            <a:extLst>
              <a:ext uri="{FF2B5EF4-FFF2-40B4-BE49-F238E27FC236}">
                <a16:creationId xmlns:a16="http://schemas.microsoft.com/office/drawing/2014/main" id="{82EA5B58-66CC-4197-BAC3-D0A39558DB0F}"/>
              </a:ext>
            </a:extLst>
          </p:cNvPr>
          <p:cNvSpPr>
            <a:spLocks noGrp="1"/>
          </p:cNvSpPr>
          <p:nvPr>
            <p:ph type="body" sz="quarter" idx="20" hasCustomPrompt="1"/>
          </p:nvPr>
        </p:nvSpPr>
        <p:spPr>
          <a:xfrm>
            <a:off x="9697900" y="2914739"/>
            <a:ext cx="2159000" cy="302186"/>
          </a:xfrm>
        </p:spPr>
        <p:txBody>
          <a:bodyPr>
            <a:noAutofit/>
          </a:bodyPr>
          <a:lstStyle>
            <a:lvl1pPr marL="0" indent="0">
              <a:buNone/>
              <a:defRPr sz="1799" b="1">
                <a:solidFill>
                  <a:schemeClr val="accent5"/>
                </a:solidFill>
                <a:latin typeface="+mj-lt"/>
              </a:defRPr>
            </a:lvl1pPr>
            <a:lvl2pPr marL="457063" indent="0">
              <a:buNone/>
              <a:defRPr sz="1799"/>
            </a:lvl2pPr>
            <a:lvl3pPr marL="914126" indent="0">
              <a:buNone/>
              <a:defRPr sz="1799"/>
            </a:lvl3pPr>
            <a:lvl4pPr marL="1371189" indent="0">
              <a:buNone/>
              <a:defRPr sz="1799"/>
            </a:lvl4pPr>
            <a:lvl5pPr marL="1828251" indent="0">
              <a:buNone/>
              <a:defRPr sz="1799"/>
            </a:lvl5pPr>
          </a:lstStyle>
          <a:p>
            <a:pPr lvl="0"/>
            <a:r>
              <a:rPr lang="en-US" dirty="0"/>
              <a:t>CLICK TO EDIT</a:t>
            </a:r>
          </a:p>
        </p:txBody>
      </p:sp>
      <p:sp>
        <p:nvSpPr>
          <p:cNvPr id="61" name="Text Placeholder 50">
            <a:extLst>
              <a:ext uri="{FF2B5EF4-FFF2-40B4-BE49-F238E27FC236}">
                <a16:creationId xmlns:a16="http://schemas.microsoft.com/office/drawing/2014/main" id="{B76C47B4-A585-4CAC-933A-2E6D1938D171}"/>
              </a:ext>
            </a:extLst>
          </p:cNvPr>
          <p:cNvSpPr>
            <a:spLocks noGrp="1"/>
          </p:cNvSpPr>
          <p:nvPr>
            <p:ph type="body" sz="quarter" idx="21"/>
          </p:nvPr>
        </p:nvSpPr>
        <p:spPr>
          <a:xfrm>
            <a:off x="9697901" y="3254810"/>
            <a:ext cx="2179637" cy="706438"/>
          </a:xfrm>
        </p:spPr>
        <p:txBody>
          <a:bodyPr>
            <a:noAutofit/>
          </a:bodyPr>
          <a:lstStyle>
            <a:lvl1pPr marL="0" indent="0">
              <a:lnSpc>
                <a:spcPct val="100000"/>
              </a:lnSpc>
              <a:buNone/>
              <a:defRPr sz="1100">
                <a:solidFill>
                  <a:schemeClr val="tx1"/>
                </a:solidFill>
              </a:defRPr>
            </a:lvl1pPr>
            <a:lvl2pPr marL="457063" indent="0">
              <a:buNone/>
              <a:defRPr sz="1100"/>
            </a:lvl2pPr>
            <a:lvl3pPr marL="914126" indent="0">
              <a:buNone/>
              <a:defRPr sz="1100"/>
            </a:lvl3pPr>
            <a:lvl4pPr marL="1371189" indent="0">
              <a:buNone/>
              <a:defRPr sz="1100"/>
            </a:lvl4pPr>
            <a:lvl5pPr marL="1828251" indent="0">
              <a:buNone/>
              <a:defRPr sz="1100"/>
            </a:lvl5pPr>
          </a:lstStyle>
          <a:p>
            <a:pPr lvl="0"/>
            <a:r>
              <a:rPr lang="en-US"/>
              <a:t>Click to edit Master text styles</a:t>
            </a:r>
          </a:p>
        </p:txBody>
      </p:sp>
      <p:sp>
        <p:nvSpPr>
          <p:cNvPr id="62" name="Text Placeholder 48">
            <a:extLst>
              <a:ext uri="{FF2B5EF4-FFF2-40B4-BE49-F238E27FC236}">
                <a16:creationId xmlns:a16="http://schemas.microsoft.com/office/drawing/2014/main" id="{563D0C18-5125-4D0F-B46D-76AE182B3FA2}"/>
              </a:ext>
            </a:extLst>
          </p:cNvPr>
          <p:cNvSpPr>
            <a:spLocks noGrp="1"/>
          </p:cNvSpPr>
          <p:nvPr>
            <p:ph type="body" sz="quarter" idx="22" hasCustomPrompt="1"/>
          </p:nvPr>
        </p:nvSpPr>
        <p:spPr>
          <a:xfrm>
            <a:off x="1580060" y="4057987"/>
            <a:ext cx="2159000" cy="302186"/>
          </a:xfrm>
        </p:spPr>
        <p:txBody>
          <a:bodyPr>
            <a:noAutofit/>
          </a:bodyPr>
          <a:lstStyle>
            <a:lvl1pPr marL="0" indent="0">
              <a:buNone/>
              <a:defRPr sz="1799" b="1">
                <a:solidFill>
                  <a:schemeClr val="accent6"/>
                </a:solidFill>
                <a:latin typeface="+mj-lt"/>
              </a:defRPr>
            </a:lvl1pPr>
            <a:lvl2pPr marL="457063" indent="0">
              <a:buNone/>
              <a:defRPr sz="1799"/>
            </a:lvl2pPr>
            <a:lvl3pPr marL="914126" indent="0">
              <a:buNone/>
              <a:defRPr sz="1799"/>
            </a:lvl3pPr>
            <a:lvl4pPr marL="1371189" indent="0">
              <a:buNone/>
              <a:defRPr sz="1799"/>
            </a:lvl4pPr>
            <a:lvl5pPr marL="1828251" indent="0">
              <a:buNone/>
              <a:defRPr sz="1799"/>
            </a:lvl5pPr>
          </a:lstStyle>
          <a:p>
            <a:pPr lvl="0"/>
            <a:r>
              <a:rPr lang="en-US" dirty="0"/>
              <a:t>CLICK TO EDIT</a:t>
            </a:r>
          </a:p>
        </p:txBody>
      </p:sp>
      <p:sp>
        <p:nvSpPr>
          <p:cNvPr id="63" name="Text Placeholder 50">
            <a:extLst>
              <a:ext uri="{FF2B5EF4-FFF2-40B4-BE49-F238E27FC236}">
                <a16:creationId xmlns:a16="http://schemas.microsoft.com/office/drawing/2014/main" id="{10634501-CE83-42B9-8572-5C6B73710869}"/>
              </a:ext>
            </a:extLst>
          </p:cNvPr>
          <p:cNvSpPr>
            <a:spLocks noGrp="1"/>
          </p:cNvSpPr>
          <p:nvPr>
            <p:ph type="body" sz="quarter" idx="23"/>
          </p:nvPr>
        </p:nvSpPr>
        <p:spPr>
          <a:xfrm>
            <a:off x="1580061" y="4392591"/>
            <a:ext cx="2179637" cy="706438"/>
          </a:xfrm>
        </p:spPr>
        <p:txBody>
          <a:bodyPr>
            <a:noAutofit/>
          </a:bodyPr>
          <a:lstStyle>
            <a:lvl1pPr marL="0" indent="0">
              <a:lnSpc>
                <a:spcPct val="100000"/>
              </a:lnSpc>
              <a:buNone/>
              <a:defRPr sz="1100">
                <a:solidFill>
                  <a:schemeClr val="tx1"/>
                </a:solidFill>
              </a:defRPr>
            </a:lvl1pPr>
            <a:lvl2pPr marL="457063" indent="0">
              <a:buNone/>
              <a:defRPr sz="1100"/>
            </a:lvl2pPr>
            <a:lvl3pPr marL="914126" indent="0">
              <a:buNone/>
              <a:defRPr sz="1100"/>
            </a:lvl3pPr>
            <a:lvl4pPr marL="1371189" indent="0">
              <a:buNone/>
              <a:defRPr sz="1100"/>
            </a:lvl4pPr>
            <a:lvl5pPr marL="1828251" indent="0">
              <a:buNone/>
              <a:defRPr sz="1100"/>
            </a:lvl5pPr>
          </a:lstStyle>
          <a:p>
            <a:pPr lvl="0"/>
            <a:r>
              <a:rPr lang="en-US"/>
              <a:t>Click to edit Master text styles</a:t>
            </a:r>
          </a:p>
        </p:txBody>
      </p:sp>
      <p:sp>
        <p:nvSpPr>
          <p:cNvPr id="64" name="Text Placeholder 48">
            <a:extLst>
              <a:ext uri="{FF2B5EF4-FFF2-40B4-BE49-F238E27FC236}">
                <a16:creationId xmlns:a16="http://schemas.microsoft.com/office/drawing/2014/main" id="{54844B85-1B28-4340-AA8C-10A0C2A36C9E}"/>
              </a:ext>
            </a:extLst>
          </p:cNvPr>
          <p:cNvSpPr>
            <a:spLocks noGrp="1"/>
          </p:cNvSpPr>
          <p:nvPr>
            <p:ph type="body" sz="quarter" idx="24" hasCustomPrompt="1"/>
          </p:nvPr>
        </p:nvSpPr>
        <p:spPr>
          <a:xfrm>
            <a:off x="5674540" y="4057987"/>
            <a:ext cx="2159000" cy="302186"/>
          </a:xfrm>
        </p:spPr>
        <p:txBody>
          <a:bodyPr>
            <a:noAutofit/>
          </a:bodyPr>
          <a:lstStyle>
            <a:lvl1pPr marL="0" indent="0">
              <a:buNone/>
              <a:defRPr sz="1799" b="1">
                <a:solidFill>
                  <a:schemeClr val="accent6"/>
                </a:solidFill>
                <a:latin typeface="+mj-lt"/>
              </a:defRPr>
            </a:lvl1pPr>
            <a:lvl2pPr marL="457063" indent="0">
              <a:buNone/>
              <a:defRPr sz="1799"/>
            </a:lvl2pPr>
            <a:lvl3pPr marL="914126" indent="0">
              <a:buNone/>
              <a:defRPr sz="1799"/>
            </a:lvl3pPr>
            <a:lvl4pPr marL="1371189" indent="0">
              <a:buNone/>
              <a:defRPr sz="1799"/>
            </a:lvl4pPr>
            <a:lvl5pPr marL="1828251" indent="0">
              <a:buNone/>
              <a:defRPr sz="1799"/>
            </a:lvl5pPr>
          </a:lstStyle>
          <a:p>
            <a:pPr lvl="0"/>
            <a:r>
              <a:rPr lang="en-US" dirty="0"/>
              <a:t>CLICK TO EDIT</a:t>
            </a:r>
          </a:p>
        </p:txBody>
      </p:sp>
      <p:sp>
        <p:nvSpPr>
          <p:cNvPr id="65" name="Text Placeholder 50">
            <a:extLst>
              <a:ext uri="{FF2B5EF4-FFF2-40B4-BE49-F238E27FC236}">
                <a16:creationId xmlns:a16="http://schemas.microsoft.com/office/drawing/2014/main" id="{31BB84F0-3823-46DB-BCEF-5EF3F8E680CF}"/>
              </a:ext>
            </a:extLst>
          </p:cNvPr>
          <p:cNvSpPr>
            <a:spLocks noGrp="1"/>
          </p:cNvSpPr>
          <p:nvPr>
            <p:ph type="body" sz="quarter" idx="25"/>
          </p:nvPr>
        </p:nvSpPr>
        <p:spPr>
          <a:xfrm>
            <a:off x="5674541" y="4392591"/>
            <a:ext cx="2179637" cy="706438"/>
          </a:xfrm>
        </p:spPr>
        <p:txBody>
          <a:bodyPr>
            <a:noAutofit/>
          </a:bodyPr>
          <a:lstStyle>
            <a:lvl1pPr marL="0" indent="0">
              <a:lnSpc>
                <a:spcPct val="100000"/>
              </a:lnSpc>
              <a:buNone/>
              <a:defRPr sz="1100">
                <a:solidFill>
                  <a:schemeClr val="tx1"/>
                </a:solidFill>
              </a:defRPr>
            </a:lvl1pPr>
            <a:lvl2pPr marL="457063" indent="0">
              <a:buNone/>
              <a:defRPr sz="1100"/>
            </a:lvl2pPr>
            <a:lvl3pPr marL="914126" indent="0">
              <a:buNone/>
              <a:defRPr sz="1100"/>
            </a:lvl3pPr>
            <a:lvl4pPr marL="1371189" indent="0">
              <a:buNone/>
              <a:defRPr sz="1100"/>
            </a:lvl4pPr>
            <a:lvl5pPr marL="1828251" indent="0">
              <a:buNone/>
              <a:defRPr sz="1100"/>
            </a:lvl5pPr>
          </a:lstStyle>
          <a:p>
            <a:pPr lvl="0"/>
            <a:r>
              <a:rPr lang="en-US"/>
              <a:t>Click to edit Master text styles</a:t>
            </a:r>
          </a:p>
        </p:txBody>
      </p:sp>
      <p:sp>
        <p:nvSpPr>
          <p:cNvPr id="66" name="Text Placeholder 48">
            <a:extLst>
              <a:ext uri="{FF2B5EF4-FFF2-40B4-BE49-F238E27FC236}">
                <a16:creationId xmlns:a16="http://schemas.microsoft.com/office/drawing/2014/main" id="{D4D4EE7B-E029-47B3-BC18-D53E810711CE}"/>
              </a:ext>
            </a:extLst>
          </p:cNvPr>
          <p:cNvSpPr>
            <a:spLocks noGrp="1"/>
          </p:cNvSpPr>
          <p:nvPr>
            <p:ph type="body" sz="quarter" idx="26" hasCustomPrompt="1"/>
          </p:nvPr>
        </p:nvSpPr>
        <p:spPr>
          <a:xfrm>
            <a:off x="9697900" y="4057987"/>
            <a:ext cx="2159000" cy="302186"/>
          </a:xfrm>
        </p:spPr>
        <p:txBody>
          <a:bodyPr>
            <a:noAutofit/>
          </a:bodyPr>
          <a:lstStyle>
            <a:lvl1pPr marL="0" indent="0">
              <a:buNone/>
              <a:defRPr sz="1799" b="1">
                <a:solidFill>
                  <a:schemeClr val="accent6"/>
                </a:solidFill>
                <a:latin typeface="+mj-lt"/>
              </a:defRPr>
            </a:lvl1pPr>
            <a:lvl2pPr marL="457063" indent="0">
              <a:buNone/>
              <a:defRPr sz="1799"/>
            </a:lvl2pPr>
            <a:lvl3pPr marL="914126" indent="0">
              <a:buNone/>
              <a:defRPr sz="1799"/>
            </a:lvl3pPr>
            <a:lvl4pPr marL="1371189" indent="0">
              <a:buNone/>
              <a:defRPr sz="1799"/>
            </a:lvl4pPr>
            <a:lvl5pPr marL="1828251" indent="0">
              <a:buNone/>
              <a:defRPr sz="1799"/>
            </a:lvl5pPr>
          </a:lstStyle>
          <a:p>
            <a:pPr lvl="0"/>
            <a:r>
              <a:rPr lang="en-US" dirty="0"/>
              <a:t>CLICK TO EDIT</a:t>
            </a:r>
          </a:p>
        </p:txBody>
      </p:sp>
      <p:sp>
        <p:nvSpPr>
          <p:cNvPr id="67" name="Text Placeholder 50">
            <a:extLst>
              <a:ext uri="{FF2B5EF4-FFF2-40B4-BE49-F238E27FC236}">
                <a16:creationId xmlns:a16="http://schemas.microsoft.com/office/drawing/2014/main" id="{C088BE45-14DC-4551-A5FC-93D0BA991882}"/>
              </a:ext>
            </a:extLst>
          </p:cNvPr>
          <p:cNvSpPr>
            <a:spLocks noGrp="1"/>
          </p:cNvSpPr>
          <p:nvPr>
            <p:ph type="body" sz="quarter" idx="27"/>
          </p:nvPr>
        </p:nvSpPr>
        <p:spPr>
          <a:xfrm>
            <a:off x="9697901" y="4392591"/>
            <a:ext cx="2179637" cy="706438"/>
          </a:xfrm>
        </p:spPr>
        <p:txBody>
          <a:bodyPr>
            <a:noAutofit/>
          </a:bodyPr>
          <a:lstStyle>
            <a:lvl1pPr marL="0" indent="0">
              <a:lnSpc>
                <a:spcPct val="100000"/>
              </a:lnSpc>
              <a:buNone/>
              <a:defRPr sz="1100">
                <a:solidFill>
                  <a:schemeClr val="tx1"/>
                </a:solidFill>
              </a:defRPr>
            </a:lvl1pPr>
            <a:lvl2pPr marL="457063" indent="0">
              <a:buNone/>
              <a:defRPr sz="1100"/>
            </a:lvl2pPr>
            <a:lvl3pPr marL="914126" indent="0">
              <a:buNone/>
              <a:defRPr sz="1100"/>
            </a:lvl3pPr>
            <a:lvl4pPr marL="1371189" indent="0">
              <a:buNone/>
              <a:defRPr sz="1100"/>
            </a:lvl4pPr>
            <a:lvl5pPr marL="1828251" indent="0">
              <a:buNone/>
              <a:defRPr sz="1100"/>
            </a:lvl5pPr>
          </a:lstStyle>
          <a:p>
            <a:pPr lvl="0"/>
            <a:r>
              <a:rPr lang="en-US"/>
              <a:t>Click to edit Master text styles</a:t>
            </a:r>
          </a:p>
        </p:txBody>
      </p:sp>
      <p:sp>
        <p:nvSpPr>
          <p:cNvPr id="68" name="Text Placeholder 48">
            <a:extLst>
              <a:ext uri="{FF2B5EF4-FFF2-40B4-BE49-F238E27FC236}">
                <a16:creationId xmlns:a16="http://schemas.microsoft.com/office/drawing/2014/main" id="{120E072F-4FF5-422F-B7FD-BE3DF026010F}"/>
              </a:ext>
            </a:extLst>
          </p:cNvPr>
          <p:cNvSpPr>
            <a:spLocks noGrp="1"/>
          </p:cNvSpPr>
          <p:nvPr>
            <p:ph type="body" sz="quarter" idx="28" hasCustomPrompt="1"/>
          </p:nvPr>
        </p:nvSpPr>
        <p:spPr>
          <a:xfrm>
            <a:off x="1580060" y="5231920"/>
            <a:ext cx="2159000" cy="302186"/>
          </a:xfrm>
        </p:spPr>
        <p:txBody>
          <a:bodyPr>
            <a:noAutofit/>
          </a:bodyPr>
          <a:lstStyle>
            <a:lvl1pPr marL="0" indent="0">
              <a:buNone/>
              <a:defRPr sz="1799" b="1">
                <a:solidFill>
                  <a:schemeClr val="accent3"/>
                </a:solidFill>
                <a:latin typeface="+mj-lt"/>
              </a:defRPr>
            </a:lvl1pPr>
            <a:lvl2pPr marL="457063" indent="0">
              <a:buNone/>
              <a:defRPr sz="1799"/>
            </a:lvl2pPr>
            <a:lvl3pPr marL="914126" indent="0">
              <a:buNone/>
              <a:defRPr sz="1799"/>
            </a:lvl3pPr>
            <a:lvl4pPr marL="1371189" indent="0">
              <a:buNone/>
              <a:defRPr sz="1799"/>
            </a:lvl4pPr>
            <a:lvl5pPr marL="1828251" indent="0">
              <a:buNone/>
              <a:defRPr sz="1799"/>
            </a:lvl5pPr>
          </a:lstStyle>
          <a:p>
            <a:pPr lvl="0"/>
            <a:r>
              <a:rPr lang="en-US" dirty="0"/>
              <a:t>CLICK TO EDIT</a:t>
            </a:r>
          </a:p>
        </p:txBody>
      </p:sp>
      <p:sp>
        <p:nvSpPr>
          <p:cNvPr id="69" name="Text Placeholder 50">
            <a:extLst>
              <a:ext uri="{FF2B5EF4-FFF2-40B4-BE49-F238E27FC236}">
                <a16:creationId xmlns:a16="http://schemas.microsoft.com/office/drawing/2014/main" id="{E73E6162-F4E3-4F6D-BA12-6B5918E23B8E}"/>
              </a:ext>
            </a:extLst>
          </p:cNvPr>
          <p:cNvSpPr>
            <a:spLocks noGrp="1"/>
          </p:cNvSpPr>
          <p:nvPr>
            <p:ph type="body" sz="quarter" idx="29"/>
          </p:nvPr>
        </p:nvSpPr>
        <p:spPr>
          <a:xfrm>
            <a:off x="1580061" y="5566524"/>
            <a:ext cx="2179637" cy="706438"/>
          </a:xfrm>
        </p:spPr>
        <p:txBody>
          <a:bodyPr>
            <a:noAutofit/>
          </a:bodyPr>
          <a:lstStyle>
            <a:lvl1pPr marL="0" indent="0">
              <a:lnSpc>
                <a:spcPct val="100000"/>
              </a:lnSpc>
              <a:buNone/>
              <a:defRPr sz="1100">
                <a:solidFill>
                  <a:schemeClr val="tx1"/>
                </a:solidFill>
              </a:defRPr>
            </a:lvl1pPr>
            <a:lvl2pPr marL="457063" indent="0">
              <a:buNone/>
              <a:defRPr sz="1100"/>
            </a:lvl2pPr>
            <a:lvl3pPr marL="914126" indent="0">
              <a:buNone/>
              <a:defRPr sz="1100"/>
            </a:lvl3pPr>
            <a:lvl4pPr marL="1371189" indent="0">
              <a:buNone/>
              <a:defRPr sz="1100"/>
            </a:lvl4pPr>
            <a:lvl5pPr marL="1828251" indent="0">
              <a:buNone/>
              <a:defRPr sz="1100"/>
            </a:lvl5pPr>
          </a:lstStyle>
          <a:p>
            <a:pPr lvl="0"/>
            <a:r>
              <a:rPr lang="en-US"/>
              <a:t>Click to edit Master text styles</a:t>
            </a:r>
          </a:p>
        </p:txBody>
      </p:sp>
      <p:sp>
        <p:nvSpPr>
          <p:cNvPr id="70" name="Text Placeholder 48">
            <a:extLst>
              <a:ext uri="{FF2B5EF4-FFF2-40B4-BE49-F238E27FC236}">
                <a16:creationId xmlns:a16="http://schemas.microsoft.com/office/drawing/2014/main" id="{C9938F8E-67A2-401C-882C-ED04C7E5224B}"/>
              </a:ext>
            </a:extLst>
          </p:cNvPr>
          <p:cNvSpPr>
            <a:spLocks noGrp="1"/>
          </p:cNvSpPr>
          <p:nvPr>
            <p:ph type="body" sz="quarter" idx="30" hasCustomPrompt="1"/>
          </p:nvPr>
        </p:nvSpPr>
        <p:spPr>
          <a:xfrm>
            <a:off x="5674540" y="5231920"/>
            <a:ext cx="2159000" cy="302186"/>
          </a:xfrm>
        </p:spPr>
        <p:txBody>
          <a:bodyPr>
            <a:noAutofit/>
          </a:bodyPr>
          <a:lstStyle>
            <a:lvl1pPr marL="0" indent="0">
              <a:buNone/>
              <a:defRPr sz="1799" b="1">
                <a:solidFill>
                  <a:schemeClr val="accent3"/>
                </a:solidFill>
                <a:latin typeface="+mj-lt"/>
              </a:defRPr>
            </a:lvl1pPr>
            <a:lvl2pPr marL="457063" indent="0">
              <a:buNone/>
              <a:defRPr sz="1799"/>
            </a:lvl2pPr>
            <a:lvl3pPr marL="914126" indent="0">
              <a:buNone/>
              <a:defRPr sz="1799"/>
            </a:lvl3pPr>
            <a:lvl4pPr marL="1371189" indent="0">
              <a:buNone/>
              <a:defRPr sz="1799"/>
            </a:lvl4pPr>
            <a:lvl5pPr marL="1828251" indent="0">
              <a:buNone/>
              <a:defRPr sz="1799"/>
            </a:lvl5pPr>
          </a:lstStyle>
          <a:p>
            <a:pPr lvl="0"/>
            <a:r>
              <a:rPr lang="en-US" dirty="0"/>
              <a:t>CLICK TO EDIT</a:t>
            </a:r>
          </a:p>
        </p:txBody>
      </p:sp>
      <p:sp>
        <p:nvSpPr>
          <p:cNvPr id="71" name="Text Placeholder 50">
            <a:extLst>
              <a:ext uri="{FF2B5EF4-FFF2-40B4-BE49-F238E27FC236}">
                <a16:creationId xmlns:a16="http://schemas.microsoft.com/office/drawing/2014/main" id="{E683DBE3-DCA5-4538-A253-E60ED2C4B621}"/>
              </a:ext>
            </a:extLst>
          </p:cNvPr>
          <p:cNvSpPr>
            <a:spLocks noGrp="1"/>
          </p:cNvSpPr>
          <p:nvPr>
            <p:ph type="body" sz="quarter" idx="31"/>
          </p:nvPr>
        </p:nvSpPr>
        <p:spPr>
          <a:xfrm>
            <a:off x="5674541" y="5566524"/>
            <a:ext cx="2179637" cy="706438"/>
          </a:xfrm>
        </p:spPr>
        <p:txBody>
          <a:bodyPr>
            <a:noAutofit/>
          </a:bodyPr>
          <a:lstStyle>
            <a:lvl1pPr marL="0" indent="0">
              <a:lnSpc>
                <a:spcPct val="100000"/>
              </a:lnSpc>
              <a:buNone/>
              <a:defRPr sz="1100">
                <a:solidFill>
                  <a:schemeClr val="tx1"/>
                </a:solidFill>
              </a:defRPr>
            </a:lvl1pPr>
            <a:lvl2pPr marL="457063" indent="0">
              <a:buNone/>
              <a:defRPr sz="1100"/>
            </a:lvl2pPr>
            <a:lvl3pPr marL="914126" indent="0">
              <a:buNone/>
              <a:defRPr sz="1100"/>
            </a:lvl3pPr>
            <a:lvl4pPr marL="1371189" indent="0">
              <a:buNone/>
              <a:defRPr sz="1100"/>
            </a:lvl4pPr>
            <a:lvl5pPr marL="1828251" indent="0">
              <a:buNone/>
              <a:defRPr sz="1100"/>
            </a:lvl5pPr>
          </a:lstStyle>
          <a:p>
            <a:pPr lvl="0"/>
            <a:r>
              <a:rPr lang="en-US"/>
              <a:t>Click to edit Master text styles</a:t>
            </a:r>
          </a:p>
        </p:txBody>
      </p:sp>
      <p:sp>
        <p:nvSpPr>
          <p:cNvPr id="72" name="Text Placeholder 48">
            <a:extLst>
              <a:ext uri="{FF2B5EF4-FFF2-40B4-BE49-F238E27FC236}">
                <a16:creationId xmlns:a16="http://schemas.microsoft.com/office/drawing/2014/main" id="{6F8B9E2C-BE06-4536-A348-4640A2DA1BFC}"/>
              </a:ext>
            </a:extLst>
          </p:cNvPr>
          <p:cNvSpPr>
            <a:spLocks noGrp="1"/>
          </p:cNvSpPr>
          <p:nvPr>
            <p:ph type="body" sz="quarter" idx="32" hasCustomPrompt="1"/>
          </p:nvPr>
        </p:nvSpPr>
        <p:spPr>
          <a:xfrm>
            <a:off x="9697900" y="5231920"/>
            <a:ext cx="2159000" cy="302186"/>
          </a:xfrm>
        </p:spPr>
        <p:txBody>
          <a:bodyPr>
            <a:noAutofit/>
          </a:bodyPr>
          <a:lstStyle>
            <a:lvl1pPr marL="0" indent="0">
              <a:buNone/>
              <a:defRPr sz="1799" b="1">
                <a:solidFill>
                  <a:schemeClr val="accent3"/>
                </a:solidFill>
                <a:latin typeface="+mj-lt"/>
              </a:defRPr>
            </a:lvl1pPr>
            <a:lvl2pPr marL="457063" indent="0">
              <a:buNone/>
              <a:defRPr sz="1799"/>
            </a:lvl2pPr>
            <a:lvl3pPr marL="914126" indent="0">
              <a:buNone/>
              <a:defRPr sz="1799"/>
            </a:lvl3pPr>
            <a:lvl4pPr marL="1371189" indent="0">
              <a:buNone/>
              <a:defRPr sz="1799"/>
            </a:lvl4pPr>
            <a:lvl5pPr marL="1828251" indent="0">
              <a:buNone/>
              <a:defRPr sz="1799"/>
            </a:lvl5pPr>
          </a:lstStyle>
          <a:p>
            <a:pPr lvl="0"/>
            <a:r>
              <a:rPr lang="en-US" dirty="0"/>
              <a:t>CLICK TO EDIT</a:t>
            </a:r>
          </a:p>
        </p:txBody>
      </p:sp>
      <p:sp>
        <p:nvSpPr>
          <p:cNvPr id="73" name="Text Placeholder 50">
            <a:extLst>
              <a:ext uri="{FF2B5EF4-FFF2-40B4-BE49-F238E27FC236}">
                <a16:creationId xmlns:a16="http://schemas.microsoft.com/office/drawing/2014/main" id="{B9A57CE7-FAE2-490F-A8F8-402B5F3A7443}"/>
              </a:ext>
            </a:extLst>
          </p:cNvPr>
          <p:cNvSpPr>
            <a:spLocks noGrp="1"/>
          </p:cNvSpPr>
          <p:nvPr>
            <p:ph type="body" sz="quarter" idx="33"/>
          </p:nvPr>
        </p:nvSpPr>
        <p:spPr>
          <a:xfrm>
            <a:off x="9697901" y="5566524"/>
            <a:ext cx="2179637" cy="706438"/>
          </a:xfrm>
        </p:spPr>
        <p:txBody>
          <a:bodyPr>
            <a:noAutofit/>
          </a:bodyPr>
          <a:lstStyle>
            <a:lvl1pPr marL="0" indent="0">
              <a:lnSpc>
                <a:spcPct val="100000"/>
              </a:lnSpc>
              <a:buNone/>
              <a:defRPr sz="1100">
                <a:solidFill>
                  <a:schemeClr val="tx1"/>
                </a:solidFill>
              </a:defRPr>
            </a:lvl1pPr>
            <a:lvl2pPr marL="457063" indent="0">
              <a:buNone/>
              <a:defRPr sz="1100"/>
            </a:lvl2pPr>
            <a:lvl3pPr marL="914126" indent="0">
              <a:buNone/>
              <a:defRPr sz="1100"/>
            </a:lvl3pPr>
            <a:lvl4pPr marL="1371189" indent="0">
              <a:buNone/>
              <a:defRPr sz="1100"/>
            </a:lvl4pPr>
            <a:lvl5pPr marL="1828251" indent="0">
              <a:buNone/>
              <a:defRPr sz="1100"/>
            </a:lvl5pPr>
          </a:lstStyle>
          <a:p>
            <a:pPr lvl="0"/>
            <a:r>
              <a:rPr lang="en-US"/>
              <a:t>Click to edit Master text styles</a:t>
            </a:r>
          </a:p>
        </p:txBody>
      </p:sp>
      <p:sp>
        <p:nvSpPr>
          <p:cNvPr id="2" name="Title 1">
            <a:extLst>
              <a:ext uri="{FF2B5EF4-FFF2-40B4-BE49-F238E27FC236}">
                <a16:creationId xmlns:a16="http://schemas.microsoft.com/office/drawing/2014/main" id="{AA611859-7CC8-480B-BA0E-18BB16B3047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42498588"/>
      </p:ext>
    </p:extLst>
  </p:cSld>
  <p:clrMapOvr>
    <a:masterClrMapping/>
  </p:clrMapOvr>
  <p:extLst>
    <p:ext uri="{DCECCB84-F9BA-43D5-87BE-67443E8EF086}">
      <p15:sldGuideLst xmlns:p15="http://schemas.microsoft.com/office/powerpoint/2012/main">
        <p15:guide id="1" pos="2544">
          <p15:clr>
            <a:srgbClr val="FBAE40"/>
          </p15:clr>
        </p15:guide>
        <p15:guide id="2" pos="5112">
          <p15:clr>
            <a:srgbClr val="FBAE40"/>
          </p15:clr>
        </p15:guide>
        <p15:guide id="4" pos="5256">
          <p15:clr>
            <a:srgbClr val="5ACBF0"/>
          </p15:clr>
        </p15:guide>
        <p15:guide id="5" pos="4968">
          <p15:clr>
            <a:srgbClr val="5ACBF0"/>
          </p15:clr>
        </p15:guide>
        <p15:guide id="6" pos="2688">
          <p15:clr>
            <a:srgbClr val="5ACBF0"/>
          </p15:clr>
        </p15:guide>
        <p15:guide id="7" pos="2400">
          <p15:clr>
            <a:srgbClr val="5ACBF0"/>
          </p15:clr>
        </p15:guide>
        <p15:guide id="10" pos="144">
          <p15:clr>
            <a:srgbClr val="5ACBF0"/>
          </p15:clr>
        </p15:guide>
        <p15:guide id="11" orient="horz" pos="4176">
          <p15:clr>
            <a:srgbClr val="5ACBF0"/>
          </p15:clr>
        </p15:guide>
        <p15:guide id="12" pos="7536">
          <p15:clr>
            <a:srgbClr val="5ACBF0"/>
          </p15:clr>
        </p15:guide>
        <p15:guide id="13" orient="horz" pos="144">
          <p15:clr>
            <a:srgbClr val="5ACBF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10059311" y="877033"/>
            <a:ext cx="1732400" cy="577200"/>
          </a:xfrm>
          <a:prstGeom prst="triangle">
            <a:avLst>
              <a:gd name="adj" fmla="val 32425"/>
            </a:avLst>
          </a:prstGeom>
          <a:solidFill>
            <a:srgbClr val="26324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latin typeface="Arvo"/>
              <a:ea typeface="Arvo"/>
              <a:cs typeface="Arvo"/>
              <a:sym typeface="Arvo"/>
            </a:endParaRPr>
          </a:p>
        </p:txBody>
      </p:sp>
      <p:grpSp>
        <p:nvGrpSpPr>
          <p:cNvPr id="11" name="Google Shape;11;p2"/>
          <p:cNvGrpSpPr/>
          <p:nvPr/>
        </p:nvGrpSpPr>
        <p:grpSpPr>
          <a:xfrm>
            <a:off x="0" y="-9451"/>
            <a:ext cx="11548531" cy="6867451"/>
            <a:chOff x="0" y="-7088"/>
            <a:chExt cx="8661398" cy="5150588"/>
          </a:xfrm>
        </p:grpSpPr>
        <p:sp>
          <p:nvSpPr>
            <p:cNvPr id="12" name="Google Shape;12;p2"/>
            <p:cNvSpPr/>
            <p:nvPr/>
          </p:nvSpPr>
          <p:spPr>
            <a:xfrm>
              <a:off x="0" y="0"/>
              <a:ext cx="3525000" cy="5143500"/>
            </a:xfrm>
            <a:prstGeom prst="rect">
              <a:avLst/>
            </a:prstGeom>
            <a:solidFill>
              <a:srgbClr val="C7D3E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 name="Google Shape;13;p2"/>
            <p:cNvSpPr/>
            <p:nvPr/>
          </p:nvSpPr>
          <p:spPr>
            <a:xfrm rot="10800000" flipH="1">
              <a:off x="3517898" y="-7088"/>
              <a:ext cx="5143500" cy="5143500"/>
            </a:xfrm>
            <a:prstGeom prst="rtTriangle">
              <a:avLst/>
            </a:prstGeom>
            <a:solidFill>
              <a:srgbClr val="C7D3E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latin typeface="Arvo"/>
                <a:ea typeface="Arvo"/>
                <a:cs typeface="Arvo"/>
                <a:sym typeface="Arvo"/>
              </a:endParaRPr>
            </a:p>
          </p:txBody>
        </p:sp>
      </p:grpSp>
      <p:grpSp>
        <p:nvGrpSpPr>
          <p:cNvPr id="14" name="Google Shape;14;p2"/>
          <p:cNvGrpSpPr/>
          <p:nvPr/>
        </p:nvGrpSpPr>
        <p:grpSpPr>
          <a:xfrm rot="10800000" flipH="1">
            <a:off x="2" y="1454351"/>
            <a:ext cx="11796669" cy="3949300"/>
            <a:chOff x="-8178042" y="-4493254"/>
            <a:chExt cx="19483598" cy="6522736"/>
          </a:xfrm>
        </p:grpSpPr>
        <p:sp>
          <p:nvSpPr>
            <p:cNvPr id="15" name="Google Shape;15;p2"/>
            <p:cNvSpPr/>
            <p:nvPr/>
          </p:nvSpPr>
          <p:spPr>
            <a:xfrm>
              <a:off x="-8178042" y="-4493118"/>
              <a:ext cx="12968400" cy="6522600"/>
            </a:xfrm>
            <a:prstGeom prst="rect">
              <a:avLst/>
            </a:prstGeom>
            <a:solidFill>
              <a:srgbClr val="3F537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latin typeface="Arvo"/>
                <a:ea typeface="Arvo"/>
                <a:cs typeface="Arvo"/>
                <a:sym typeface="Arvo"/>
              </a:endParaRPr>
            </a:p>
          </p:txBody>
        </p:sp>
        <p:sp>
          <p:nvSpPr>
            <p:cNvPr id="16" name="Google Shape;16;p2"/>
            <p:cNvSpPr/>
            <p:nvPr/>
          </p:nvSpPr>
          <p:spPr>
            <a:xfrm>
              <a:off x="4782955" y="-4493254"/>
              <a:ext cx="6522600" cy="6522600"/>
            </a:xfrm>
            <a:prstGeom prst="rtTriangle">
              <a:avLst/>
            </a:prstGeom>
            <a:solidFill>
              <a:srgbClr val="3F537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latin typeface="Arvo"/>
                <a:ea typeface="Arvo"/>
                <a:cs typeface="Arvo"/>
                <a:sym typeface="Arvo"/>
              </a:endParaRPr>
            </a:p>
          </p:txBody>
        </p:sp>
      </p:grpSp>
      <p:grpSp>
        <p:nvGrpSpPr>
          <p:cNvPr id="17" name="Google Shape;17;p2"/>
          <p:cNvGrpSpPr/>
          <p:nvPr/>
        </p:nvGrpSpPr>
        <p:grpSpPr>
          <a:xfrm>
            <a:off x="4902982" y="5704465"/>
            <a:ext cx="7307772" cy="577328"/>
            <a:chOff x="5582265" y="4646738"/>
            <a:chExt cx="5480829" cy="432996"/>
          </a:xfrm>
        </p:grpSpPr>
        <p:sp>
          <p:nvSpPr>
            <p:cNvPr id="18" name="Google Shape;18;p2"/>
            <p:cNvSpPr/>
            <p:nvPr/>
          </p:nvSpPr>
          <p:spPr>
            <a:xfrm rot="10800000">
              <a:off x="5582265"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9" name="Google Shape;19;p2"/>
            <p:cNvGrpSpPr/>
            <p:nvPr/>
          </p:nvGrpSpPr>
          <p:grpSpPr>
            <a:xfrm flipH="1">
              <a:off x="5585232" y="4646738"/>
              <a:ext cx="5477861" cy="304551"/>
              <a:chOff x="-24158748" y="330075"/>
              <a:chExt cx="30568423" cy="1699506"/>
            </a:xfrm>
          </p:grpSpPr>
          <p:sp>
            <p:nvSpPr>
              <p:cNvPr id="20" name="Google Shape;20;p2"/>
              <p:cNvSpPr/>
              <p:nvPr/>
            </p:nvSpPr>
            <p:spPr>
              <a:xfrm>
                <a:off x="-24158748" y="330081"/>
                <a:ext cx="28908000" cy="1699500"/>
              </a:xfrm>
              <a:prstGeom prst="rect">
                <a:avLst/>
              </a:prstGeom>
              <a:solidFill>
                <a:srgbClr val="FF980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 name="Google Shape;21;p2"/>
              <p:cNvSpPr/>
              <p:nvPr/>
            </p:nvSpPr>
            <p:spPr>
              <a:xfrm>
                <a:off x="4710175"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sp>
        <p:nvSpPr>
          <p:cNvPr id="22" name="Google Shape;22;p2"/>
          <p:cNvSpPr txBox="1">
            <a:spLocks noGrp="1"/>
          </p:cNvSpPr>
          <p:nvPr>
            <p:ph type="ctrTitle"/>
          </p:nvPr>
        </p:nvSpPr>
        <p:spPr>
          <a:xfrm>
            <a:off x="914400" y="1454333"/>
            <a:ext cx="7157200" cy="3949200"/>
          </a:xfrm>
          <a:prstGeom prst="rect">
            <a:avLst/>
          </a:prstGeom>
        </p:spPr>
        <p:txBody>
          <a:bodyPr spcFirstLastPara="1" wrap="square" lIns="91425" tIns="91425" rIns="91425" bIns="91425" anchor="ctr" anchorCtr="0"/>
          <a:lstStyle>
            <a:lvl1pPr lvl="0">
              <a:spcBef>
                <a:spcPts val="0"/>
              </a:spcBef>
              <a:spcAft>
                <a:spcPts val="0"/>
              </a:spcAft>
              <a:buSzPts val="4800"/>
              <a:buNone/>
              <a:defRPr sz="6400"/>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Tree>
    <p:extLst>
      <p:ext uri="{BB962C8B-B14F-4D97-AF65-F5344CB8AC3E}">
        <p14:creationId xmlns:p14="http://schemas.microsoft.com/office/powerpoint/2010/main" val="104397885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23"/>
        <p:cNvGrpSpPr/>
        <p:nvPr/>
      </p:nvGrpSpPr>
      <p:grpSpPr>
        <a:xfrm>
          <a:off x="0" y="0"/>
          <a:ext cx="0" cy="0"/>
          <a:chOff x="0" y="0"/>
          <a:chExt cx="0" cy="0"/>
        </a:xfrm>
      </p:grpSpPr>
      <p:sp>
        <p:nvSpPr>
          <p:cNvPr id="24" name="Google Shape;24;p3"/>
          <p:cNvSpPr/>
          <p:nvPr/>
        </p:nvSpPr>
        <p:spPr>
          <a:xfrm>
            <a:off x="7596285" y="3514025"/>
            <a:ext cx="1185600" cy="395200"/>
          </a:xfrm>
          <a:prstGeom prst="triangle">
            <a:avLst>
              <a:gd name="adj" fmla="val 32425"/>
            </a:avLst>
          </a:prstGeom>
          <a:solidFill>
            <a:srgbClr val="26324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latin typeface="Arvo"/>
              <a:ea typeface="Arvo"/>
              <a:cs typeface="Arvo"/>
              <a:sym typeface="Arvo"/>
            </a:endParaRPr>
          </a:p>
        </p:txBody>
      </p:sp>
      <p:grpSp>
        <p:nvGrpSpPr>
          <p:cNvPr id="25" name="Google Shape;25;p3"/>
          <p:cNvGrpSpPr/>
          <p:nvPr/>
        </p:nvGrpSpPr>
        <p:grpSpPr>
          <a:xfrm>
            <a:off x="0" y="-9451"/>
            <a:ext cx="11548531" cy="6867451"/>
            <a:chOff x="0" y="-7088"/>
            <a:chExt cx="8661398" cy="5150588"/>
          </a:xfrm>
        </p:grpSpPr>
        <p:sp>
          <p:nvSpPr>
            <p:cNvPr id="26" name="Google Shape;26;p3"/>
            <p:cNvSpPr/>
            <p:nvPr/>
          </p:nvSpPr>
          <p:spPr>
            <a:xfrm>
              <a:off x="0" y="0"/>
              <a:ext cx="3525000" cy="5143500"/>
            </a:xfrm>
            <a:prstGeom prst="rect">
              <a:avLst/>
            </a:prstGeom>
            <a:solidFill>
              <a:srgbClr val="C7D3E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 name="Google Shape;27;p3"/>
            <p:cNvSpPr/>
            <p:nvPr/>
          </p:nvSpPr>
          <p:spPr>
            <a:xfrm rot="10800000" flipH="1">
              <a:off x="3517898" y="-7088"/>
              <a:ext cx="5143500" cy="5143500"/>
            </a:xfrm>
            <a:prstGeom prst="rtTriangle">
              <a:avLst/>
            </a:prstGeom>
            <a:solidFill>
              <a:srgbClr val="C7D3E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latin typeface="Arvo"/>
                <a:ea typeface="Arvo"/>
                <a:cs typeface="Arvo"/>
                <a:sym typeface="Arvo"/>
              </a:endParaRPr>
            </a:p>
          </p:txBody>
        </p:sp>
      </p:grpSp>
      <p:grpSp>
        <p:nvGrpSpPr>
          <p:cNvPr id="28" name="Google Shape;28;p3"/>
          <p:cNvGrpSpPr/>
          <p:nvPr/>
        </p:nvGrpSpPr>
        <p:grpSpPr>
          <a:xfrm rot="10800000" flipH="1">
            <a:off x="-2" y="3899768"/>
            <a:ext cx="8785449" cy="2703024"/>
            <a:chOff x="-9894852" y="-4493254"/>
            <a:chExt cx="21200407" cy="6522740"/>
          </a:xfrm>
        </p:grpSpPr>
        <p:sp>
          <p:nvSpPr>
            <p:cNvPr id="29" name="Google Shape;29;p3"/>
            <p:cNvSpPr/>
            <p:nvPr/>
          </p:nvSpPr>
          <p:spPr>
            <a:xfrm>
              <a:off x="-9894852" y="-4493114"/>
              <a:ext cx="14685300" cy="6522600"/>
            </a:xfrm>
            <a:prstGeom prst="rect">
              <a:avLst/>
            </a:prstGeom>
            <a:solidFill>
              <a:srgbClr val="3F537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latin typeface="Arvo"/>
                <a:ea typeface="Arvo"/>
                <a:cs typeface="Arvo"/>
                <a:sym typeface="Arvo"/>
              </a:endParaRPr>
            </a:p>
          </p:txBody>
        </p:sp>
        <p:sp>
          <p:nvSpPr>
            <p:cNvPr id="30" name="Google Shape;30;p3"/>
            <p:cNvSpPr/>
            <p:nvPr/>
          </p:nvSpPr>
          <p:spPr>
            <a:xfrm>
              <a:off x="4782955" y="-4493254"/>
              <a:ext cx="6522600" cy="6522600"/>
            </a:xfrm>
            <a:prstGeom prst="rtTriangle">
              <a:avLst/>
            </a:prstGeom>
            <a:solidFill>
              <a:srgbClr val="3F537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latin typeface="Arvo"/>
                <a:ea typeface="Arvo"/>
                <a:cs typeface="Arvo"/>
                <a:sym typeface="Arvo"/>
              </a:endParaRPr>
            </a:p>
          </p:txBody>
        </p:sp>
      </p:grpSp>
      <p:grpSp>
        <p:nvGrpSpPr>
          <p:cNvPr id="31" name="Google Shape;31;p3"/>
          <p:cNvGrpSpPr/>
          <p:nvPr/>
        </p:nvGrpSpPr>
        <p:grpSpPr>
          <a:xfrm>
            <a:off x="9262456" y="5963632"/>
            <a:ext cx="2937107" cy="894393"/>
            <a:chOff x="5575242" y="4472723"/>
            <a:chExt cx="2202830" cy="670795"/>
          </a:xfrm>
        </p:grpSpPr>
        <p:sp>
          <p:nvSpPr>
            <p:cNvPr id="32" name="Google Shape;32;p3"/>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33" name="Google Shape;33;p3"/>
            <p:cNvGrpSpPr/>
            <p:nvPr/>
          </p:nvGrpSpPr>
          <p:grpSpPr>
            <a:xfrm flipH="1">
              <a:off x="5734850" y="4472723"/>
              <a:ext cx="2040837" cy="670795"/>
              <a:chOff x="1297954" y="330075"/>
              <a:chExt cx="5169293" cy="1699506"/>
            </a:xfrm>
          </p:grpSpPr>
          <p:sp>
            <p:nvSpPr>
              <p:cNvPr id="34" name="Google Shape;34;p3"/>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 name="Google Shape;35;p3"/>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6" name="Google Shape;36;p3"/>
            <p:cNvGrpSpPr/>
            <p:nvPr/>
          </p:nvGrpSpPr>
          <p:grpSpPr>
            <a:xfrm flipH="1">
              <a:off x="5578209" y="4646738"/>
              <a:ext cx="2199863" cy="304563"/>
              <a:chOff x="-5827153" y="330075"/>
              <a:chExt cx="12276019" cy="1699569"/>
            </a:xfrm>
          </p:grpSpPr>
          <p:sp>
            <p:nvSpPr>
              <p:cNvPr id="37" name="Google Shape;37;p3"/>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 name="Google Shape;38;p3"/>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sp>
        <p:nvSpPr>
          <p:cNvPr id="39" name="Google Shape;39;p3"/>
          <p:cNvSpPr txBox="1">
            <a:spLocks noGrp="1"/>
          </p:cNvSpPr>
          <p:nvPr>
            <p:ph type="ctrTitle"/>
          </p:nvPr>
        </p:nvSpPr>
        <p:spPr>
          <a:xfrm>
            <a:off x="618033" y="3828197"/>
            <a:ext cx="5459200" cy="1546400"/>
          </a:xfrm>
          <a:prstGeom prst="rect">
            <a:avLst/>
          </a:prstGeom>
        </p:spPr>
        <p:txBody>
          <a:bodyPr spcFirstLastPara="1" wrap="square" lIns="91425" tIns="91425" rIns="91425" bIns="91425" anchor="b" anchorCtr="0"/>
          <a:lstStyle>
            <a:lvl1pPr lvl="0"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sp>
        <p:nvSpPr>
          <p:cNvPr id="40" name="Google Shape;40;p3"/>
          <p:cNvSpPr txBox="1">
            <a:spLocks noGrp="1"/>
          </p:cNvSpPr>
          <p:nvPr>
            <p:ph type="subTitle" idx="1"/>
          </p:nvPr>
        </p:nvSpPr>
        <p:spPr>
          <a:xfrm>
            <a:off x="618033" y="5300599"/>
            <a:ext cx="5459200" cy="1046400"/>
          </a:xfrm>
          <a:prstGeom prst="rect">
            <a:avLst/>
          </a:prstGeom>
        </p:spPr>
        <p:txBody>
          <a:bodyPr spcFirstLastPara="1" wrap="square" lIns="91425" tIns="91425" rIns="91425" bIns="91425" anchor="t" anchorCtr="0"/>
          <a:lstStyle>
            <a:lvl1pPr lvl="0" rtl="0">
              <a:spcBef>
                <a:spcPts val="0"/>
              </a:spcBef>
              <a:spcAft>
                <a:spcPts val="0"/>
              </a:spcAft>
              <a:buClr>
                <a:srgbClr val="FF9800"/>
              </a:buClr>
              <a:buSzPts val="2000"/>
              <a:buNone/>
              <a:defRPr sz="2667">
                <a:solidFill>
                  <a:srgbClr val="FF9800"/>
                </a:solidFill>
              </a:defRPr>
            </a:lvl1pPr>
            <a:lvl2pPr lvl="1" rtl="0">
              <a:spcBef>
                <a:spcPts val="1333"/>
              </a:spcBef>
              <a:spcAft>
                <a:spcPts val="0"/>
              </a:spcAft>
              <a:buClr>
                <a:srgbClr val="FF9800"/>
              </a:buClr>
              <a:buSzPts val="2000"/>
              <a:buNone/>
              <a:defRPr sz="2667">
                <a:solidFill>
                  <a:srgbClr val="FF9800"/>
                </a:solidFill>
              </a:defRPr>
            </a:lvl2pPr>
            <a:lvl3pPr lvl="2" rtl="0">
              <a:spcBef>
                <a:spcPts val="1333"/>
              </a:spcBef>
              <a:spcAft>
                <a:spcPts val="0"/>
              </a:spcAft>
              <a:buClr>
                <a:srgbClr val="FF9800"/>
              </a:buClr>
              <a:buSzPts val="2000"/>
              <a:buNone/>
              <a:defRPr sz="2667">
                <a:solidFill>
                  <a:srgbClr val="FF9800"/>
                </a:solidFill>
              </a:defRPr>
            </a:lvl3pPr>
            <a:lvl4pPr lvl="3" rtl="0">
              <a:spcBef>
                <a:spcPts val="1333"/>
              </a:spcBef>
              <a:spcAft>
                <a:spcPts val="0"/>
              </a:spcAft>
              <a:buClr>
                <a:srgbClr val="FF9800"/>
              </a:buClr>
              <a:buSzPts val="2000"/>
              <a:buNone/>
              <a:defRPr sz="2667">
                <a:solidFill>
                  <a:srgbClr val="FF9800"/>
                </a:solidFill>
              </a:defRPr>
            </a:lvl4pPr>
            <a:lvl5pPr lvl="4" rtl="0">
              <a:spcBef>
                <a:spcPts val="1333"/>
              </a:spcBef>
              <a:spcAft>
                <a:spcPts val="0"/>
              </a:spcAft>
              <a:buClr>
                <a:srgbClr val="FF9800"/>
              </a:buClr>
              <a:buSzPts val="2000"/>
              <a:buNone/>
              <a:defRPr sz="2667">
                <a:solidFill>
                  <a:srgbClr val="FF9800"/>
                </a:solidFill>
              </a:defRPr>
            </a:lvl5pPr>
            <a:lvl6pPr lvl="5" rtl="0">
              <a:spcBef>
                <a:spcPts val="1333"/>
              </a:spcBef>
              <a:spcAft>
                <a:spcPts val="0"/>
              </a:spcAft>
              <a:buClr>
                <a:srgbClr val="FF9800"/>
              </a:buClr>
              <a:buSzPts val="2000"/>
              <a:buNone/>
              <a:defRPr sz="2667">
                <a:solidFill>
                  <a:srgbClr val="FF9800"/>
                </a:solidFill>
              </a:defRPr>
            </a:lvl6pPr>
            <a:lvl7pPr lvl="6" rtl="0">
              <a:spcBef>
                <a:spcPts val="1333"/>
              </a:spcBef>
              <a:spcAft>
                <a:spcPts val="0"/>
              </a:spcAft>
              <a:buClr>
                <a:srgbClr val="FF9800"/>
              </a:buClr>
              <a:buSzPts val="2000"/>
              <a:buNone/>
              <a:defRPr sz="2667">
                <a:solidFill>
                  <a:srgbClr val="FF9800"/>
                </a:solidFill>
              </a:defRPr>
            </a:lvl7pPr>
            <a:lvl8pPr lvl="7" rtl="0">
              <a:spcBef>
                <a:spcPts val="1333"/>
              </a:spcBef>
              <a:spcAft>
                <a:spcPts val="0"/>
              </a:spcAft>
              <a:buClr>
                <a:srgbClr val="FF9800"/>
              </a:buClr>
              <a:buSzPts val="2000"/>
              <a:buNone/>
              <a:defRPr sz="2667">
                <a:solidFill>
                  <a:srgbClr val="FF9800"/>
                </a:solidFill>
              </a:defRPr>
            </a:lvl8pPr>
            <a:lvl9pPr lvl="8" rtl="0">
              <a:spcBef>
                <a:spcPts val="1333"/>
              </a:spcBef>
              <a:spcAft>
                <a:spcPts val="1333"/>
              </a:spcAft>
              <a:buClr>
                <a:srgbClr val="FF9800"/>
              </a:buClr>
              <a:buSzPts val="2000"/>
              <a:buNone/>
              <a:defRPr sz="2667">
                <a:solidFill>
                  <a:srgbClr val="FF9800"/>
                </a:solidFill>
              </a:defRPr>
            </a:lvl9pPr>
          </a:lstStyle>
          <a:p>
            <a:endParaRPr/>
          </a:p>
        </p:txBody>
      </p:sp>
      <p:sp>
        <p:nvSpPr>
          <p:cNvPr id="41" name="Google Shape;41;p3"/>
          <p:cNvSpPr txBox="1">
            <a:spLocks noGrp="1"/>
          </p:cNvSpPr>
          <p:nvPr>
            <p:ph type="sldNum" idx="12"/>
          </p:nvPr>
        </p:nvSpPr>
        <p:spPr>
          <a:xfrm>
            <a:off x="10157333" y="6182000"/>
            <a:ext cx="1983200" cy="420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64958474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61"/>
        <p:cNvGrpSpPr/>
        <p:nvPr/>
      </p:nvGrpSpPr>
      <p:grpSpPr>
        <a:xfrm>
          <a:off x="0" y="0"/>
          <a:ext cx="0" cy="0"/>
          <a:chOff x="0" y="0"/>
          <a:chExt cx="0" cy="0"/>
        </a:xfrm>
      </p:grpSpPr>
      <p:grpSp>
        <p:nvGrpSpPr>
          <p:cNvPr id="62" name="Google Shape;62;p5"/>
          <p:cNvGrpSpPr/>
          <p:nvPr/>
        </p:nvGrpSpPr>
        <p:grpSpPr>
          <a:xfrm>
            <a:off x="-6" y="54"/>
            <a:ext cx="9429907" cy="1769753"/>
            <a:chOff x="-4" y="40"/>
            <a:chExt cx="7072430" cy="1327315"/>
          </a:xfrm>
        </p:grpSpPr>
        <p:sp>
          <p:nvSpPr>
            <p:cNvPr id="63" name="Google Shape;63;p5"/>
            <p:cNvSpPr/>
            <p:nvPr/>
          </p:nvSpPr>
          <p:spPr>
            <a:xfrm>
              <a:off x="6292649" y="126425"/>
              <a:ext cx="779700" cy="2598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latin typeface="Arvo"/>
                <a:ea typeface="Arvo"/>
                <a:cs typeface="Arvo"/>
                <a:sym typeface="Arvo"/>
              </a:endParaRPr>
            </a:p>
          </p:txBody>
        </p:sp>
        <p:grpSp>
          <p:nvGrpSpPr>
            <p:cNvPr id="64" name="Google Shape;64;p5"/>
            <p:cNvGrpSpPr/>
            <p:nvPr/>
          </p:nvGrpSpPr>
          <p:grpSpPr>
            <a:xfrm rot="10800000" flipH="1">
              <a:off x="3" y="40"/>
              <a:ext cx="6756168" cy="1327315"/>
              <a:chOff x="-2168138" y="330075"/>
              <a:chExt cx="8650663" cy="1699506"/>
            </a:xfrm>
          </p:grpSpPr>
          <p:sp>
            <p:nvSpPr>
              <p:cNvPr id="65" name="Google Shape;65;p5"/>
              <p:cNvSpPr/>
              <p:nvPr/>
            </p:nvSpPr>
            <p:spPr>
              <a:xfrm>
                <a:off x="-2168138" y="330081"/>
                <a:ext cx="6958200" cy="1699500"/>
              </a:xfrm>
              <a:prstGeom prst="rect">
                <a:avLst/>
              </a:prstGeom>
              <a:solidFill>
                <a:srgbClr val="C7D3E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latin typeface="Arvo"/>
                  <a:ea typeface="Arvo"/>
                  <a:cs typeface="Arvo"/>
                  <a:sym typeface="Arvo"/>
                </a:endParaRPr>
              </a:p>
            </p:txBody>
          </p:sp>
          <p:sp>
            <p:nvSpPr>
              <p:cNvPr id="66" name="Google Shape;66;p5"/>
              <p:cNvSpPr/>
              <p:nvPr/>
            </p:nvSpPr>
            <p:spPr>
              <a:xfrm>
                <a:off x="4783025"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latin typeface="Arvo"/>
                  <a:ea typeface="Arvo"/>
                  <a:cs typeface="Arvo"/>
                  <a:sym typeface="Arvo"/>
                </a:endParaRPr>
              </a:p>
            </p:txBody>
          </p:sp>
        </p:grpSp>
        <p:grpSp>
          <p:nvGrpSpPr>
            <p:cNvPr id="67" name="Google Shape;67;p5"/>
            <p:cNvGrpSpPr/>
            <p:nvPr/>
          </p:nvGrpSpPr>
          <p:grpSpPr>
            <a:xfrm rot="10800000" flipH="1">
              <a:off x="-4" y="381007"/>
              <a:ext cx="7072430" cy="771744"/>
              <a:chOff x="-9092084" y="330075"/>
              <a:chExt cx="15574609" cy="1699501"/>
            </a:xfrm>
          </p:grpSpPr>
          <p:sp>
            <p:nvSpPr>
              <p:cNvPr id="68" name="Google Shape;68;p5"/>
              <p:cNvSpPr/>
              <p:nvPr/>
            </p:nvSpPr>
            <p:spPr>
              <a:xfrm>
                <a:off x="-9092084" y="330076"/>
                <a:ext cx="13882200" cy="1699500"/>
              </a:xfrm>
              <a:prstGeom prst="rect">
                <a:avLst/>
              </a:prstGeom>
              <a:solidFill>
                <a:srgbClr val="3F537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latin typeface="Arvo"/>
                  <a:ea typeface="Arvo"/>
                  <a:cs typeface="Arvo"/>
                  <a:sym typeface="Arvo"/>
                </a:endParaRPr>
              </a:p>
            </p:txBody>
          </p:sp>
          <p:sp>
            <p:nvSpPr>
              <p:cNvPr id="69" name="Google Shape;69;p5"/>
              <p:cNvSpPr/>
              <p:nvPr/>
            </p:nvSpPr>
            <p:spPr>
              <a:xfrm>
                <a:off x="4783025"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latin typeface="Arvo"/>
                  <a:ea typeface="Arvo"/>
                  <a:cs typeface="Arvo"/>
                  <a:sym typeface="Arvo"/>
                </a:endParaRPr>
              </a:p>
            </p:txBody>
          </p:sp>
        </p:grpSp>
      </p:grpSp>
      <p:grpSp>
        <p:nvGrpSpPr>
          <p:cNvPr id="70" name="Google Shape;70;p5"/>
          <p:cNvGrpSpPr/>
          <p:nvPr/>
        </p:nvGrpSpPr>
        <p:grpSpPr>
          <a:xfrm>
            <a:off x="9262456" y="5963632"/>
            <a:ext cx="2937107" cy="894393"/>
            <a:chOff x="5575242" y="4472723"/>
            <a:chExt cx="2202830" cy="670795"/>
          </a:xfrm>
        </p:grpSpPr>
        <p:sp>
          <p:nvSpPr>
            <p:cNvPr id="71" name="Google Shape;71;p5"/>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72" name="Google Shape;72;p5"/>
            <p:cNvGrpSpPr/>
            <p:nvPr/>
          </p:nvGrpSpPr>
          <p:grpSpPr>
            <a:xfrm flipH="1">
              <a:off x="5734850" y="4472723"/>
              <a:ext cx="2040837" cy="670795"/>
              <a:chOff x="1297954" y="330075"/>
              <a:chExt cx="5169293" cy="1699506"/>
            </a:xfrm>
          </p:grpSpPr>
          <p:sp>
            <p:nvSpPr>
              <p:cNvPr id="73" name="Google Shape;73;p5"/>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 name="Google Shape;74;p5"/>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5" name="Google Shape;75;p5"/>
            <p:cNvGrpSpPr/>
            <p:nvPr/>
          </p:nvGrpSpPr>
          <p:grpSpPr>
            <a:xfrm flipH="1">
              <a:off x="5578209" y="4646738"/>
              <a:ext cx="2199863" cy="304563"/>
              <a:chOff x="-5827153" y="330075"/>
              <a:chExt cx="12276019" cy="1699569"/>
            </a:xfrm>
          </p:grpSpPr>
          <p:sp>
            <p:nvSpPr>
              <p:cNvPr id="76" name="Google Shape;76;p5"/>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7" name="Google Shape;77;p5"/>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sp>
        <p:nvSpPr>
          <p:cNvPr id="78" name="Google Shape;78;p5"/>
          <p:cNvSpPr txBox="1">
            <a:spLocks noGrp="1"/>
          </p:cNvSpPr>
          <p:nvPr>
            <p:ph type="title"/>
          </p:nvPr>
        </p:nvSpPr>
        <p:spPr>
          <a:xfrm>
            <a:off x="1085700" y="523433"/>
            <a:ext cx="7323200" cy="1021600"/>
          </a:xfrm>
          <a:prstGeom prst="rect">
            <a:avLst/>
          </a:prstGeom>
        </p:spPr>
        <p:txBody>
          <a:bodyPr spcFirstLastPara="1" wrap="square" lIns="91425" tIns="91425" rIns="91425" bIns="91425" anchor="ctr" anchorCtr="0"/>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79" name="Google Shape;79;p5"/>
          <p:cNvSpPr txBox="1">
            <a:spLocks noGrp="1"/>
          </p:cNvSpPr>
          <p:nvPr>
            <p:ph type="body" idx="1"/>
          </p:nvPr>
        </p:nvSpPr>
        <p:spPr>
          <a:xfrm>
            <a:off x="1085700" y="1769800"/>
            <a:ext cx="8176800" cy="4194000"/>
          </a:xfrm>
          <a:prstGeom prst="rect">
            <a:avLst/>
          </a:prstGeom>
        </p:spPr>
        <p:txBody>
          <a:bodyPr spcFirstLastPara="1" wrap="square" lIns="91425" tIns="91425" rIns="91425" bIns="91425" anchor="ctr" anchorCtr="0"/>
          <a:lstStyle>
            <a:lvl1pPr marL="609585" lvl="0" indent="-507987">
              <a:spcBef>
                <a:spcPts val="800"/>
              </a:spcBef>
              <a:spcAft>
                <a:spcPts val="0"/>
              </a:spcAft>
              <a:buSzPts val="2400"/>
              <a:buChar char="▰"/>
              <a:defRPr/>
            </a:lvl1pPr>
            <a:lvl2pPr marL="1219170" lvl="1" indent="-507987">
              <a:spcBef>
                <a:spcPts val="1333"/>
              </a:spcBef>
              <a:spcAft>
                <a:spcPts val="0"/>
              </a:spcAft>
              <a:buSzPts val="2400"/>
              <a:buChar char="▻"/>
              <a:defRPr/>
            </a:lvl2pPr>
            <a:lvl3pPr marL="1828754" lvl="2" indent="-507987">
              <a:spcBef>
                <a:spcPts val="1333"/>
              </a:spcBef>
              <a:spcAft>
                <a:spcPts val="0"/>
              </a:spcAft>
              <a:buSzPts val="2400"/>
              <a:buChar char="▻"/>
              <a:defRPr/>
            </a:lvl3pPr>
            <a:lvl4pPr marL="2438339" lvl="3" indent="-507987">
              <a:spcBef>
                <a:spcPts val="1333"/>
              </a:spcBef>
              <a:spcAft>
                <a:spcPts val="0"/>
              </a:spcAft>
              <a:buSzPts val="2400"/>
              <a:buChar char="▻"/>
              <a:defRPr/>
            </a:lvl4pPr>
            <a:lvl5pPr marL="3047924" lvl="4" indent="-507987">
              <a:spcBef>
                <a:spcPts val="1333"/>
              </a:spcBef>
              <a:spcAft>
                <a:spcPts val="0"/>
              </a:spcAft>
              <a:buSzPts val="2400"/>
              <a:buChar char="▻"/>
              <a:defRPr/>
            </a:lvl5pPr>
            <a:lvl6pPr marL="3657509" lvl="5" indent="-507987">
              <a:spcBef>
                <a:spcPts val="1333"/>
              </a:spcBef>
              <a:spcAft>
                <a:spcPts val="0"/>
              </a:spcAft>
              <a:buSzPts val="2400"/>
              <a:buChar char="▻"/>
              <a:defRPr/>
            </a:lvl6pPr>
            <a:lvl7pPr marL="4267093" lvl="6" indent="-507987">
              <a:spcBef>
                <a:spcPts val="1333"/>
              </a:spcBef>
              <a:spcAft>
                <a:spcPts val="0"/>
              </a:spcAft>
              <a:buSzPts val="2400"/>
              <a:buChar char="▻"/>
              <a:defRPr/>
            </a:lvl7pPr>
            <a:lvl8pPr marL="4876678" lvl="7" indent="-507987">
              <a:spcBef>
                <a:spcPts val="1333"/>
              </a:spcBef>
              <a:spcAft>
                <a:spcPts val="0"/>
              </a:spcAft>
              <a:buSzPts val="2400"/>
              <a:buChar char="▻"/>
              <a:defRPr/>
            </a:lvl8pPr>
            <a:lvl9pPr marL="5486263" lvl="8" indent="-507987">
              <a:spcBef>
                <a:spcPts val="1333"/>
              </a:spcBef>
              <a:spcAft>
                <a:spcPts val="1333"/>
              </a:spcAft>
              <a:buSzPts val="2400"/>
              <a:buChar char="▻"/>
              <a:defRPr/>
            </a:lvl9pPr>
          </a:lstStyle>
          <a:p>
            <a:endParaRPr/>
          </a:p>
        </p:txBody>
      </p:sp>
      <p:sp>
        <p:nvSpPr>
          <p:cNvPr id="80" name="Google Shape;80;p5"/>
          <p:cNvSpPr txBox="1">
            <a:spLocks noGrp="1"/>
          </p:cNvSpPr>
          <p:nvPr>
            <p:ph type="sldNum" idx="12"/>
          </p:nvPr>
        </p:nvSpPr>
        <p:spPr>
          <a:xfrm>
            <a:off x="10157333" y="6182000"/>
            <a:ext cx="1983200" cy="420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1699177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99.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theme" Target="../theme/theme10.xml"/><Relationship Id="rId5" Type="http://schemas.openxmlformats.org/officeDocument/2006/relationships/slideLayout" Target="../slideLayouts/slideLayout101.xml"/><Relationship Id="rId4"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1.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2.xml.rels><?xml version="1.0" encoding="UTF-8" standalone="yes"?>
<Relationships xmlns="http://schemas.openxmlformats.org/package/2006/relationships"><Relationship Id="rId8" Type="http://schemas.openxmlformats.org/officeDocument/2006/relationships/theme" Target="../theme/theme12.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5" Type="http://schemas.openxmlformats.org/officeDocument/2006/relationships/slideLayout" Target="../slideLayouts/slideLayout117.xml"/><Relationship Id="rId4" Type="http://schemas.openxmlformats.org/officeDocument/2006/relationships/slideLayout" Target="../slideLayouts/slideLayout11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27.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theme" Target="../theme/theme13.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3.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theme" Target="../theme/theme5.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theme" Target="../theme/theme6.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10" Type="http://schemas.openxmlformats.org/officeDocument/2006/relationships/slideLayout" Target="../slideLayouts/slideLayout62.xml"/><Relationship Id="rId19" Type="http://schemas.openxmlformats.org/officeDocument/2006/relationships/image" Target="../media/image3.jpg"/><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6" Type="http://schemas.openxmlformats.org/officeDocument/2006/relationships/image" Target="../media/image4.png"/><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hyperlink" Target="http://www.presentationgo.com/" TargetMode="Externa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8.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96.xml"/><Relationship Id="rId2" Type="http://schemas.openxmlformats.org/officeDocument/2006/relationships/slideLayout" Target="../slideLayouts/slideLayout95.xml"/><Relationship Id="rId1" Type="http://schemas.openxmlformats.org/officeDocument/2006/relationships/slideLayout" Target="../slideLayouts/slideLayout94.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7/16/2023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073435832"/>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5" r:id="rId12"/>
    <p:sldLayoutId id="214748383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85700" y="523433"/>
            <a:ext cx="7011200" cy="1021600"/>
          </a:xfrm>
          <a:prstGeom prst="rect">
            <a:avLst/>
          </a:prstGeom>
          <a:noFill/>
          <a:ln>
            <a:noFill/>
          </a:ln>
        </p:spPr>
        <p:txBody>
          <a:bodyPr spcFirstLastPara="1" wrap="square" lIns="91425" tIns="91425" rIns="91425" bIns="91425" anchor="ctr" anchorCtr="0"/>
          <a:lstStyle>
            <a:lvl1pPr lvl="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1pPr>
            <a:lvl2pPr lvl="1">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2pPr>
            <a:lvl3pPr lvl="2">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3pPr>
            <a:lvl4pPr lvl="3">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4pPr>
            <a:lvl5pPr lvl="4">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5pPr>
            <a:lvl6pPr lvl="5">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6pPr>
            <a:lvl7pPr lvl="6">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7pPr>
            <a:lvl8pPr lvl="7">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8pPr>
            <a:lvl9pPr lvl="8">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1085700" y="1769800"/>
            <a:ext cx="8176800" cy="4194000"/>
          </a:xfrm>
          <a:prstGeom prst="rect">
            <a:avLst/>
          </a:prstGeom>
          <a:noFill/>
          <a:ln>
            <a:noFill/>
          </a:ln>
        </p:spPr>
        <p:txBody>
          <a:bodyPr spcFirstLastPara="1" wrap="square" lIns="91425" tIns="91425" rIns="91425" bIns="91425" anchor="ctr" anchorCtr="0"/>
          <a:lstStyle>
            <a:lvl1pPr marL="457200" lvl="0" indent="-381000">
              <a:spcBef>
                <a:spcPts val="6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9pPr>
          </a:lstStyle>
          <a:p>
            <a:endParaRPr/>
          </a:p>
        </p:txBody>
      </p:sp>
      <p:sp>
        <p:nvSpPr>
          <p:cNvPr id="8" name="Google Shape;8;p1"/>
          <p:cNvSpPr txBox="1">
            <a:spLocks noGrp="1"/>
          </p:cNvSpPr>
          <p:nvPr>
            <p:ph type="sldNum" idx="12"/>
          </p:nvPr>
        </p:nvSpPr>
        <p:spPr>
          <a:xfrm>
            <a:off x="10157333" y="6182000"/>
            <a:ext cx="1983200" cy="420800"/>
          </a:xfrm>
          <a:prstGeom prst="rect">
            <a:avLst/>
          </a:prstGeom>
          <a:noFill/>
          <a:ln>
            <a:noFill/>
          </a:ln>
        </p:spPr>
        <p:txBody>
          <a:bodyPr spcFirstLastPara="1" wrap="square" lIns="91425" tIns="91425" rIns="91425" bIns="91425" anchor="ctr" anchorCtr="0">
            <a:noAutofit/>
          </a:bodyPr>
          <a:lstStyle>
            <a:lvl1pPr lvl="0" algn="r">
              <a:buNone/>
              <a:defRPr sz="1600" b="1">
                <a:solidFill>
                  <a:srgbClr val="FFFFFF"/>
                </a:solidFill>
                <a:latin typeface="Roboto Condensed"/>
                <a:ea typeface="Roboto Condensed"/>
                <a:cs typeface="Roboto Condensed"/>
                <a:sym typeface="Roboto Condensed"/>
              </a:defRPr>
            </a:lvl1pPr>
            <a:lvl2pPr lvl="1" algn="r">
              <a:buNone/>
              <a:defRPr sz="1600" b="1">
                <a:solidFill>
                  <a:srgbClr val="FFFFFF"/>
                </a:solidFill>
                <a:latin typeface="Roboto Condensed"/>
                <a:ea typeface="Roboto Condensed"/>
                <a:cs typeface="Roboto Condensed"/>
                <a:sym typeface="Roboto Condensed"/>
              </a:defRPr>
            </a:lvl2pPr>
            <a:lvl3pPr lvl="2" algn="r">
              <a:buNone/>
              <a:defRPr sz="1600" b="1">
                <a:solidFill>
                  <a:srgbClr val="FFFFFF"/>
                </a:solidFill>
                <a:latin typeface="Roboto Condensed"/>
                <a:ea typeface="Roboto Condensed"/>
                <a:cs typeface="Roboto Condensed"/>
                <a:sym typeface="Roboto Condensed"/>
              </a:defRPr>
            </a:lvl3pPr>
            <a:lvl4pPr lvl="3" algn="r">
              <a:buNone/>
              <a:defRPr sz="1600" b="1">
                <a:solidFill>
                  <a:srgbClr val="FFFFFF"/>
                </a:solidFill>
                <a:latin typeface="Roboto Condensed"/>
                <a:ea typeface="Roboto Condensed"/>
                <a:cs typeface="Roboto Condensed"/>
                <a:sym typeface="Roboto Condensed"/>
              </a:defRPr>
            </a:lvl4pPr>
            <a:lvl5pPr lvl="4" algn="r">
              <a:buNone/>
              <a:defRPr sz="1600" b="1">
                <a:solidFill>
                  <a:srgbClr val="FFFFFF"/>
                </a:solidFill>
                <a:latin typeface="Roboto Condensed"/>
                <a:ea typeface="Roboto Condensed"/>
                <a:cs typeface="Roboto Condensed"/>
                <a:sym typeface="Roboto Condensed"/>
              </a:defRPr>
            </a:lvl5pPr>
            <a:lvl6pPr lvl="5" algn="r">
              <a:buNone/>
              <a:defRPr sz="1600" b="1">
                <a:solidFill>
                  <a:srgbClr val="FFFFFF"/>
                </a:solidFill>
                <a:latin typeface="Roboto Condensed"/>
                <a:ea typeface="Roboto Condensed"/>
                <a:cs typeface="Roboto Condensed"/>
                <a:sym typeface="Roboto Condensed"/>
              </a:defRPr>
            </a:lvl6pPr>
            <a:lvl7pPr lvl="6" algn="r">
              <a:buNone/>
              <a:defRPr sz="1600" b="1">
                <a:solidFill>
                  <a:srgbClr val="FFFFFF"/>
                </a:solidFill>
                <a:latin typeface="Roboto Condensed"/>
                <a:ea typeface="Roboto Condensed"/>
                <a:cs typeface="Roboto Condensed"/>
                <a:sym typeface="Roboto Condensed"/>
              </a:defRPr>
            </a:lvl7pPr>
            <a:lvl8pPr lvl="7" algn="r">
              <a:buNone/>
              <a:defRPr sz="1600" b="1">
                <a:solidFill>
                  <a:srgbClr val="FFFFFF"/>
                </a:solidFill>
                <a:latin typeface="Roboto Condensed"/>
                <a:ea typeface="Roboto Condensed"/>
                <a:cs typeface="Roboto Condensed"/>
                <a:sym typeface="Roboto Condensed"/>
              </a:defRPr>
            </a:lvl8pPr>
            <a:lvl9pPr lvl="8" algn="r">
              <a:buNone/>
              <a:defRPr sz="1600" b="1">
                <a:solidFill>
                  <a:srgbClr val="FFFFFF"/>
                </a:solidFill>
                <a:latin typeface="Roboto Condensed"/>
                <a:ea typeface="Roboto Condensed"/>
                <a:cs typeface="Roboto Condensed"/>
                <a:sym typeface="Roboto Condensed"/>
              </a:defRPr>
            </a:lvl9pPr>
          </a:lstStyle>
          <a:p>
            <a:pPr>
              <a:buClr>
                <a:srgbClr val="000000"/>
              </a:buClr>
            </a:pPr>
            <a:fld id="{00000000-1234-1234-1234-123412341234}" type="slidenum">
              <a:rPr lang="en" kern="0" smtClean="0"/>
              <a:pPr>
                <a:buClr>
                  <a:srgbClr val="000000"/>
                </a:buClr>
              </a:pPr>
              <a:t>‹#›</a:t>
            </a:fld>
            <a:endParaRPr lang="en" kern="0"/>
          </a:p>
        </p:txBody>
      </p:sp>
    </p:spTree>
    <p:extLst>
      <p:ext uri="{BB962C8B-B14F-4D97-AF65-F5344CB8AC3E}">
        <p14:creationId xmlns:p14="http://schemas.microsoft.com/office/powerpoint/2010/main" val="3939151851"/>
      </p:ext>
    </p:extLst>
  </p:cSld>
  <p:clrMap bg1="lt1" tx1="dk1" bg2="dk2" tx2="lt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91C9EE-E5FB-649D-B634-C681A7F4CB6F}"/>
              </a:ext>
            </a:extLst>
          </p:cNvPr>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8B2A23-7191-89B3-DE00-769DCFACC602}"/>
              </a:ext>
            </a:extLst>
          </p:cNvPr>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6C2B5E-D0DF-DF98-EFA1-59D6C7F0EC36}"/>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2A865E-070E-4CCC-8CB0-AFC656BE7264}" type="datetimeFigureOut">
              <a:rPr lang="en-US" smtClean="0"/>
              <a:t>7/16/2023</a:t>
            </a:fld>
            <a:endParaRPr lang="en-US"/>
          </a:p>
        </p:txBody>
      </p:sp>
      <p:sp>
        <p:nvSpPr>
          <p:cNvPr id="5" name="Footer Placeholder 4">
            <a:extLst>
              <a:ext uri="{FF2B5EF4-FFF2-40B4-BE49-F238E27FC236}">
                <a16:creationId xmlns:a16="http://schemas.microsoft.com/office/drawing/2014/main" id="{3BFE7437-264D-0233-4816-2CDE0DF150E1}"/>
              </a:ext>
            </a:extLst>
          </p:cNvPr>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35AA8F-D1AD-158A-01E3-AE28F4719941}"/>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FC9211-E43F-4947-B00C-C91A051E2DE8}" type="slidenum">
              <a:rPr lang="en-US" smtClean="0"/>
              <a:t>‹#›</a:t>
            </a:fld>
            <a:endParaRPr lang="en-US"/>
          </a:p>
        </p:txBody>
      </p:sp>
    </p:spTree>
    <p:extLst>
      <p:ext uri="{BB962C8B-B14F-4D97-AF65-F5344CB8AC3E}">
        <p14:creationId xmlns:p14="http://schemas.microsoft.com/office/powerpoint/2010/main" val="626584107"/>
      </p:ext>
    </p:extLst>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Ls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85700" y="523433"/>
            <a:ext cx="7011200" cy="1021600"/>
          </a:xfrm>
          <a:prstGeom prst="rect">
            <a:avLst/>
          </a:prstGeom>
          <a:noFill/>
          <a:ln>
            <a:noFill/>
          </a:ln>
        </p:spPr>
        <p:txBody>
          <a:bodyPr spcFirstLastPara="1" wrap="square" lIns="91425" tIns="91425" rIns="91425" bIns="91425" anchor="ctr" anchorCtr="0"/>
          <a:lstStyle>
            <a:lvl1pPr lvl="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1pPr>
            <a:lvl2pPr lvl="1">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2pPr>
            <a:lvl3pPr lvl="2">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3pPr>
            <a:lvl4pPr lvl="3">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4pPr>
            <a:lvl5pPr lvl="4">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5pPr>
            <a:lvl6pPr lvl="5">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6pPr>
            <a:lvl7pPr lvl="6">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7pPr>
            <a:lvl8pPr lvl="7">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8pPr>
            <a:lvl9pPr lvl="8">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9pPr>
          </a:lstStyle>
          <a:p>
            <a:endParaRPr dirty="0"/>
          </a:p>
        </p:txBody>
      </p:sp>
      <p:sp>
        <p:nvSpPr>
          <p:cNvPr id="7" name="Google Shape;7;p1"/>
          <p:cNvSpPr txBox="1">
            <a:spLocks noGrp="1"/>
          </p:cNvSpPr>
          <p:nvPr>
            <p:ph type="body" idx="1"/>
          </p:nvPr>
        </p:nvSpPr>
        <p:spPr>
          <a:xfrm>
            <a:off x="1085700" y="1769800"/>
            <a:ext cx="9383939" cy="4194000"/>
          </a:xfrm>
          <a:prstGeom prst="rect">
            <a:avLst/>
          </a:prstGeom>
          <a:noFill/>
          <a:ln>
            <a:noFill/>
          </a:ln>
        </p:spPr>
        <p:txBody>
          <a:bodyPr spcFirstLastPara="1" wrap="square" lIns="91425" tIns="91425" rIns="91425" bIns="91425" anchor="ctr" anchorCtr="0"/>
          <a:lstStyle>
            <a:lvl1pPr marL="457200" lvl="0" indent="-381000">
              <a:spcBef>
                <a:spcPts val="6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9pPr>
          </a:lstStyle>
          <a:p>
            <a:endParaRPr dirty="0"/>
          </a:p>
        </p:txBody>
      </p:sp>
      <p:sp>
        <p:nvSpPr>
          <p:cNvPr id="8" name="Google Shape;8;p1"/>
          <p:cNvSpPr txBox="1">
            <a:spLocks noGrp="1"/>
          </p:cNvSpPr>
          <p:nvPr>
            <p:ph type="sldNum" idx="12"/>
          </p:nvPr>
        </p:nvSpPr>
        <p:spPr>
          <a:xfrm>
            <a:off x="10157333" y="6182000"/>
            <a:ext cx="1983200" cy="420800"/>
          </a:xfrm>
          <a:prstGeom prst="rect">
            <a:avLst/>
          </a:prstGeom>
          <a:noFill/>
          <a:ln>
            <a:noFill/>
          </a:ln>
        </p:spPr>
        <p:txBody>
          <a:bodyPr spcFirstLastPara="1" wrap="square" lIns="91425" tIns="91425" rIns="91425" bIns="91425" anchor="ctr" anchorCtr="0">
            <a:noAutofit/>
          </a:bodyPr>
          <a:lstStyle>
            <a:lvl1pPr lvl="0" algn="r">
              <a:buNone/>
              <a:defRPr sz="1600" b="1">
                <a:solidFill>
                  <a:srgbClr val="FFFFFF"/>
                </a:solidFill>
                <a:latin typeface="Roboto Condensed"/>
                <a:ea typeface="Roboto Condensed"/>
                <a:cs typeface="Roboto Condensed"/>
                <a:sym typeface="Roboto Condensed"/>
              </a:defRPr>
            </a:lvl1pPr>
            <a:lvl2pPr lvl="1" algn="r">
              <a:buNone/>
              <a:defRPr sz="1600" b="1">
                <a:solidFill>
                  <a:srgbClr val="FFFFFF"/>
                </a:solidFill>
                <a:latin typeface="Roboto Condensed"/>
                <a:ea typeface="Roboto Condensed"/>
                <a:cs typeface="Roboto Condensed"/>
                <a:sym typeface="Roboto Condensed"/>
              </a:defRPr>
            </a:lvl2pPr>
            <a:lvl3pPr lvl="2" algn="r">
              <a:buNone/>
              <a:defRPr sz="1600" b="1">
                <a:solidFill>
                  <a:srgbClr val="FFFFFF"/>
                </a:solidFill>
                <a:latin typeface="Roboto Condensed"/>
                <a:ea typeface="Roboto Condensed"/>
                <a:cs typeface="Roboto Condensed"/>
                <a:sym typeface="Roboto Condensed"/>
              </a:defRPr>
            </a:lvl3pPr>
            <a:lvl4pPr lvl="3" algn="r">
              <a:buNone/>
              <a:defRPr sz="1600" b="1">
                <a:solidFill>
                  <a:srgbClr val="FFFFFF"/>
                </a:solidFill>
                <a:latin typeface="Roboto Condensed"/>
                <a:ea typeface="Roboto Condensed"/>
                <a:cs typeface="Roboto Condensed"/>
                <a:sym typeface="Roboto Condensed"/>
              </a:defRPr>
            </a:lvl4pPr>
            <a:lvl5pPr lvl="4" algn="r">
              <a:buNone/>
              <a:defRPr sz="1600" b="1">
                <a:solidFill>
                  <a:srgbClr val="FFFFFF"/>
                </a:solidFill>
                <a:latin typeface="Roboto Condensed"/>
                <a:ea typeface="Roboto Condensed"/>
                <a:cs typeface="Roboto Condensed"/>
                <a:sym typeface="Roboto Condensed"/>
              </a:defRPr>
            </a:lvl5pPr>
            <a:lvl6pPr lvl="5" algn="r">
              <a:buNone/>
              <a:defRPr sz="1600" b="1">
                <a:solidFill>
                  <a:srgbClr val="FFFFFF"/>
                </a:solidFill>
                <a:latin typeface="Roboto Condensed"/>
                <a:ea typeface="Roboto Condensed"/>
                <a:cs typeface="Roboto Condensed"/>
                <a:sym typeface="Roboto Condensed"/>
              </a:defRPr>
            </a:lvl6pPr>
            <a:lvl7pPr lvl="6" algn="r">
              <a:buNone/>
              <a:defRPr sz="1600" b="1">
                <a:solidFill>
                  <a:srgbClr val="FFFFFF"/>
                </a:solidFill>
                <a:latin typeface="Roboto Condensed"/>
                <a:ea typeface="Roboto Condensed"/>
                <a:cs typeface="Roboto Condensed"/>
                <a:sym typeface="Roboto Condensed"/>
              </a:defRPr>
            </a:lvl7pPr>
            <a:lvl8pPr lvl="7" algn="r">
              <a:buNone/>
              <a:defRPr sz="1600" b="1">
                <a:solidFill>
                  <a:srgbClr val="FFFFFF"/>
                </a:solidFill>
                <a:latin typeface="Roboto Condensed"/>
                <a:ea typeface="Roboto Condensed"/>
                <a:cs typeface="Roboto Condensed"/>
                <a:sym typeface="Roboto Condensed"/>
              </a:defRPr>
            </a:lvl8pPr>
            <a:lvl9pPr lvl="8" algn="r">
              <a:buNone/>
              <a:defRPr sz="1600" b="1">
                <a:solidFill>
                  <a:srgbClr val="FFFFFF"/>
                </a:solidFill>
                <a:latin typeface="Roboto Condensed"/>
                <a:ea typeface="Roboto Condensed"/>
                <a:cs typeface="Roboto Condensed"/>
                <a:sym typeface="Roboto Condensed"/>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7691343"/>
      </p:ext>
    </p:extLst>
  </p:cSld>
  <p:clrMap bg1="lt1" tx1="dk1" bg2="dk2" tx2="lt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6"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6"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Shape 51"/>
        <p:cNvGrpSpPr/>
        <p:nvPr/>
      </p:nvGrpSpPr>
      <p:grpSpPr>
        <a:xfrm>
          <a:off x="0" y="0"/>
          <a:ext cx="0" cy="0"/>
          <a:chOff x="0" y="0"/>
          <a:chExt cx="0" cy="0"/>
        </a:xfrm>
      </p:grpSpPr>
      <p:sp>
        <p:nvSpPr>
          <p:cNvPr id="52" name="Google Shape;52;p1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FFFFFF"/>
              </a:buClr>
              <a:buSzPts val="3000"/>
              <a:buFont typeface="Quicksand"/>
              <a:buNone/>
              <a:defRPr sz="3000" b="1">
                <a:solidFill>
                  <a:srgbClr val="FFFFFF"/>
                </a:solidFill>
                <a:latin typeface="Quicksand"/>
                <a:ea typeface="Quicksand"/>
                <a:cs typeface="Quicksand"/>
                <a:sym typeface="Quicksand"/>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53" name="Google Shape;53;p1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FFFFFF"/>
              </a:buClr>
              <a:buSzPts val="1800"/>
              <a:buFont typeface="Quicksand"/>
              <a:buChar char="●"/>
              <a:defRPr sz="1800">
                <a:solidFill>
                  <a:srgbClr val="FFFFFF"/>
                </a:solidFill>
                <a:latin typeface="Quicksand"/>
                <a:ea typeface="Quicksand"/>
                <a:cs typeface="Quicksand"/>
                <a:sym typeface="Quicksand"/>
              </a:defRPr>
            </a:lvl1pPr>
            <a:lvl2pPr marL="914400" lvl="1" indent="-317500" rtl="0">
              <a:lnSpc>
                <a:spcPct val="115000"/>
              </a:lnSpc>
              <a:spcBef>
                <a:spcPts val="1600"/>
              </a:spcBef>
              <a:spcAft>
                <a:spcPts val="0"/>
              </a:spcAft>
              <a:buClr>
                <a:srgbClr val="FFFFFF"/>
              </a:buClr>
              <a:buSzPts val="1400"/>
              <a:buFont typeface="Quicksand"/>
              <a:buChar char="○"/>
              <a:defRPr>
                <a:solidFill>
                  <a:srgbClr val="FFFFFF"/>
                </a:solidFill>
                <a:latin typeface="Quicksand"/>
                <a:ea typeface="Quicksand"/>
                <a:cs typeface="Quicksand"/>
                <a:sym typeface="Quicksand"/>
              </a:defRPr>
            </a:lvl2pPr>
            <a:lvl3pPr marL="1371600" lvl="2" indent="-317500" rtl="0">
              <a:lnSpc>
                <a:spcPct val="115000"/>
              </a:lnSpc>
              <a:spcBef>
                <a:spcPts val="1600"/>
              </a:spcBef>
              <a:spcAft>
                <a:spcPts val="0"/>
              </a:spcAft>
              <a:buClr>
                <a:srgbClr val="FFFFFF"/>
              </a:buClr>
              <a:buSzPts val="1400"/>
              <a:buFont typeface="Quicksand"/>
              <a:buChar char="■"/>
              <a:defRPr>
                <a:solidFill>
                  <a:srgbClr val="FFFFFF"/>
                </a:solidFill>
                <a:latin typeface="Quicksand"/>
                <a:ea typeface="Quicksand"/>
                <a:cs typeface="Quicksand"/>
                <a:sym typeface="Quicksand"/>
              </a:defRPr>
            </a:lvl3pPr>
            <a:lvl4pPr marL="1828800" lvl="3" indent="-317500" rtl="0">
              <a:lnSpc>
                <a:spcPct val="115000"/>
              </a:lnSpc>
              <a:spcBef>
                <a:spcPts val="1600"/>
              </a:spcBef>
              <a:spcAft>
                <a:spcPts val="0"/>
              </a:spcAft>
              <a:buClr>
                <a:srgbClr val="FFFFFF"/>
              </a:buClr>
              <a:buSzPts val="1400"/>
              <a:buFont typeface="Quicksand"/>
              <a:buChar char="●"/>
              <a:defRPr>
                <a:solidFill>
                  <a:srgbClr val="FFFFFF"/>
                </a:solidFill>
                <a:latin typeface="Quicksand"/>
                <a:ea typeface="Quicksand"/>
                <a:cs typeface="Quicksand"/>
                <a:sym typeface="Quicksand"/>
              </a:defRPr>
            </a:lvl4pPr>
            <a:lvl5pPr marL="2286000" lvl="4" indent="-317500" rtl="0">
              <a:lnSpc>
                <a:spcPct val="115000"/>
              </a:lnSpc>
              <a:spcBef>
                <a:spcPts val="1600"/>
              </a:spcBef>
              <a:spcAft>
                <a:spcPts val="0"/>
              </a:spcAft>
              <a:buClr>
                <a:srgbClr val="FFFFFF"/>
              </a:buClr>
              <a:buSzPts val="1400"/>
              <a:buFont typeface="Quicksand"/>
              <a:buChar char="○"/>
              <a:defRPr>
                <a:solidFill>
                  <a:srgbClr val="FFFFFF"/>
                </a:solidFill>
                <a:latin typeface="Quicksand"/>
                <a:ea typeface="Quicksand"/>
                <a:cs typeface="Quicksand"/>
                <a:sym typeface="Quicksand"/>
              </a:defRPr>
            </a:lvl5pPr>
            <a:lvl6pPr marL="2743200" lvl="5" indent="-317500" rtl="0">
              <a:lnSpc>
                <a:spcPct val="115000"/>
              </a:lnSpc>
              <a:spcBef>
                <a:spcPts val="1600"/>
              </a:spcBef>
              <a:spcAft>
                <a:spcPts val="0"/>
              </a:spcAft>
              <a:buClr>
                <a:srgbClr val="FFFFFF"/>
              </a:buClr>
              <a:buSzPts val="1400"/>
              <a:buFont typeface="Quicksand"/>
              <a:buChar char="■"/>
              <a:defRPr>
                <a:solidFill>
                  <a:srgbClr val="FFFFFF"/>
                </a:solidFill>
                <a:latin typeface="Quicksand"/>
                <a:ea typeface="Quicksand"/>
                <a:cs typeface="Quicksand"/>
                <a:sym typeface="Quicksand"/>
              </a:defRPr>
            </a:lvl6pPr>
            <a:lvl7pPr marL="3200400" lvl="6" indent="-317500" rtl="0">
              <a:lnSpc>
                <a:spcPct val="115000"/>
              </a:lnSpc>
              <a:spcBef>
                <a:spcPts val="1600"/>
              </a:spcBef>
              <a:spcAft>
                <a:spcPts val="0"/>
              </a:spcAft>
              <a:buClr>
                <a:srgbClr val="FFFFFF"/>
              </a:buClr>
              <a:buSzPts val="1400"/>
              <a:buFont typeface="Quicksand"/>
              <a:buChar char="●"/>
              <a:defRPr>
                <a:solidFill>
                  <a:srgbClr val="FFFFFF"/>
                </a:solidFill>
                <a:latin typeface="Quicksand"/>
                <a:ea typeface="Quicksand"/>
                <a:cs typeface="Quicksand"/>
                <a:sym typeface="Quicksand"/>
              </a:defRPr>
            </a:lvl7pPr>
            <a:lvl8pPr marL="3657600" lvl="7" indent="-317500" rtl="0">
              <a:lnSpc>
                <a:spcPct val="115000"/>
              </a:lnSpc>
              <a:spcBef>
                <a:spcPts val="1600"/>
              </a:spcBef>
              <a:spcAft>
                <a:spcPts val="0"/>
              </a:spcAft>
              <a:buClr>
                <a:srgbClr val="FFFFFF"/>
              </a:buClr>
              <a:buSzPts val="1400"/>
              <a:buFont typeface="Quicksand"/>
              <a:buChar char="○"/>
              <a:defRPr>
                <a:solidFill>
                  <a:srgbClr val="FFFFFF"/>
                </a:solidFill>
                <a:latin typeface="Quicksand"/>
                <a:ea typeface="Quicksand"/>
                <a:cs typeface="Quicksand"/>
                <a:sym typeface="Quicksand"/>
              </a:defRPr>
            </a:lvl8pPr>
            <a:lvl9pPr marL="4114800" lvl="8" indent="-317500" rtl="0">
              <a:lnSpc>
                <a:spcPct val="115000"/>
              </a:lnSpc>
              <a:spcBef>
                <a:spcPts val="1600"/>
              </a:spcBef>
              <a:spcAft>
                <a:spcPts val="1600"/>
              </a:spcAft>
              <a:buClr>
                <a:srgbClr val="FFFFFF"/>
              </a:buClr>
              <a:buSzPts val="1400"/>
              <a:buFont typeface="Quicksand"/>
              <a:buChar char="■"/>
              <a:defRPr>
                <a:solidFill>
                  <a:srgbClr val="FFFFFF"/>
                </a:solidFill>
                <a:latin typeface="Quicksand"/>
                <a:ea typeface="Quicksand"/>
                <a:cs typeface="Quicksand"/>
                <a:sym typeface="Quicksand"/>
              </a:defRPr>
            </a:lvl9pPr>
          </a:lstStyle>
          <a:p>
            <a:endParaRPr/>
          </a:p>
        </p:txBody>
      </p:sp>
      <p:sp>
        <p:nvSpPr>
          <p:cNvPr id="54" name="Google Shape;54;p1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rtl="0">
              <a:buNone/>
              <a:defRPr sz="1333">
                <a:solidFill>
                  <a:schemeClr val="dk2"/>
                </a:solidFill>
              </a:defRPr>
            </a:lvl1pPr>
            <a:lvl2pPr lvl="1" algn="r" rtl="0">
              <a:buNone/>
              <a:defRPr sz="1333">
                <a:solidFill>
                  <a:schemeClr val="dk2"/>
                </a:solidFill>
              </a:defRPr>
            </a:lvl2pPr>
            <a:lvl3pPr lvl="2" algn="r" rtl="0">
              <a:buNone/>
              <a:defRPr sz="1333">
                <a:solidFill>
                  <a:schemeClr val="dk2"/>
                </a:solidFill>
              </a:defRPr>
            </a:lvl3pPr>
            <a:lvl4pPr lvl="3" algn="r" rtl="0">
              <a:buNone/>
              <a:defRPr sz="1333">
                <a:solidFill>
                  <a:schemeClr val="dk2"/>
                </a:solidFill>
              </a:defRPr>
            </a:lvl4pPr>
            <a:lvl5pPr lvl="4" algn="r" rtl="0">
              <a:buNone/>
              <a:defRPr sz="1333">
                <a:solidFill>
                  <a:schemeClr val="dk2"/>
                </a:solidFill>
              </a:defRPr>
            </a:lvl5pPr>
            <a:lvl6pPr lvl="5" algn="r" rtl="0">
              <a:buNone/>
              <a:defRPr sz="1333">
                <a:solidFill>
                  <a:schemeClr val="dk2"/>
                </a:solidFill>
              </a:defRPr>
            </a:lvl6pPr>
            <a:lvl7pPr lvl="6" algn="r" rtl="0">
              <a:buNone/>
              <a:defRPr sz="1333">
                <a:solidFill>
                  <a:schemeClr val="dk2"/>
                </a:solidFill>
              </a:defRPr>
            </a:lvl7pPr>
            <a:lvl8pPr lvl="7" algn="r" rtl="0">
              <a:buNone/>
              <a:defRPr sz="1333">
                <a:solidFill>
                  <a:schemeClr val="dk2"/>
                </a:solidFill>
              </a:defRPr>
            </a:lvl8pPr>
            <a:lvl9pPr lvl="8" algn="r" rtl="0">
              <a:buNone/>
              <a:defRPr sz="1333">
                <a:solidFill>
                  <a:schemeClr val="dk2"/>
                </a:solidFill>
              </a:defRPr>
            </a:lvl9pPr>
          </a:lstStyle>
          <a:p>
            <a:fld id="{00000000-1234-1234-1234-123412341234}" type="slidenum">
              <a:rPr lang="en" smtClean="0"/>
              <a:pPr/>
              <a:t>‹#›</a:t>
            </a:fld>
            <a:endParaRPr lang="en"/>
          </a:p>
        </p:txBody>
      </p:sp>
      <p:sp>
        <p:nvSpPr>
          <p:cNvPr id="55" name="Google Shape;55;p13"/>
          <p:cNvSpPr txBox="1"/>
          <p:nvPr/>
        </p:nvSpPr>
        <p:spPr>
          <a:xfrm>
            <a:off x="1158200" y="6383900"/>
            <a:ext cx="9875600" cy="4740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endParaRPr sz="1200">
              <a:solidFill>
                <a:srgbClr val="000000"/>
              </a:solidFill>
              <a:latin typeface="Quicksand"/>
              <a:ea typeface="Quicksand"/>
              <a:cs typeface="Quicksand"/>
              <a:sym typeface="Quicksand"/>
            </a:endParaRPr>
          </a:p>
        </p:txBody>
      </p:sp>
    </p:spTree>
    <p:extLst>
      <p:ext uri="{BB962C8B-B14F-4D97-AF65-F5344CB8AC3E}">
        <p14:creationId xmlns:p14="http://schemas.microsoft.com/office/powerpoint/2010/main" val="3937674346"/>
      </p:ext>
    </p:extLst>
  </p:cSld>
  <p:clrMap bg1="lt1" tx1="dk1" bg2="dk2" tx2="lt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 id="2147483985" r:id="rId6"/>
    <p:sldLayoutId id="2147483986" r:id="rId7"/>
    <p:sldLayoutId id="2147483987" r:id="rId8"/>
    <p:sldLayoutId id="2147483988" r:id="rId9"/>
    <p:sldLayoutId id="2147483989" r:id="rId10"/>
    <p:sldLayoutId id="214748399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90B616-241D-4DFE-BC2F-C001ED77E825}"/>
              </a:ext>
            </a:extLst>
          </p:cNvPr>
          <p:cNvSpPr>
            <a:spLocks noGrp="1"/>
          </p:cNvSpPr>
          <p:nvPr>
            <p:ph type="title"/>
          </p:nvPr>
        </p:nvSpPr>
        <p:spPr>
          <a:xfrm>
            <a:off x="230124" y="457200"/>
            <a:ext cx="11731752" cy="630936"/>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8AE909E-CC4A-4E51-BC02-B893225D2B31}"/>
              </a:ext>
            </a:extLst>
          </p:cNvPr>
          <p:cNvSpPr>
            <a:spLocks noGrp="1"/>
          </p:cNvSpPr>
          <p:nvPr>
            <p:ph type="body" idx="1"/>
          </p:nvPr>
        </p:nvSpPr>
        <p:spPr>
          <a:xfrm>
            <a:off x="230124" y="1825625"/>
            <a:ext cx="1173175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43B6EE4-1695-4DD6-9758-84FFE963D6AE}"/>
              </a:ext>
            </a:extLst>
          </p:cNvPr>
          <p:cNvSpPr>
            <a:spLocks noGrp="1"/>
          </p:cNvSpPr>
          <p:nvPr>
            <p:ph type="dt" sz="half" idx="2"/>
          </p:nvPr>
        </p:nvSpPr>
        <p:spPr>
          <a:xfrm>
            <a:off x="230124"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8FDAD0-21E9-42D0-8C63-C6563197FC13}" type="datetimeFigureOut">
              <a:rPr lang="en-US" smtClean="0"/>
              <a:t>7/16/2023</a:t>
            </a:fld>
            <a:endParaRPr lang="en-US"/>
          </a:p>
        </p:txBody>
      </p:sp>
      <p:sp>
        <p:nvSpPr>
          <p:cNvPr id="5" name="Footer Placeholder 4">
            <a:extLst>
              <a:ext uri="{FF2B5EF4-FFF2-40B4-BE49-F238E27FC236}">
                <a16:creationId xmlns:a16="http://schemas.microsoft.com/office/drawing/2014/main" id="{7B43250D-A8F9-4682-AD84-FD37BCAA6297}"/>
              </a:ext>
            </a:extLst>
          </p:cNvPr>
          <p:cNvSpPr>
            <a:spLocks noGrp="1"/>
          </p:cNvSpPr>
          <p:nvPr>
            <p:ph type="ftr" sz="quarter" idx="3"/>
          </p:nvPr>
        </p:nvSpPr>
        <p:spPr>
          <a:xfrm>
            <a:off x="3129280" y="6356350"/>
            <a:ext cx="593344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5E1A788-841D-41AB-A983-152B6532F723}"/>
              </a:ext>
            </a:extLst>
          </p:cNvPr>
          <p:cNvSpPr>
            <a:spLocks noGrp="1"/>
          </p:cNvSpPr>
          <p:nvPr>
            <p:ph type="sldNum" sz="quarter" idx="4"/>
          </p:nvPr>
        </p:nvSpPr>
        <p:spPr>
          <a:xfrm>
            <a:off x="9218676"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DE3823-CC86-4AC6-95C0-DC3ECA80FD88}" type="slidenum">
              <a:rPr lang="en-US" smtClean="0"/>
              <a:t>‹#›</a:t>
            </a:fld>
            <a:endParaRPr lang="en-US" dirty="0"/>
          </a:p>
        </p:txBody>
      </p:sp>
    </p:spTree>
    <p:extLst>
      <p:ext uri="{BB962C8B-B14F-4D97-AF65-F5344CB8AC3E}">
        <p14:creationId xmlns:p14="http://schemas.microsoft.com/office/powerpoint/2010/main" val="4283367969"/>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49" r:id="rId4"/>
    <p:sldLayoutId id="2147483673" r:id="rId5"/>
    <p:sldLayoutId id="2147483674" r:id="rId6"/>
    <p:sldLayoutId id="2147483675" r:id="rId7"/>
  </p:sldLayoutIdLst>
  <p:txStyles>
    <p:titleStyle>
      <a:lvl1pPr algn="ctr" defTabSz="914400" rtl="0" eaLnBrk="1" latinLnBrk="0" hangingPunct="1">
        <a:lnSpc>
          <a:spcPct val="90000"/>
        </a:lnSpc>
        <a:spcBef>
          <a:spcPts val="1000"/>
        </a:spcBef>
        <a:buNone/>
        <a:defRPr sz="3600" b="1"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40"/>
            <a:ext cx="10972801" cy="711081"/>
          </a:xfrm>
          <a:prstGeom prst="rect">
            <a:avLst/>
          </a:prstGeom>
        </p:spPr>
        <p:txBody>
          <a:bodyPr vert="horz" lIns="0" tIns="60949" rIns="0" bIns="60949" rtlCol="0" anchor="ctr">
            <a:normAutofit/>
          </a:bodyPr>
          <a:lstStyle/>
          <a:p>
            <a:r>
              <a:rPr lang="en-US" dirty="0"/>
              <a:t>Click to edit Master title style</a:t>
            </a:r>
          </a:p>
        </p:txBody>
      </p:sp>
      <p:sp>
        <p:nvSpPr>
          <p:cNvPr id="3" name="Text Placeholder 2"/>
          <p:cNvSpPr>
            <a:spLocks noGrp="1"/>
          </p:cNvSpPr>
          <p:nvPr>
            <p:ph type="body" idx="1"/>
          </p:nvPr>
        </p:nvSpPr>
        <p:spPr>
          <a:xfrm>
            <a:off x="609600" y="1138426"/>
            <a:ext cx="10972801" cy="4987739"/>
          </a:xfrm>
          <a:prstGeom prst="rect">
            <a:avLst/>
          </a:prstGeom>
        </p:spPr>
        <p:txBody>
          <a:bodyPr vert="horz" lIns="0" tIns="60949" rIns="0" bIns="60949" rtlCol="0">
            <a:normAutofit/>
          </a:bodyPr>
          <a:lstStyle/>
          <a:p>
            <a:pPr lvl="0"/>
            <a:r>
              <a:rPr lang="en-US" dirty="0"/>
              <a:t>Click to edit Master text styles</a:t>
            </a:r>
          </a:p>
        </p:txBody>
      </p:sp>
      <p:sp>
        <p:nvSpPr>
          <p:cNvPr id="4" name="Date Placeholder 3"/>
          <p:cNvSpPr>
            <a:spLocks noGrp="1"/>
          </p:cNvSpPr>
          <p:nvPr>
            <p:ph type="dt" sz="half" idx="2"/>
          </p:nvPr>
        </p:nvSpPr>
        <p:spPr>
          <a:xfrm>
            <a:off x="609600" y="6356352"/>
            <a:ext cx="2844800"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425404F2-BE9A-4460-8815-8F645183555F}" type="datetimeFigureOut">
              <a:rPr lang="en-US" smtClean="0"/>
              <a:pPr/>
              <a:t>7/16/2023</a:t>
            </a:fld>
            <a:endParaRPr lang="en-US"/>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1" y="6356352"/>
            <a:ext cx="2844800"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96E69268-9C8B-4EBF-A9EE-DC5DC2D48DC3}" type="slidenum">
              <a:rPr lang="en-US" smtClean="0"/>
              <a:pPr/>
              <a:t>‹#›</a:t>
            </a:fld>
            <a:endParaRPr lang="en-US"/>
          </a:p>
        </p:txBody>
      </p:sp>
    </p:spTree>
    <p:extLst>
      <p:ext uri="{BB962C8B-B14F-4D97-AF65-F5344CB8AC3E}">
        <p14:creationId xmlns:p14="http://schemas.microsoft.com/office/powerpoint/2010/main" val="313720028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Lst>
  <p:txStyles>
    <p:titleStyle>
      <a:lvl1pPr algn="l" defTabSz="1218987" rtl="0" eaLnBrk="1" latinLnBrk="0" hangingPunct="1">
        <a:spcBef>
          <a:spcPct val="0"/>
        </a:spcBef>
        <a:buNone/>
        <a:defRPr sz="3600" kern="1200">
          <a:solidFill>
            <a:schemeClr val="tx1">
              <a:lumMod val="75000"/>
              <a:lumOff val="25000"/>
            </a:schemeClr>
          </a:solidFill>
          <a:latin typeface="+mj-lt"/>
          <a:ea typeface="+mj-ea"/>
          <a:cs typeface="Arial" panose="020B0604020202020204" pitchFamily="34" charset="0"/>
        </a:defRPr>
      </a:lvl1pPr>
    </p:titleStyle>
    <p:bodyStyle>
      <a:lvl1pPr marL="0" indent="0" algn="l" defTabSz="1218987" rtl="0" eaLnBrk="1" latinLnBrk="0" hangingPunct="1">
        <a:spcBef>
          <a:spcPct val="20000"/>
        </a:spcBef>
        <a:buFontTx/>
        <a:buNone/>
        <a:defRPr sz="1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09494"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2pPr>
      <a:lvl3pPr marL="1218986"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3pPr>
      <a:lvl4pPr marL="1828480"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4pPr>
      <a:lvl5pPr marL="2437973"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100000">
              <a:schemeClr val="bg1"/>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3D1A92-BF02-4C88-94FB-EDD11787B72B}" type="datetimeFigureOut">
              <a:rPr lang="en-US" smtClean="0"/>
              <a:t>7/16/2023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22FC26-BEE7-406C-9383-C0CACC1BE616}" type="slidenum">
              <a:rPr lang="en-US" smtClean="0"/>
              <a:t>‹#›</a:t>
            </a:fld>
            <a:endParaRPr lang="en-US"/>
          </a:p>
        </p:txBody>
      </p:sp>
    </p:spTree>
    <p:extLst>
      <p:ext uri="{BB962C8B-B14F-4D97-AF65-F5344CB8AC3E}">
        <p14:creationId xmlns:p14="http://schemas.microsoft.com/office/powerpoint/2010/main" val="3471417759"/>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7/16/2023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616915350"/>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 id="2147483880" r:id="rId13"/>
    <p:sldLayoutId id="2147483881" r:id="rId14"/>
    <p:sldLayoutId id="2147483882" r:id="rId15"/>
    <p:sldLayoutId id="2147483883"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60000"/>
                    <a:lumOff val="40000"/>
                  </a:schemeClr>
                </a:solidFill>
              </a:defRPr>
            </a:lvl1pPr>
          </a:lstStyle>
          <a:p>
            <a:fld id="{C764DE79-268F-4C1A-8933-263129D2AF90}" type="datetimeFigureOut">
              <a:rPr lang="en-US" smtClean="0"/>
              <a:t>7/16/2023</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60000"/>
                    <a:lumOff val="4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60000"/>
                    <a:lumOff val="40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2504108407"/>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6" r:id="rId12"/>
    <p:sldLayoutId id="2147483897" r:id="rId13"/>
    <p:sldLayoutId id="2147483898" r:id="rId14"/>
    <p:sldLayoutId id="2147483899" r:id="rId15"/>
    <p:sldLayoutId id="2147483900" r:id="rId16"/>
    <p:sldLayoutId id="2147483901" r:id="rId17"/>
  </p:sldLayoutIdLst>
  <p:txStyles>
    <p:title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F4E5A5-FAF5-42E9-A705-A2830C622C10}"/>
              </a:ext>
            </a:extLst>
          </p:cNvPr>
          <p:cNvSpPr>
            <a:spLocks noGrp="1"/>
          </p:cNvSpPr>
          <p:nvPr>
            <p:ph type="title"/>
          </p:nvPr>
        </p:nvSpPr>
        <p:spPr>
          <a:xfrm>
            <a:off x="838200" y="365125"/>
            <a:ext cx="10515600" cy="1325563"/>
          </a:xfrm>
          <a:prstGeom prst="rect">
            <a:avLst/>
          </a:prstGeom>
        </p:spPr>
        <p:txBody>
          <a:bodyPr vert="horz" lIns="91440" tIns="45720" rIns="365760" bIns="45720" rtlCol="0" anchor="b">
            <a:normAutofit/>
          </a:bodyPr>
          <a:lstStyle/>
          <a:p>
            <a:pPr lvl="0" algn="r"/>
            <a:r>
              <a:rPr lang="en-US"/>
              <a:t>Click to edit Master title style</a:t>
            </a:r>
          </a:p>
        </p:txBody>
      </p:sp>
      <p:sp>
        <p:nvSpPr>
          <p:cNvPr id="3" name="Text Placeholder 2">
            <a:extLst>
              <a:ext uri="{FF2B5EF4-FFF2-40B4-BE49-F238E27FC236}">
                <a16:creationId xmlns:a16="http://schemas.microsoft.com/office/drawing/2014/main" id="{78FE322A-EE1B-4EA9-BECD-220E5044DC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786965-5A0F-4C0C-9415-32EBA327B7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D9E8F6-4D81-4B3A-BC45-BBA4A1C9BD0F}" type="datetimeFigureOut">
              <a:rPr lang="en-US" smtClean="0"/>
              <a:t>7/16/2023</a:t>
            </a:fld>
            <a:endParaRPr lang="en-US"/>
          </a:p>
        </p:txBody>
      </p:sp>
      <p:sp>
        <p:nvSpPr>
          <p:cNvPr id="5" name="Footer Placeholder 4">
            <a:extLst>
              <a:ext uri="{FF2B5EF4-FFF2-40B4-BE49-F238E27FC236}">
                <a16:creationId xmlns:a16="http://schemas.microsoft.com/office/drawing/2014/main" id="{8FEC338F-E89C-43B8-B0CB-A1D888EA86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60A7CEF-ACB9-4347-8B7A-F5C824194E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05F7C3-4860-4DB0-A451-57EE24F2F70B}" type="slidenum">
              <a:rPr lang="en-US" smtClean="0"/>
              <a:t>‹#›</a:t>
            </a:fld>
            <a:endParaRPr lang="en-US"/>
          </a:p>
        </p:txBody>
      </p:sp>
      <p:sp>
        <p:nvSpPr>
          <p:cNvPr id="7" name="Rectangle 6">
            <a:extLst>
              <a:ext uri="{FF2B5EF4-FFF2-40B4-BE49-F238E27FC236}">
                <a16:creationId xmlns:a16="http://schemas.microsoft.com/office/drawing/2014/main" id="{CE60335A-67B4-43C9-975E-354313EAB164}"/>
              </a:ext>
            </a:extLst>
          </p:cNvPr>
          <p:cNvSpPr/>
          <p:nvPr userDrawn="1"/>
        </p:nvSpPr>
        <p:spPr>
          <a:xfrm>
            <a:off x="-88899" y="6959601"/>
            <a:ext cx="1620957" cy="256545"/>
          </a:xfrm>
          <a:prstGeom prst="rect">
            <a:avLst/>
          </a:prstGeom>
        </p:spPr>
        <p:txBody>
          <a:bodyPr wrap="none">
            <a:spAutoFit/>
          </a:bodyPr>
          <a:lstStyle/>
          <a:p>
            <a:r>
              <a:rPr lang="en-US" sz="1067" b="0" i="0" dirty="0">
                <a:solidFill>
                  <a:srgbClr val="555555"/>
                </a:solidFill>
                <a:effectLst/>
                <a:latin typeface="Open Sans" panose="020B0606030504020204" pitchFamily="34" charset="0"/>
              </a:rPr>
              <a:t>© </a:t>
            </a:r>
            <a:r>
              <a:rPr lang="en-US" sz="1067" b="0" i="0" u="none" strike="noStrike" dirty="0">
                <a:solidFill>
                  <a:srgbClr val="A5CD28"/>
                </a:solidFill>
                <a:effectLst/>
                <a:latin typeface="Open Sans" panose="020B0606030504020204" pitchFamily="34" charset="0"/>
                <a:hlinkClick r:id="rId15" tooltip="PresentationGo!"/>
              </a:rPr>
              <a:t>presentationgo.com</a:t>
            </a:r>
            <a:endParaRPr lang="en-US" sz="1067" dirty="0"/>
          </a:p>
        </p:txBody>
      </p:sp>
      <p:grpSp>
        <p:nvGrpSpPr>
          <p:cNvPr id="8" name="Group 7">
            <a:extLst>
              <a:ext uri="{FF2B5EF4-FFF2-40B4-BE49-F238E27FC236}">
                <a16:creationId xmlns:a16="http://schemas.microsoft.com/office/drawing/2014/main" id="{5B9598CF-92E8-45BD-884E-AFB827C1311E}"/>
              </a:ext>
            </a:extLst>
          </p:cNvPr>
          <p:cNvGrpSpPr/>
          <p:nvPr userDrawn="1"/>
        </p:nvGrpSpPr>
        <p:grpSpPr>
          <a:xfrm>
            <a:off x="-1654908" y="-16654"/>
            <a:ext cx="1569183" cy="612144"/>
            <a:chOff x="-2096383" y="21447"/>
            <a:chExt cx="1569183" cy="612144"/>
          </a:xfrm>
        </p:grpSpPr>
        <p:sp>
          <p:nvSpPr>
            <p:cNvPr id="9" name="TextBox 8">
              <a:extLst>
                <a:ext uri="{FF2B5EF4-FFF2-40B4-BE49-F238E27FC236}">
                  <a16:creationId xmlns:a16="http://schemas.microsoft.com/office/drawing/2014/main" id="{C3B3DA16-62CF-49AF-9B2D-01A786E29D65}"/>
                </a:ext>
              </a:extLst>
            </p:cNvPr>
            <p:cNvSpPr txBox="1"/>
            <p:nvPr userDrawn="1"/>
          </p:nvSpPr>
          <p:spPr>
            <a:xfrm>
              <a:off x="-2096383" y="21447"/>
              <a:ext cx="365806" cy="246221"/>
            </a:xfrm>
            <a:prstGeom prst="rect">
              <a:avLst/>
            </a:prstGeom>
            <a:noFill/>
          </p:spPr>
          <p:txBody>
            <a:bodyPr wrap="non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By:</a:t>
              </a:r>
            </a:p>
          </p:txBody>
        </p:sp>
        <p:sp>
          <p:nvSpPr>
            <p:cNvPr id="10" name="TextBox 9">
              <a:extLst>
                <a:ext uri="{FF2B5EF4-FFF2-40B4-BE49-F238E27FC236}">
                  <a16:creationId xmlns:a16="http://schemas.microsoft.com/office/drawing/2014/main" id="{6DD0F24F-F3D9-4255-8887-CDC22426826E}"/>
                </a:ext>
              </a:extLst>
            </p:cNvPr>
            <p:cNvSpPr txBox="1"/>
            <p:nvPr userDrawn="1"/>
          </p:nvSpPr>
          <p:spPr>
            <a:xfrm>
              <a:off x="-1002010" y="387370"/>
              <a:ext cx="474810" cy="246221"/>
            </a:xfrm>
            <a:prstGeom prst="rect">
              <a:avLst/>
            </a:prstGeom>
            <a:noFill/>
          </p:spPr>
          <p:txBody>
            <a:bodyPr wrap="non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.com</a:t>
              </a:r>
            </a:p>
          </p:txBody>
        </p:sp>
        <p:pic>
          <p:nvPicPr>
            <p:cNvPr id="11" name="Picture 10">
              <a:extLst>
                <a:ext uri="{FF2B5EF4-FFF2-40B4-BE49-F238E27FC236}">
                  <a16:creationId xmlns:a16="http://schemas.microsoft.com/office/drawing/2014/main" id="{150FB697-DEAA-42BC-86CE-F3D23992345D}"/>
                </a:ext>
              </a:extLst>
            </p:cNvPr>
            <p:cNvPicPr>
              <a:picLocks noChangeAspect="1"/>
            </p:cNvPicPr>
            <p:nvPr userDrawn="1"/>
          </p:nvPicPr>
          <p:blipFill>
            <a:blip r:embed="rId16"/>
            <a:stretch>
              <a:fillRect/>
            </a:stretch>
          </p:blipFill>
          <p:spPr>
            <a:xfrm>
              <a:off x="-2018604" y="234547"/>
              <a:ext cx="1405251" cy="185944"/>
            </a:xfrm>
            <a:prstGeom prst="rect">
              <a:avLst/>
            </a:prstGeom>
          </p:spPr>
        </p:pic>
      </p:grpSp>
    </p:spTree>
    <p:extLst>
      <p:ext uri="{BB962C8B-B14F-4D97-AF65-F5344CB8AC3E}">
        <p14:creationId xmlns:p14="http://schemas.microsoft.com/office/powerpoint/2010/main" val="3304379464"/>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 id="2147483914" r:id="rId12"/>
    <p:sldLayoutId id="2147483915" r:id="rId13"/>
  </p:sldLayoutIdLst>
  <p:txStyles>
    <p:titleStyle>
      <a:lvl1pPr algn="l" defTabSz="914400" rtl="0" eaLnBrk="1" latinLnBrk="0" hangingPunct="1">
        <a:lnSpc>
          <a:spcPct val="90000"/>
        </a:lnSpc>
        <a:spcBef>
          <a:spcPct val="0"/>
        </a:spcBef>
        <a:buNone/>
        <a:defRPr lang="en-US" sz="4800" b="1" kern="1200" cap="all" baseline="0" smtClean="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20/8/2012</a:t>
            </a: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9C196A4-A7F1-4E93-BF5F-81C5104ACBA5}" type="slidenum">
              <a:rPr lang="en-US" smtClean="0"/>
              <a:pPr/>
              <a:t>‹#›</a:t>
            </a:fld>
            <a:endParaRPr lang="en-US"/>
          </a:p>
        </p:txBody>
      </p:sp>
      <p:sp>
        <p:nvSpPr>
          <p:cNvPr id="9" name="Rectangle 8"/>
          <p:cNvSpPr/>
          <p:nvPr/>
        </p:nvSpPr>
        <p:spPr>
          <a:xfrm>
            <a:off x="0" y="0"/>
            <a:ext cx="12192000" cy="4572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Footer Placeholder 4"/>
          <p:cNvSpPr>
            <a:spLocks noGrp="1"/>
          </p:cNvSpPr>
          <p:nvPr>
            <p:ph type="ftr" sz="quarter" idx="3"/>
          </p:nvPr>
        </p:nvSpPr>
        <p:spPr>
          <a:xfrm>
            <a:off x="7416800" y="3"/>
            <a:ext cx="4775200" cy="288925"/>
          </a:xfrm>
          <a:prstGeom prst="rect">
            <a:avLst/>
          </a:prstGeom>
        </p:spPr>
        <p:txBody>
          <a:bodyPr vert="horz" lIns="91440" tIns="45720" rIns="91440" bIns="45720" rtlCol="0" anchor="ctr"/>
          <a:lstStyle>
            <a:lvl1pPr algn="ctr">
              <a:defRPr sz="1200">
                <a:solidFill>
                  <a:schemeClr val="bg1"/>
                </a:solidFill>
              </a:defRPr>
            </a:lvl1pPr>
          </a:lstStyle>
          <a:p>
            <a:r>
              <a:rPr lang="en-US" dirty="0" err="1"/>
              <a:t>Mô</a:t>
            </a:r>
            <a:r>
              <a:rPr lang="en-US" dirty="0"/>
              <a:t> </a:t>
            </a:r>
            <a:r>
              <a:rPr lang="en-US" dirty="0" err="1"/>
              <a:t>hình</a:t>
            </a:r>
            <a:r>
              <a:rPr lang="en-US" dirty="0"/>
              <a:t> </a:t>
            </a:r>
            <a:r>
              <a:rPr lang="en-US" dirty="0" err="1"/>
              <a:t>tuyến</a:t>
            </a:r>
            <a:r>
              <a:rPr lang="en-US" dirty="0"/>
              <a:t> </a:t>
            </a:r>
            <a:r>
              <a:rPr lang="en-US" dirty="0" err="1"/>
              <a:t>tính</a:t>
            </a:r>
            <a:r>
              <a:rPr lang="en-US" dirty="0"/>
              <a:t> </a:t>
            </a:r>
            <a:r>
              <a:rPr lang="en-US" dirty="0" err="1"/>
              <a:t>và</a:t>
            </a:r>
            <a:r>
              <a:rPr lang="en-US" dirty="0"/>
              <a:t> </a:t>
            </a:r>
            <a:r>
              <a:rPr lang="en-US" dirty="0" err="1"/>
              <a:t>đại</a:t>
            </a:r>
            <a:r>
              <a:rPr lang="en-US" dirty="0"/>
              <a:t> </a:t>
            </a:r>
            <a:r>
              <a:rPr lang="en-US" dirty="0" err="1"/>
              <a:t>số</a:t>
            </a:r>
            <a:r>
              <a:rPr lang="en-US" dirty="0"/>
              <a:t> ma </a:t>
            </a:r>
            <a:r>
              <a:rPr lang="en-US" dirty="0" err="1"/>
              <a:t>trận</a:t>
            </a:r>
            <a:endParaRPr lang="en-US" dirty="0"/>
          </a:p>
        </p:txBody>
      </p:sp>
    </p:spTree>
    <p:extLst>
      <p:ext uri="{BB962C8B-B14F-4D97-AF65-F5344CB8AC3E}">
        <p14:creationId xmlns:p14="http://schemas.microsoft.com/office/powerpoint/2010/main" val="404730766"/>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Lst>
  <p:transition>
    <p:pull dir="d"/>
  </p:transition>
  <p:hf hdr="0"/>
  <p:txStyles>
    <p:titleStyle>
      <a:lvl1pPr algn="ctr" defTabSz="685783"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685783"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199" indent="-214308" algn="l" defTabSz="685783"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29" indent="-171446" algn="l" defTabSz="685783"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21"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12"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04"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8"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90B616-241D-4DFE-BC2F-C001ED77E825}"/>
              </a:ext>
            </a:extLst>
          </p:cNvPr>
          <p:cNvSpPr>
            <a:spLocks noGrp="1"/>
          </p:cNvSpPr>
          <p:nvPr>
            <p:ph type="title"/>
          </p:nvPr>
        </p:nvSpPr>
        <p:spPr>
          <a:xfrm>
            <a:off x="230125" y="457200"/>
            <a:ext cx="11731752" cy="630936"/>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8AE909E-CC4A-4E51-BC02-B893225D2B31}"/>
              </a:ext>
            </a:extLst>
          </p:cNvPr>
          <p:cNvSpPr>
            <a:spLocks noGrp="1"/>
          </p:cNvSpPr>
          <p:nvPr>
            <p:ph type="body" idx="1"/>
          </p:nvPr>
        </p:nvSpPr>
        <p:spPr>
          <a:xfrm>
            <a:off x="230125" y="1825625"/>
            <a:ext cx="1173175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43B6EE4-1695-4DD6-9758-84FFE963D6AE}"/>
              </a:ext>
            </a:extLst>
          </p:cNvPr>
          <p:cNvSpPr>
            <a:spLocks noGrp="1"/>
          </p:cNvSpPr>
          <p:nvPr>
            <p:ph type="dt" sz="half" idx="2"/>
          </p:nvPr>
        </p:nvSpPr>
        <p:spPr>
          <a:xfrm>
            <a:off x="230124"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8FDAD0-21E9-42D0-8C63-C6563197FC13}" type="datetimeFigureOut">
              <a:rPr lang="en-US" smtClean="0"/>
              <a:t>7/16/2023</a:t>
            </a:fld>
            <a:endParaRPr lang="en-US"/>
          </a:p>
        </p:txBody>
      </p:sp>
      <p:sp>
        <p:nvSpPr>
          <p:cNvPr id="5" name="Footer Placeholder 4">
            <a:extLst>
              <a:ext uri="{FF2B5EF4-FFF2-40B4-BE49-F238E27FC236}">
                <a16:creationId xmlns:a16="http://schemas.microsoft.com/office/drawing/2014/main" id="{7B43250D-A8F9-4682-AD84-FD37BCAA6297}"/>
              </a:ext>
            </a:extLst>
          </p:cNvPr>
          <p:cNvSpPr>
            <a:spLocks noGrp="1"/>
          </p:cNvSpPr>
          <p:nvPr>
            <p:ph type="ftr" sz="quarter" idx="3"/>
          </p:nvPr>
        </p:nvSpPr>
        <p:spPr>
          <a:xfrm>
            <a:off x="3129281" y="6356352"/>
            <a:ext cx="593344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5E1A788-841D-41AB-A983-152B6532F723}"/>
              </a:ext>
            </a:extLst>
          </p:cNvPr>
          <p:cNvSpPr>
            <a:spLocks noGrp="1"/>
          </p:cNvSpPr>
          <p:nvPr>
            <p:ph type="sldNum" sz="quarter" idx="4"/>
          </p:nvPr>
        </p:nvSpPr>
        <p:spPr>
          <a:xfrm>
            <a:off x="9218676"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DE3823-CC86-4AC6-95C0-DC3ECA80FD88}" type="slidenum">
              <a:rPr lang="en-US" smtClean="0"/>
              <a:t>‹#›</a:t>
            </a:fld>
            <a:endParaRPr lang="en-US" dirty="0"/>
          </a:p>
        </p:txBody>
      </p:sp>
    </p:spTree>
    <p:extLst>
      <p:ext uri="{BB962C8B-B14F-4D97-AF65-F5344CB8AC3E}">
        <p14:creationId xmlns:p14="http://schemas.microsoft.com/office/powerpoint/2010/main" val="3289108774"/>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Lst>
  <p:txStyles>
    <p:titleStyle>
      <a:lvl1pPr algn="ctr" defTabSz="914126" rtl="0" eaLnBrk="1" latinLnBrk="0" hangingPunct="1">
        <a:lnSpc>
          <a:spcPct val="90000"/>
        </a:lnSpc>
        <a:spcBef>
          <a:spcPts val="1000"/>
        </a:spcBef>
        <a:buNone/>
        <a:defRPr sz="3599" b="1" kern="1200" cap="all" baseline="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2.xml.rels><?xml version="1.0" encoding="UTF-8" standalone="yes"?>
<Relationships xmlns="http://schemas.openxmlformats.org/package/2006/relationships"><Relationship Id="rId13" Type="http://schemas.openxmlformats.org/officeDocument/2006/relationships/customXml" Target="../ink/ink3.xml"/><Relationship Id="rId18" Type="http://schemas.openxmlformats.org/officeDocument/2006/relationships/image" Target="../media/image8.png"/><Relationship Id="rId26" Type="http://schemas.openxmlformats.org/officeDocument/2006/relationships/image" Target="../media/image14.png"/><Relationship Id="rId21" Type="http://schemas.openxmlformats.org/officeDocument/2006/relationships/customXml" Target="../ink/ink9.xml"/><Relationship Id="rId12" Type="http://schemas.openxmlformats.org/officeDocument/2006/relationships/customXml" Target="../ink/ink2.xml"/><Relationship Id="rId17" Type="http://schemas.openxmlformats.org/officeDocument/2006/relationships/customXml" Target="../ink/ink7.xml"/><Relationship Id="rId25" Type="http://schemas.openxmlformats.org/officeDocument/2006/relationships/customXml" Target="../ink/ink11.xml"/><Relationship Id="rId2" Type="http://schemas.openxmlformats.org/officeDocument/2006/relationships/customXml" Target="../ink/ink1.xml"/><Relationship Id="rId16" Type="http://schemas.openxmlformats.org/officeDocument/2006/relationships/customXml" Target="../ink/ink6.xml"/><Relationship Id="rId20" Type="http://schemas.openxmlformats.org/officeDocument/2006/relationships/image" Target="../media/image11.png"/><Relationship Id="rId1" Type="http://schemas.openxmlformats.org/officeDocument/2006/relationships/slideLayout" Target="../slideLayouts/slideLayout2.xml"/><Relationship Id="rId11" Type="http://schemas.openxmlformats.org/officeDocument/2006/relationships/image" Target="../media/image10.png"/><Relationship Id="rId24" Type="http://schemas.openxmlformats.org/officeDocument/2006/relationships/image" Target="../media/image13.png"/><Relationship Id="rId15" Type="http://schemas.openxmlformats.org/officeDocument/2006/relationships/customXml" Target="../ink/ink5.xml"/><Relationship Id="rId23" Type="http://schemas.openxmlformats.org/officeDocument/2006/relationships/customXml" Target="../ink/ink10.xml"/><Relationship Id="rId28" Type="http://schemas.openxmlformats.org/officeDocument/2006/relationships/image" Target="../media/image15.png"/><Relationship Id="rId19" Type="http://schemas.openxmlformats.org/officeDocument/2006/relationships/customXml" Target="../ink/ink8.xml"/><Relationship Id="rId9" Type="http://schemas.openxmlformats.org/officeDocument/2006/relationships/image" Target="../media/image9.png"/><Relationship Id="rId14" Type="http://schemas.openxmlformats.org/officeDocument/2006/relationships/customXml" Target="../ink/ink4.xml"/><Relationship Id="rId22" Type="http://schemas.openxmlformats.org/officeDocument/2006/relationships/image" Target="../media/image12.png"/><Relationship Id="rId27" Type="http://schemas.openxmlformats.org/officeDocument/2006/relationships/customXml" Target="../ink/ink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9.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hyperlink" Target="file:///C:\Users\Admin\Desktop\18.%20CT%20M&#297;%20thu&#7853;t.pdf" TargetMode="External"/><Relationship Id="rId2" Type="http://schemas.openxmlformats.org/officeDocument/2006/relationships/hyperlink" Target="Ma%20tran%20chu%20de%20STEM%20lop%201.pdf" TargetMode="External"/><Relationship Id="rId1" Type="http://schemas.openxmlformats.org/officeDocument/2006/relationships/slideLayout" Target="../slideLayouts/slideLayout48.xml"/><Relationship Id="rId5" Type="http://schemas.openxmlformats.org/officeDocument/2006/relationships/hyperlink" Target="5.%20CT-Tu-nhien-va-Xa-hoi.pdf" TargetMode="External"/><Relationship Id="rId4" Type="http://schemas.openxmlformats.org/officeDocument/2006/relationships/hyperlink" Target="2.%20CT%20To&#225;n.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1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21.xml"/><Relationship Id="rId5" Type="http://schemas.openxmlformats.org/officeDocument/2006/relationships/image" Target="../media/image22.pn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9E6FD50-AC43-AFC1-1A12-6A14AB5E3BE3}"/>
              </a:ext>
            </a:extLst>
          </p:cNvPr>
          <p:cNvSpPr txBox="1"/>
          <p:nvPr/>
        </p:nvSpPr>
        <p:spPr>
          <a:xfrm>
            <a:off x="3848955" y="402936"/>
            <a:ext cx="4679023" cy="1525588"/>
          </a:xfrm>
          <a:prstGeom prst="rect">
            <a:avLst/>
          </a:prstGeom>
          <a:noFill/>
        </p:spPr>
        <p:txBody>
          <a:bodyPr wrap="square">
            <a:spAutoFit/>
          </a:bodyPr>
          <a:lstStyle/>
          <a:p>
            <a:pPr algn="ctr">
              <a:lnSpc>
                <a:spcPct val="120000"/>
              </a:lnSpc>
              <a:defRPr/>
            </a:pPr>
            <a:r>
              <a:rPr lang="vi-VN" sz="2600" dirty="0">
                <a:solidFill>
                  <a:srgbClr val="0C1BED"/>
                </a:solidFill>
                <a:latin typeface="Arial" panose="020B0604020202020204" pitchFamily="34" charset="0"/>
                <a:cs typeface="Arial" panose="020B0604020202020204" pitchFamily="34" charset="0"/>
              </a:rPr>
              <a:t>BỘ GIÁO DỤC VÀ ĐÀO TẠO</a:t>
            </a:r>
          </a:p>
          <a:p>
            <a:pPr algn="ctr">
              <a:lnSpc>
                <a:spcPct val="120000"/>
              </a:lnSpc>
              <a:defRPr/>
            </a:pPr>
            <a:r>
              <a:rPr lang="vi-VN" sz="2800" b="1" dirty="0">
                <a:solidFill>
                  <a:srgbClr val="0C1BED"/>
                </a:solidFill>
                <a:latin typeface="Arial" panose="020B0604020202020204" pitchFamily="34" charset="0"/>
                <a:cs typeface="Arial" panose="020B0604020202020204" pitchFamily="34" charset="0"/>
              </a:rPr>
              <a:t>VỤ GIÁO DỤC TIỂU HỌC</a:t>
            </a:r>
          </a:p>
          <a:p>
            <a:pPr algn="ctr">
              <a:lnSpc>
                <a:spcPct val="120000"/>
              </a:lnSpc>
              <a:defRPr/>
            </a:pPr>
            <a:endParaRPr lang="vi-VN" sz="2600" b="1" dirty="0">
              <a:solidFill>
                <a:schemeClr val="accent3">
                  <a:lumMod val="40000"/>
                  <a:lumOff val="60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73BDC83-B7F2-A403-24E2-29B9735827CA}"/>
              </a:ext>
            </a:extLst>
          </p:cNvPr>
          <p:cNvSpPr txBox="1"/>
          <p:nvPr/>
        </p:nvSpPr>
        <p:spPr>
          <a:xfrm>
            <a:off x="657311" y="2607644"/>
            <a:ext cx="11294075" cy="1323439"/>
          </a:xfrm>
          <a:prstGeom prst="rect">
            <a:avLst/>
          </a:prstGeom>
          <a:noFill/>
        </p:spPr>
        <p:txBody>
          <a:bodyPr wrap="square">
            <a:spAutoFit/>
          </a:bodyPr>
          <a:lstStyle/>
          <a:p>
            <a:pPr algn="ctr"/>
            <a:r>
              <a:rPr kumimoji="0" lang="en-US" sz="4800" b="1" i="0" u="none" strike="noStrike" kern="1200" cap="all" spc="0" normalizeH="0" baseline="0" noProof="0" dirty="0">
                <a:ln>
                  <a:noFill/>
                </a:ln>
                <a:solidFill>
                  <a:srgbClr val="0C1BED"/>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G</a:t>
            </a:r>
            <a:r>
              <a:rPr kumimoji="0" lang="vi-VN" sz="4800" b="1" i="0" u="none" strike="noStrike" kern="1200" cap="all" spc="0" normalizeH="0" baseline="0" noProof="0" dirty="0">
                <a:ln>
                  <a:noFill/>
                </a:ln>
                <a:solidFill>
                  <a:srgbClr val="0C1BED"/>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iáo dục STEM</a:t>
            </a:r>
            <a:r>
              <a:rPr kumimoji="0" lang="en-US" sz="4800" b="1" i="0" u="none" strike="noStrike" kern="1200" cap="all" spc="0" normalizeH="0" baseline="0" noProof="0" dirty="0">
                <a:ln>
                  <a:noFill/>
                </a:ln>
                <a:solidFill>
                  <a:srgbClr val="0C1BED"/>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ở </a:t>
            </a:r>
            <a:r>
              <a:rPr kumimoji="0" lang="vi-VN" sz="4800" b="1" i="0" u="none" strike="noStrike" kern="1200" cap="all" spc="0" normalizeH="0" baseline="0" noProof="0" dirty="0">
                <a:ln>
                  <a:noFill/>
                </a:ln>
                <a:solidFill>
                  <a:srgbClr val="0C1BED"/>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cấp Tiểu học </a:t>
            </a:r>
            <a:br>
              <a:rPr kumimoji="0" lang="en-US" sz="3200" b="1" i="0" u="none" strike="noStrike" kern="1200" cap="all" spc="0" normalizeH="0" baseline="0" noProof="0" dirty="0">
                <a:ln>
                  <a:noFill/>
                </a:ln>
                <a:solidFill>
                  <a:srgbClr val="0C1BED"/>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br>
            <a:r>
              <a:rPr kumimoji="0" lang="vi-VN" sz="3200" b="1" i="0" u="none" strike="noStrike" kern="1200" cap="all" spc="0" normalizeH="0" baseline="0" noProof="0" dirty="0">
                <a:ln>
                  <a:noFill/>
                </a:ln>
                <a:solidFill>
                  <a:srgbClr val="0C1BED"/>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đáp ứng Chương trình giáo dục phổ thông 2018</a:t>
            </a:r>
            <a:endParaRPr lang="en-US" dirty="0">
              <a:solidFill>
                <a:srgbClr val="0C1BED"/>
              </a:solidFill>
            </a:endParaRPr>
          </a:p>
        </p:txBody>
      </p:sp>
      <p:sp>
        <p:nvSpPr>
          <p:cNvPr id="12" name="TextBox 11">
            <a:extLst>
              <a:ext uri="{FF2B5EF4-FFF2-40B4-BE49-F238E27FC236}">
                <a16:creationId xmlns:a16="http://schemas.microsoft.com/office/drawing/2014/main" id="{F42CFDC2-3E4D-9403-17F7-A97FCBF934F8}"/>
              </a:ext>
            </a:extLst>
          </p:cNvPr>
          <p:cNvSpPr txBox="1"/>
          <p:nvPr/>
        </p:nvSpPr>
        <p:spPr>
          <a:xfrm>
            <a:off x="3259095" y="5542691"/>
            <a:ext cx="6098058" cy="461665"/>
          </a:xfrm>
          <a:prstGeom prst="rect">
            <a:avLst/>
          </a:prstGeom>
          <a:noFill/>
        </p:spPr>
        <p:txBody>
          <a:bodyPr wrap="square">
            <a:spAutoFit/>
          </a:bodyPr>
          <a:lstStyle/>
          <a:p>
            <a:pPr algn="ctr"/>
            <a:r>
              <a:rPr lang="en-US" sz="2400" b="1" dirty="0">
                <a:latin typeface="Arial" panose="020B0604020202020204" pitchFamily="34" charset="0"/>
                <a:cs typeface="Arial" panose="020B0604020202020204" pitchFamily="34" charset="0"/>
              </a:rPr>
              <a:t>TP. </a:t>
            </a:r>
            <a:r>
              <a:rPr lang="en-US" sz="2400" b="1" dirty="0" err="1">
                <a:latin typeface="Arial" panose="020B0604020202020204" pitchFamily="34" charset="0"/>
                <a:cs typeface="Arial" panose="020B0604020202020204" pitchFamily="34" charset="0"/>
              </a:rPr>
              <a:t>Hô</a:t>
            </a:r>
            <a:r>
              <a:rPr lang="en-US" sz="2400" b="1" dirty="0">
                <a:latin typeface="Arial" panose="020B0604020202020204" pitchFamily="34" charset="0"/>
                <a:cs typeface="Arial" panose="020B0604020202020204" pitchFamily="34" charset="0"/>
              </a:rPr>
              <a:t>̀ Chí Minh, 06.07.2023</a:t>
            </a:r>
          </a:p>
        </p:txBody>
      </p:sp>
      <p:pic>
        <p:nvPicPr>
          <p:cNvPr id="1026" name="Picture 2" descr="TPHCM phát động cuộc thi STEM dành cho học sinh tiểu học, THCS - Tạp chí  điện tử VnMedia - Thông tin Kinh tế và Công nghệ">
            <a:extLst>
              <a:ext uri="{FF2B5EF4-FFF2-40B4-BE49-F238E27FC236}">
                <a16:creationId xmlns:a16="http://schemas.microsoft.com/office/drawing/2014/main" id="{C522E80C-6A50-7C01-D834-6990B5704C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4155" y="32814"/>
            <a:ext cx="3135652" cy="204155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43D44330-2CB0-F670-6A7F-EB5BB29BC8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27" y="32815"/>
            <a:ext cx="3065403" cy="2041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028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7E727-E3C4-8C0F-A5BB-44DFF51B8FA0}"/>
              </a:ext>
            </a:extLst>
          </p:cNvPr>
          <p:cNvSpPr>
            <a:spLocks noGrp="1"/>
          </p:cNvSpPr>
          <p:nvPr>
            <p:ph type="title"/>
          </p:nvPr>
        </p:nvSpPr>
        <p:spPr>
          <a:xfrm>
            <a:off x="838200" y="-3175"/>
            <a:ext cx="10515600" cy="855663"/>
          </a:xfrm>
        </p:spPr>
        <p:txBody>
          <a:bodyPr/>
          <a:lstStyle/>
          <a:p>
            <a:pPr algn="ctr"/>
            <a:r>
              <a:rPr lang="en-US" sz="3200" b="1" dirty="0">
                <a:solidFill>
                  <a:srgbClr val="0C1BED"/>
                </a:solidFill>
                <a:ea typeface="+mj-lt"/>
                <a:cs typeface="+mj-lt"/>
              </a:rPr>
              <a:t>Hình </a:t>
            </a:r>
            <a:r>
              <a:rPr lang="en-US" sz="3200" b="1" dirty="0" err="1">
                <a:solidFill>
                  <a:srgbClr val="0C1BED"/>
                </a:solidFill>
                <a:ea typeface="+mj-lt"/>
                <a:cs typeface="+mj-lt"/>
              </a:rPr>
              <a:t>thức</a:t>
            </a:r>
            <a:r>
              <a:rPr lang="en-US" sz="3200" b="1" dirty="0">
                <a:solidFill>
                  <a:srgbClr val="0C1BED"/>
                </a:solidFill>
                <a:ea typeface="+mj-lt"/>
                <a:cs typeface="+mj-lt"/>
              </a:rPr>
              <a:t> </a:t>
            </a:r>
            <a:r>
              <a:rPr lang="en-US" sz="3200" b="1" dirty="0" err="1">
                <a:solidFill>
                  <a:srgbClr val="0C1BED"/>
                </a:solidFill>
                <a:ea typeface="+mj-lt"/>
                <a:cs typeface="+mj-lt"/>
              </a:rPr>
              <a:t>tổ</a:t>
            </a:r>
            <a:r>
              <a:rPr lang="en-US" sz="3200" b="1" dirty="0">
                <a:solidFill>
                  <a:srgbClr val="0C1BED"/>
                </a:solidFill>
                <a:ea typeface="+mj-lt"/>
                <a:cs typeface="+mj-lt"/>
              </a:rPr>
              <a:t> </a:t>
            </a:r>
            <a:r>
              <a:rPr lang="en-US" sz="3200" b="1" dirty="0" err="1">
                <a:solidFill>
                  <a:srgbClr val="0C1BED"/>
                </a:solidFill>
                <a:ea typeface="+mj-lt"/>
                <a:cs typeface="+mj-lt"/>
              </a:rPr>
              <a:t>chức</a:t>
            </a:r>
            <a:r>
              <a:rPr lang="en-US" sz="3200" b="1" dirty="0">
                <a:solidFill>
                  <a:srgbClr val="0C1BED"/>
                </a:solidFill>
                <a:ea typeface="+mj-lt"/>
                <a:cs typeface="+mj-lt"/>
              </a:rPr>
              <a:t> </a:t>
            </a:r>
            <a:r>
              <a:rPr lang="en-US" sz="3200" b="1" dirty="0" err="1">
                <a:solidFill>
                  <a:srgbClr val="0C1BED"/>
                </a:solidFill>
                <a:ea typeface="+mj-lt"/>
                <a:cs typeface="+mj-lt"/>
              </a:rPr>
              <a:t>hoạt</a:t>
            </a:r>
            <a:r>
              <a:rPr lang="en-US" sz="3200" b="1" dirty="0">
                <a:solidFill>
                  <a:srgbClr val="0C1BED"/>
                </a:solidFill>
                <a:ea typeface="+mj-lt"/>
                <a:cs typeface="+mj-lt"/>
              </a:rPr>
              <a:t> </a:t>
            </a:r>
            <a:r>
              <a:rPr lang="en-US" sz="3200" b="1" dirty="0" err="1">
                <a:solidFill>
                  <a:srgbClr val="0C1BED"/>
                </a:solidFill>
                <a:ea typeface="+mj-lt"/>
                <a:cs typeface="+mj-lt"/>
              </a:rPr>
              <a:t>động</a:t>
            </a:r>
            <a:r>
              <a:rPr lang="en-US" sz="3200" b="1" dirty="0">
                <a:solidFill>
                  <a:srgbClr val="0C1BED"/>
                </a:solidFill>
                <a:ea typeface="+mj-lt"/>
                <a:cs typeface="+mj-lt"/>
              </a:rPr>
              <a:t> </a:t>
            </a:r>
            <a:r>
              <a:rPr lang="en-US" sz="3200" b="1" dirty="0" err="1">
                <a:solidFill>
                  <a:srgbClr val="0C1BED"/>
                </a:solidFill>
                <a:ea typeface="+mj-lt"/>
                <a:cs typeface="+mj-lt"/>
              </a:rPr>
              <a:t>giáo</a:t>
            </a:r>
            <a:r>
              <a:rPr lang="en-US" sz="3200" b="1" dirty="0">
                <a:solidFill>
                  <a:srgbClr val="0C1BED"/>
                </a:solidFill>
                <a:ea typeface="+mj-lt"/>
                <a:cs typeface="+mj-lt"/>
              </a:rPr>
              <a:t> </a:t>
            </a:r>
            <a:r>
              <a:rPr lang="en-US" sz="3200" b="1" dirty="0" err="1">
                <a:solidFill>
                  <a:srgbClr val="0C1BED"/>
                </a:solidFill>
                <a:ea typeface="+mj-lt"/>
                <a:cs typeface="+mj-lt"/>
              </a:rPr>
              <a:t>dục</a:t>
            </a:r>
            <a:r>
              <a:rPr lang="en-US" sz="3200" b="1" dirty="0">
                <a:solidFill>
                  <a:srgbClr val="0C1BED"/>
                </a:solidFill>
                <a:ea typeface="+mj-lt"/>
                <a:cs typeface="+mj-lt"/>
              </a:rPr>
              <a:t> STEM ở </a:t>
            </a:r>
            <a:r>
              <a:rPr lang="en-US" sz="3200" b="1" dirty="0" err="1">
                <a:solidFill>
                  <a:srgbClr val="0C1BED"/>
                </a:solidFill>
                <a:ea typeface="+mj-lt"/>
                <a:cs typeface="+mj-lt"/>
              </a:rPr>
              <a:t>cấp</a:t>
            </a:r>
            <a:r>
              <a:rPr lang="en-US" sz="3200" b="1" dirty="0">
                <a:solidFill>
                  <a:srgbClr val="0C1BED"/>
                </a:solidFill>
                <a:ea typeface="+mj-lt"/>
                <a:cs typeface="+mj-lt"/>
              </a:rPr>
              <a:t> </a:t>
            </a:r>
            <a:r>
              <a:rPr lang="en-US" sz="3200" b="1" dirty="0" err="1">
                <a:solidFill>
                  <a:srgbClr val="0C1BED"/>
                </a:solidFill>
                <a:ea typeface="+mj-lt"/>
                <a:cs typeface="+mj-lt"/>
              </a:rPr>
              <a:t>tiểu</a:t>
            </a:r>
            <a:r>
              <a:rPr lang="en-US" sz="3200" b="1" dirty="0">
                <a:solidFill>
                  <a:srgbClr val="0C1BED"/>
                </a:solidFill>
                <a:ea typeface="+mj-lt"/>
                <a:cs typeface="+mj-lt"/>
              </a:rPr>
              <a:t> </a:t>
            </a:r>
            <a:r>
              <a:rPr lang="en-US" sz="3200" b="1" dirty="0" err="1">
                <a:solidFill>
                  <a:srgbClr val="0C1BED"/>
                </a:solidFill>
                <a:ea typeface="+mj-lt"/>
                <a:cs typeface="+mj-lt"/>
              </a:rPr>
              <a:t>học</a:t>
            </a:r>
            <a:r>
              <a:rPr lang="en-US" sz="3200" b="1" dirty="0">
                <a:solidFill>
                  <a:srgbClr val="0C1BED"/>
                </a:solidFill>
                <a:ea typeface="+mj-lt"/>
                <a:cs typeface="+mj-lt"/>
              </a:rPr>
              <a:t>    </a:t>
            </a:r>
            <a:endParaRPr lang="en-US">
              <a:solidFill>
                <a:srgbClr val="0C1BED"/>
              </a:solidFill>
              <a:ea typeface="+mj-lt"/>
              <a:cs typeface="+mj-lt"/>
            </a:endParaRPr>
          </a:p>
        </p:txBody>
      </p:sp>
      <p:graphicFrame>
        <p:nvGraphicFramePr>
          <p:cNvPr id="7" name="Table 6">
            <a:extLst>
              <a:ext uri="{FF2B5EF4-FFF2-40B4-BE49-F238E27FC236}">
                <a16:creationId xmlns:a16="http://schemas.microsoft.com/office/drawing/2014/main" id="{31F55936-352C-337C-96C5-5886AE16A40F}"/>
              </a:ext>
            </a:extLst>
          </p:cNvPr>
          <p:cNvGraphicFramePr>
            <a:graphicFrameLocks noGrp="1"/>
          </p:cNvGraphicFramePr>
          <p:nvPr>
            <p:extLst>
              <p:ext uri="{D42A27DB-BD31-4B8C-83A1-F6EECF244321}">
                <p14:modId xmlns:p14="http://schemas.microsoft.com/office/powerpoint/2010/main" val="688986468"/>
              </p:ext>
            </p:extLst>
          </p:nvPr>
        </p:nvGraphicFramePr>
        <p:xfrm>
          <a:off x="6913" y="-16549"/>
          <a:ext cx="12185088" cy="6300271"/>
        </p:xfrm>
        <a:graphic>
          <a:graphicData uri="http://schemas.openxmlformats.org/drawingml/2006/table">
            <a:tbl>
              <a:tblPr firstRow="1" firstCol="1" bandRow="1">
                <a:tableStyleId>{5C22544A-7EE6-4342-B048-85BDC9FD1C3A}</a:tableStyleId>
              </a:tblPr>
              <a:tblGrid>
                <a:gridCol w="917761">
                  <a:extLst>
                    <a:ext uri="{9D8B030D-6E8A-4147-A177-3AD203B41FA5}">
                      <a16:colId xmlns:a16="http://schemas.microsoft.com/office/drawing/2014/main" val="3162046885"/>
                    </a:ext>
                  </a:extLst>
                </a:gridCol>
                <a:gridCol w="3544584">
                  <a:extLst>
                    <a:ext uri="{9D8B030D-6E8A-4147-A177-3AD203B41FA5}">
                      <a16:colId xmlns:a16="http://schemas.microsoft.com/office/drawing/2014/main" val="110333171"/>
                    </a:ext>
                  </a:extLst>
                </a:gridCol>
                <a:gridCol w="4130212">
                  <a:extLst>
                    <a:ext uri="{9D8B030D-6E8A-4147-A177-3AD203B41FA5}">
                      <a16:colId xmlns:a16="http://schemas.microsoft.com/office/drawing/2014/main" val="3366495902"/>
                    </a:ext>
                  </a:extLst>
                </a:gridCol>
                <a:gridCol w="3592531">
                  <a:extLst>
                    <a:ext uri="{9D8B030D-6E8A-4147-A177-3AD203B41FA5}">
                      <a16:colId xmlns:a16="http://schemas.microsoft.com/office/drawing/2014/main" val="669770674"/>
                    </a:ext>
                  </a:extLst>
                </a:gridCol>
              </a:tblGrid>
              <a:tr h="940871">
                <a:tc>
                  <a:txBody>
                    <a:bodyPr/>
                    <a:lstStyle/>
                    <a:p>
                      <a:pPr algn="ctr">
                        <a:lnSpc>
                          <a:spcPct val="120000"/>
                        </a:lnSpc>
                        <a:spcBef>
                          <a:spcPts val="0"/>
                        </a:spcBef>
                      </a:pPr>
                      <a:endParaRPr lang="en-US" sz="2400" dirty="0">
                        <a:effectLst/>
                      </a:endParaRPr>
                    </a:p>
                  </a:txBody>
                  <a:tcPr marL="63500" marR="63500" marT="63500" marB="63500" anchor="ctr"/>
                </a:tc>
                <a:tc>
                  <a:txBody>
                    <a:bodyPr/>
                    <a:lstStyle/>
                    <a:p>
                      <a:pPr algn="ctr">
                        <a:lnSpc>
                          <a:spcPct val="120000"/>
                        </a:lnSpc>
                        <a:spcBef>
                          <a:spcPts val="0"/>
                        </a:spcBef>
                      </a:pPr>
                      <a:r>
                        <a:rPr lang="en-GB" sz="2200" dirty="0">
                          <a:effectLst/>
                          <a:latin typeface="Arial" panose="020B0604020202020204" pitchFamily="34" charset="0"/>
                          <a:cs typeface="Arial" panose="020B0604020202020204" pitchFamily="34" charset="0"/>
                        </a:rPr>
                        <a:t>B</a:t>
                      </a:r>
                      <a:r>
                        <a:rPr lang="vi-VN" sz="2200" dirty="0" err="1">
                          <a:effectLst/>
                          <a:latin typeface="Arial" panose="020B0604020202020204" pitchFamily="34" charset="0"/>
                          <a:cs typeface="Arial" panose="020B0604020202020204" pitchFamily="34" charset="0"/>
                        </a:rPr>
                        <a:t>ài</a:t>
                      </a:r>
                      <a:r>
                        <a:rPr lang="vi-VN" sz="2200" dirty="0">
                          <a:effectLst/>
                          <a:latin typeface="Arial" panose="020B0604020202020204" pitchFamily="34" charset="0"/>
                          <a:cs typeface="Arial" panose="020B0604020202020204" pitchFamily="34" charset="0"/>
                        </a:rPr>
                        <a:t> học STEM</a:t>
                      </a:r>
                    </a:p>
                  </a:txBody>
                  <a:tcPr marL="63500" marR="63500" marT="63500" marB="63500" anchor="ctr"/>
                </a:tc>
                <a:tc>
                  <a:txBody>
                    <a:bodyPr/>
                    <a:lstStyle/>
                    <a:p>
                      <a:pPr algn="ctr">
                        <a:lnSpc>
                          <a:spcPct val="120000"/>
                        </a:lnSpc>
                        <a:spcBef>
                          <a:spcPts val="0"/>
                        </a:spcBef>
                      </a:pPr>
                      <a:r>
                        <a:rPr lang="en-GB" sz="2200" dirty="0" err="1">
                          <a:effectLst/>
                          <a:latin typeface="Arial" panose="020B0604020202020204" pitchFamily="34" charset="0"/>
                          <a:cs typeface="Arial" panose="020B0604020202020204" pitchFamily="34" charset="0"/>
                        </a:rPr>
                        <a:t>Hoạt</a:t>
                      </a:r>
                      <a:r>
                        <a:rPr lang="en-GB" sz="2200" dirty="0">
                          <a:effectLst/>
                          <a:latin typeface="Arial" panose="020B0604020202020204" pitchFamily="34" charset="0"/>
                          <a:cs typeface="Arial" panose="020B0604020202020204" pitchFamily="34" charset="0"/>
                        </a:rPr>
                        <a:t> </a:t>
                      </a:r>
                      <a:r>
                        <a:rPr lang="en-GB" sz="2200" dirty="0" err="1">
                          <a:effectLst/>
                          <a:latin typeface="Arial" panose="020B0604020202020204" pitchFamily="34" charset="0"/>
                          <a:cs typeface="Arial" panose="020B0604020202020204" pitchFamily="34" charset="0"/>
                        </a:rPr>
                        <a:t>động</a:t>
                      </a:r>
                      <a:r>
                        <a:rPr lang="en-GB" sz="2200" dirty="0">
                          <a:effectLst/>
                          <a:latin typeface="Arial" panose="020B0604020202020204" pitchFamily="34" charset="0"/>
                          <a:cs typeface="Arial" panose="020B0604020202020204" pitchFamily="34" charset="0"/>
                        </a:rPr>
                        <a:t> </a:t>
                      </a:r>
                      <a:r>
                        <a:rPr lang="en-GB" sz="2200" dirty="0" err="1">
                          <a:effectLst/>
                          <a:latin typeface="Arial" panose="020B0604020202020204" pitchFamily="34" charset="0"/>
                          <a:cs typeface="Arial" panose="020B0604020202020204" pitchFamily="34" charset="0"/>
                        </a:rPr>
                        <a:t>trải</a:t>
                      </a:r>
                      <a:r>
                        <a:rPr lang="en-GB" sz="2200" dirty="0">
                          <a:effectLst/>
                          <a:latin typeface="Arial" panose="020B0604020202020204" pitchFamily="34" charset="0"/>
                          <a:cs typeface="Arial" panose="020B0604020202020204" pitchFamily="34" charset="0"/>
                        </a:rPr>
                        <a:t> </a:t>
                      </a:r>
                      <a:r>
                        <a:rPr lang="en-GB" sz="2200" dirty="0" err="1">
                          <a:effectLst/>
                          <a:latin typeface="Arial" panose="020B0604020202020204" pitchFamily="34" charset="0"/>
                          <a:cs typeface="Arial" panose="020B0604020202020204" pitchFamily="34" charset="0"/>
                        </a:rPr>
                        <a:t>nghiệm</a:t>
                      </a:r>
                      <a:r>
                        <a:rPr lang="en-GB" sz="2200" dirty="0">
                          <a:effectLst/>
                          <a:latin typeface="Arial" panose="020B0604020202020204" pitchFamily="34" charset="0"/>
                          <a:cs typeface="Arial" panose="020B0604020202020204" pitchFamily="34" charset="0"/>
                        </a:rPr>
                        <a:t> </a:t>
                      </a:r>
                      <a:r>
                        <a:rPr lang="vi-VN" sz="2200" dirty="0">
                          <a:effectLst/>
                          <a:latin typeface="Arial" panose="020B0604020202020204" pitchFamily="34" charset="0"/>
                          <a:cs typeface="Arial" panose="020B0604020202020204" pitchFamily="34" charset="0"/>
                        </a:rPr>
                        <a:t>STEM</a:t>
                      </a:r>
                    </a:p>
                  </a:txBody>
                  <a:tcPr marL="63500" marR="63500" marT="63500" marB="63500" anchor="ctr"/>
                </a:tc>
                <a:tc>
                  <a:txBody>
                    <a:bodyPr/>
                    <a:lstStyle/>
                    <a:p>
                      <a:pPr algn="ctr">
                        <a:lnSpc>
                          <a:spcPct val="120000"/>
                        </a:lnSpc>
                        <a:spcBef>
                          <a:spcPts val="0"/>
                        </a:spcBef>
                      </a:pPr>
                      <a:r>
                        <a:rPr lang="en-GB" sz="2200" dirty="0" err="1">
                          <a:effectLst/>
                          <a:latin typeface="Arial" panose="020B0604020202020204" pitchFamily="34" charset="0"/>
                          <a:cs typeface="Arial" panose="020B0604020202020204" pitchFamily="34" charset="0"/>
                        </a:rPr>
                        <a:t>Làm</a:t>
                      </a:r>
                      <a:r>
                        <a:rPr lang="en-GB" sz="2200" dirty="0">
                          <a:effectLst/>
                          <a:latin typeface="Arial" panose="020B0604020202020204" pitchFamily="34" charset="0"/>
                          <a:cs typeface="Arial" panose="020B0604020202020204" pitchFamily="34" charset="0"/>
                        </a:rPr>
                        <a:t> </a:t>
                      </a:r>
                      <a:r>
                        <a:rPr lang="en-GB" sz="2200" dirty="0" err="1">
                          <a:effectLst/>
                          <a:latin typeface="Arial" panose="020B0604020202020204" pitchFamily="34" charset="0"/>
                          <a:cs typeface="Arial" panose="020B0604020202020204" pitchFamily="34" charset="0"/>
                        </a:rPr>
                        <a:t>quen</a:t>
                      </a:r>
                      <a:r>
                        <a:rPr lang="en-GB" sz="2200" dirty="0">
                          <a:effectLst/>
                          <a:latin typeface="Arial" panose="020B0604020202020204" pitchFamily="34" charset="0"/>
                          <a:cs typeface="Arial" panose="020B0604020202020204" pitchFamily="34" charset="0"/>
                        </a:rPr>
                        <a:t> </a:t>
                      </a:r>
                      <a:r>
                        <a:rPr lang="en-GB" sz="2200" dirty="0" err="1">
                          <a:effectLst/>
                          <a:latin typeface="Arial" panose="020B0604020202020204" pitchFamily="34" charset="0"/>
                          <a:cs typeface="Arial" panose="020B0604020202020204" pitchFamily="34" charset="0"/>
                        </a:rPr>
                        <a:t>với</a:t>
                      </a:r>
                      <a:r>
                        <a:rPr lang="en-GB" sz="2200" dirty="0">
                          <a:effectLst/>
                          <a:latin typeface="Arial" panose="020B0604020202020204" pitchFamily="34" charset="0"/>
                          <a:cs typeface="Arial" panose="020B0604020202020204" pitchFamily="34" charset="0"/>
                        </a:rPr>
                        <a:t> </a:t>
                      </a:r>
                    </a:p>
                    <a:p>
                      <a:pPr algn="ctr">
                        <a:lnSpc>
                          <a:spcPct val="120000"/>
                        </a:lnSpc>
                        <a:spcBef>
                          <a:spcPts val="0"/>
                        </a:spcBef>
                      </a:pPr>
                      <a:r>
                        <a:rPr lang="vi-VN" sz="2200" dirty="0">
                          <a:effectLst/>
                          <a:latin typeface="Arial" panose="020B0604020202020204" pitchFamily="34" charset="0"/>
                          <a:cs typeface="Arial" panose="020B0604020202020204" pitchFamily="34" charset="0"/>
                        </a:rPr>
                        <a:t>NCKH, kĩ thuật</a:t>
                      </a:r>
                    </a:p>
                  </a:txBody>
                  <a:tcPr marL="63500" marR="63500" marT="63500" marB="63500" anchor="ctr"/>
                </a:tc>
                <a:extLst>
                  <a:ext uri="{0D108BD9-81ED-4DB2-BD59-A6C34878D82A}">
                    <a16:rowId xmlns:a16="http://schemas.microsoft.com/office/drawing/2014/main" val="3920328156"/>
                  </a:ext>
                </a:extLst>
              </a:tr>
              <a:tr h="2268760">
                <a:tc>
                  <a:txBody>
                    <a:bodyPr/>
                    <a:lstStyle/>
                    <a:p>
                      <a:pPr algn="just">
                        <a:lnSpc>
                          <a:spcPct val="100000"/>
                        </a:lnSpc>
                        <a:spcBef>
                          <a:spcPts val="600"/>
                        </a:spcBef>
                      </a:pPr>
                      <a:r>
                        <a:rPr lang="en-US" sz="2000" b="1" dirty="0" err="1">
                          <a:effectLst/>
                          <a:latin typeface="Arial" panose="020B0604020202020204" pitchFamily="34" charset="0"/>
                          <a:ea typeface="Times New Roman" panose="02020603050405020304" pitchFamily="18" charset="0"/>
                          <a:cs typeface="Arial" panose="020B0604020202020204" pitchFamily="34" charset="0"/>
                        </a:rPr>
                        <a:t>Đặc</a:t>
                      </a:r>
                      <a:r>
                        <a:rPr lang="en-US" sz="2000" b="1" dirty="0">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a:effectLst/>
                          <a:latin typeface="Arial" panose="020B0604020202020204" pitchFamily="34" charset="0"/>
                          <a:ea typeface="Times New Roman" panose="02020603050405020304" pitchFamily="18" charset="0"/>
                          <a:cs typeface="Arial" panose="020B0604020202020204" pitchFamily="34" charset="0"/>
                        </a:rPr>
                        <a:t>điểm</a:t>
                      </a:r>
                      <a:endParaRPr lang="en-GB" sz="2000" dirty="0">
                        <a:effectLst/>
                        <a:latin typeface="Arial" panose="020B0604020202020204" pitchFamily="34" charset="0"/>
                        <a:ea typeface="Calibri" panose="020F0502020204030204" pitchFamily="34" charset="0"/>
                        <a:cs typeface="Arial" panose="020B0604020202020204" pitchFamily="34" charset="0"/>
                      </a:endParaRPr>
                    </a:p>
                  </a:txBody>
                  <a:tcPr marL="63500" marR="63500" marT="63500" marB="63500" anchor="ctr"/>
                </a:tc>
                <a:tc>
                  <a:txBody>
                    <a:bodyPr/>
                    <a:lstStyle/>
                    <a:p>
                      <a:pPr algn="just">
                        <a:lnSpc>
                          <a:spcPct val="100000"/>
                        </a:lnSpc>
                        <a:spcBef>
                          <a:spcPts val="600"/>
                        </a:spcBef>
                      </a:pP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Học</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sinh</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hình</a:t>
                      </a:r>
                      <a:r>
                        <a:rPr lang="en-US" sz="20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thành</a:t>
                      </a:r>
                      <a:r>
                        <a:rPr lang="en-US" sz="20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kiến</a:t>
                      </a:r>
                      <a:r>
                        <a:rPr lang="en-US" sz="20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thức</a:t>
                      </a:r>
                      <a:r>
                        <a:rPr lang="en-US" sz="20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các</a:t>
                      </a:r>
                      <a:r>
                        <a:rPr lang="en-US" sz="20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môn</a:t>
                      </a:r>
                      <a:r>
                        <a:rPr lang="en-US" sz="20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học</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thuộc</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lĩnh</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vực</a:t>
                      </a:r>
                      <a:r>
                        <a:rPr lang="en-US" sz="2000" dirty="0">
                          <a:effectLst/>
                          <a:latin typeface="Arial" panose="020B0604020202020204" pitchFamily="34" charset="0"/>
                          <a:ea typeface="Times New Roman" panose="02020603050405020304" pitchFamily="18" charset="0"/>
                          <a:cs typeface="Arial" panose="020B0604020202020204" pitchFamily="34" charset="0"/>
                        </a:rPr>
                        <a:t> STEM </a:t>
                      </a:r>
                      <a:r>
                        <a:rPr lang="en-US" sz="2000" dirty="0" err="1">
                          <a:effectLst/>
                          <a:latin typeface="Arial" panose="020B0604020202020204" pitchFamily="34" charset="0"/>
                          <a:ea typeface="Times New Roman" panose="02020603050405020304" pitchFamily="18" charset="0"/>
                          <a:cs typeface="Arial" panose="020B0604020202020204" pitchFamily="34" charset="0"/>
                        </a:rPr>
                        <a:t>va</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vận</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dụng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đê</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giải</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quyết</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vấn</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đề</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thực</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tiễn</a:t>
                      </a:r>
                      <a:r>
                        <a:rPr lang="en-US" sz="2000" dirty="0">
                          <a:effectLst/>
                          <a:latin typeface="Arial" panose="020B0604020202020204" pitchFamily="34" charset="0"/>
                          <a:ea typeface="Times New Roman" panose="02020603050405020304" pitchFamily="18" charset="0"/>
                          <a:cs typeface="Arial" panose="020B0604020202020204" pitchFamily="34" charset="0"/>
                        </a:rPr>
                        <a:t>.</a:t>
                      </a:r>
                      <a:endParaRPr lang="en-GB"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0000"/>
                        </a:lnSpc>
                        <a:spcBef>
                          <a:spcPts val="600"/>
                        </a:spcBef>
                      </a:pP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Gắn</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kết</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với</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bản</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chất</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nguyên</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lí</a:t>
                      </a:r>
                      <a:r>
                        <a:rPr lang="en-US" sz="2000" dirty="0">
                          <a:effectLst/>
                          <a:latin typeface="Arial" panose="020B0604020202020204" pitchFamily="34" charset="0"/>
                          <a:ea typeface="Times New Roman" panose="02020603050405020304" pitchFamily="18" charset="0"/>
                          <a:cs typeface="Arial" panose="020B0604020202020204" pitchFamily="34" charset="0"/>
                        </a:rPr>
                        <a:t> khoa </a:t>
                      </a:r>
                      <a:r>
                        <a:rPr lang="en-US" sz="2000" dirty="0" err="1">
                          <a:effectLst/>
                          <a:latin typeface="Arial" panose="020B0604020202020204" pitchFamily="34" charset="0"/>
                          <a:ea typeface="Times New Roman" panose="02020603050405020304" pitchFamily="18" charset="0"/>
                          <a:cs typeface="Arial" panose="020B0604020202020204" pitchFamily="34" charset="0"/>
                        </a:rPr>
                        <a:t>học</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thế</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giới</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tự</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nhiên</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và</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các</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vấn</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đề</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thực</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tiễn</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phu</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hợp</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với</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một</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a:effectLst/>
                          <a:latin typeface="Arial" panose="020B0604020202020204" pitchFamily="34" charset="0"/>
                          <a:ea typeface="Times New Roman" panose="02020603050405020304" pitchFamily="18" charset="0"/>
                          <a:cs typeface="Arial" panose="020B0604020202020204" pitchFamily="34" charset="0"/>
                        </a:rPr>
                        <a:t>môn</a:t>
                      </a:r>
                      <a:r>
                        <a:rPr lang="en-US" sz="2000" b="1" dirty="0">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a:effectLst/>
                          <a:latin typeface="Arial" panose="020B0604020202020204" pitchFamily="34" charset="0"/>
                          <a:ea typeface="Times New Roman" panose="02020603050405020304" pitchFamily="18" charset="0"/>
                          <a:cs typeface="Arial" panose="020B0604020202020204" pitchFamily="34" charset="0"/>
                        </a:rPr>
                        <a:t>học</a:t>
                      </a:r>
                      <a:r>
                        <a:rPr lang="en-US" sz="2000" b="1" dirty="0">
                          <a:effectLst/>
                          <a:latin typeface="Arial" panose="020B0604020202020204" pitchFamily="34" charset="0"/>
                          <a:ea typeface="Times New Roman" panose="02020603050405020304" pitchFamily="18" charset="0"/>
                          <a:cs typeface="Arial" panose="020B0604020202020204" pitchFamily="34" charset="0"/>
                        </a:rPr>
                        <a:t> chủ </a:t>
                      </a:r>
                      <a:r>
                        <a:rPr lang="en-US" sz="2000" b="1" dirty="0" err="1">
                          <a:effectLst/>
                          <a:latin typeface="Arial" panose="020B0604020202020204" pitchFamily="34" charset="0"/>
                          <a:ea typeface="Times New Roman" panose="02020603050405020304" pitchFamily="18" charset="0"/>
                          <a:cs typeface="Arial" panose="020B0604020202020204" pitchFamily="34" charset="0"/>
                        </a:rPr>
                        <a:t>đạo</a:t>
                      </a:r>
                      <a:r>
                        <a:rPr lang="en-US" sz="2000" dirty="0">
                          <a:effectLst/>
                          <a:latin typeface="Arial" panose="020B0604020202020204" pitchFamily="34" charset="0"/>
                          <a:ea typeface="Times New Roman" panose="02020603050405020304" pitchFamily="18" charset="0"/>
                          <a:cs typeface="Arial" panose="020B0604020202020204" pitchFamily="34" charset="0"/>
                        </a:rPr>
                        <a:t>.</a:t>
                      </a:r>
                      <a:endParaRPr lang="en-GB" sz="2000" dirty="0">
                        <a:effectLst/>
                        <a:latin typeface="Arial" panose="020B0604020202020204" pitchFamily="34" charset="0"/>
                        <a:ea typeface="Calibri" panose="020F0502020204030204" pitchFamily="34" charset="0"/>
                        <a:cs typeface="Arial" panose="020B0604020202020204" pitchFamily="34" charset="0"/>
                      </a:endParaRPr>
                    </a:p>
                  </a:txBody>
                  <a:tcPr marL="63500" marR="63500" marT="63500" marB="63500" anchor="ctr"/>
                </a:tc>
                <a:tc>
                  <a:txBody>
                    <a:bodyPr/>
                    <a:lstStyle/>
                    <a:p>
                      <a:pPr algn="just">
                        <a:lnSpc>
                          <a:spcPct val="100000"/>
                        </a:lnSpc>
                        <a:spcBef>
                          <a:spcPts val="600"/>
                        </a:spcBef>
                      </a:pP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Học</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sinh</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huy</a:t>
                      </a:r>
                      <a:r>
                        <a:rPr lang="en-US" sz="20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động</a:t>
                      </a:r>
                      <a:r>
                        <a:rPr lang="en-US" sz="20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kiến</a:t>
                      </a:r>
                      <a:r>
                        <a:rPr lang="en-US" sz="20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thức</a:t>
                      </a:r>
                      <a:r>
                        <a:rPr lang="en-US" sz="20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các</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môn</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học</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thuộc</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lĩnh</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vực</a:t>
                      </a:r>
                      <a:r>
                        <a:rPr lang="en-US" sz="2000" dirty="0">
                          <a:effectLst/>
                          <a:latin typeface="Arial" panose="020B0604020202020204" pitchFamily="34" charset="0"/>
                          <a:ea typeface="Times New Roman" panose="02020603050405020304" pitchFamily="18" charset="0"/>
                          <a:cs typeface="Arial" panose="020B0604020202020204" pitchFamily="34" charset="0"/>
                        </a:rPr>
                        <a:t> STEM </a:t>
                      </a:r>
                      <a:r>
                        <a:rPr lang="en-US" sz="2000" dirty="0" err="1">
                          <a:effectLst/>
                          <a:latin typeface="Arial" panose="020B0604020202020204" pitchFamily="34" charset="0"/>
                          <a:ea typeface="Times New Roman" panose="02020603050405020304" pitchFamily="18" charset="0"/>
                          <a:cs typeface="Arial" panose="020B0604020202020204" pitchFamily="34" charset="0"/>
                        </a:rPr>
                        <a:t>đê</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giải</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quyết</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các</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vấn</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đê</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thực</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tiễn</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endParaRPr lang="en-GB"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0000"/>
                        </a:lnSpc>
                        <a:spcBef>
                          <a:spcPts val="600"/>
                        </a:spcBef>
                      </a:pP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Gắn</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kết</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với</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các</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kiến</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thức</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thuộc</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a:effectLst/>
                          <a:latin typeface="Arial" panose="020B0604020202020204" pitchFamily="34" charset="0"/>
                          <a:ea typeface="Times New Roman" panose="02020603050405020304" pitchFamily="18" charset="0"/>
                          <a:cs typeface="Arial" panose="020B0604020202020204" pitchFamily="34" charset="0"/>
                        </a:rPr>
                        <a:t>nhiều</a:t>
                      </a:r>
                      <a:r>
                        <a:rPr lang="en-US" sz="2000" b="1" dirty="0">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a:effectLst/>
                          <a:latin typeface="Arial" panose="020B0604020202020204" pitchFamily="34" charset="0"/>
                          <a:ea typeface="Times New Roman" panose="02020603050405020304" pitchFamily="18" charset="0"/>
                          <a:cs typeface="Arial" panose="020B0604020202020204" pitchFamily="34" charset="0"/>
                        </a:rPr>
                        <a:t>môn</a:t>
                      </a:r>
                      <a:r>
                        <a:rPr lang="en-US" sz="2000" b="1" dirty="0">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a:effectLst/>
                          <a:latin typeface="Arial" panose="020B0604020202020204" pitchFamily="34" charset="0"/>
                          <a:ea typeface="Times New Roman" panose="02020603050405020304" pitchFamily="18" charset="0"/>
                          <a:cs typeface="Arial" panose="020B0604020202020204" pitchFamily="34" charset="0"/>
                        </a:rPr>
                        <a:t>học</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hoặc</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a:effectLst/>
                          <a:latin typeface="Arial" panose="020B0604020202020204" pitchFamily="34" charset="0"/>
                          <a:ea typeface="Times New Roman" panose="02020603050405020304" pitchFamily="18" charset="0"/>
                          <a:cs typeface="Arial" panose="020B0604020202020204" pitchFamily="34" charset="0"/>
                        </a:rPr>
                        <a:t>có</a:t>
                      </a:r>
                      <a:r>
                        <a:rPr lang="en-US" sz="2000" b="1" dirty="0">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a:effectLst/>
                          <a:latin typeface="Arial" panose="020B0604020202020204" pitchFamily="34" charset="0"/>
                          <a:ea typeface="Times New Roman" panose="02020603050405020304" pitchFamily="18" charset="0"/>
                          <a:cs typeface="Arial" panose="020B0604020202020204" pitchFamily="34" charset="0"/>
                        </a:rPr>
                        <a:t>thể</a:t>
                      </a:r>
                      <a:r>
                        <a:rPr lang="en-US" sz="2000" b="1" dirty="0">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a:effectLst/>
                          <a:latin typeface="Arial" panose="020B0604020202020204" pitchFamily="34" charset="0"/>
                          <a:ea typeface="Times New Roman" panose="02020603050405020304" pitchFamily="18" charset="0"/>
                          <a:cs typeface="Arial" panose="020B0604020202020204" pitchFamily="34" charset="0"/>
                        </a:rPr>
                        <a:t>bô</a:t>
                      </a:r>
                      <a:r>
                        <a:rPr lang="en-US" sz="2000" b="1" dirty="0">
                          <a:effectLst/>
                          <a:latin typeface="Arial" panose="020B0604020202020204" pitchFamily="34" charset="0"/>
                          <a:ea typeface="Times New Roman" panose="02020603050405020304" pitchFamily="18" charset="0"/>
                          <a:cs typeface="Arial" panose="020B0604020202020204" pitchFamily="34" charset="0"/>
                        </a:rPr>
                        <a:t>̉ sung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các</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kiến</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thức</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mở</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rộng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liên</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quan</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đến</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vấn</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đê</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thực</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tiễn</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nhưng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phu</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hợp</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với</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mục</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tiêu</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giáo</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dục</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tiểu</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học</a:t>
                      </a:r>
                      <a:r>
                        <a:rPr lang="en-US" sz="2000" dirty="0">
                          <a:effectLst/>
                          <a:latin typeface="Arial" panose="020B0604020202020204" pitchFamily="34" charset="0"/>
                          <a:ea typeface="Times New Roman" panose="02020603050405020304" pitchFamily="18" charset="0"/>
                          <a:cs typeface="Arial" panose="020B0604020202020204" pitchFamily="34" charset="0"/>
                        </a:rPr>
                        <a:t>.</a:t>
                      </a:r>
                      <a:endParaRPr lang="en-GB" sz="2000" dirty="0">
                        <a:effectLst/>
                        <a:latin typeface="Arial" panose="020B0604020202020204" pitchFamily="34" charset="0"/>
                        <a:ea typeface="Calibri" panose="020F0502020204030204" pitchFamily="34" charset="0"/>
                        <a:cs typeface="Arial" panose="020B0604020202020204" pitchFamily="34" charset="0"/>
                      </a:endParaRPr>
                    </a:p>
                  </a:txBody>
                  <a:tcPr marL="63500" marR="63500" marT="63500" marB="63500" anchor="ctr"/>
                </a:tc>
                <a:tc>
                  <a:txBody>
                    <a:bodyPr/>
                    <a:lstStyle/>
                    <a:p>
                      <a:pPr algn="just">
                        <a:lnSpc>
                          <a:spcPct val="100000"/>
                        </a:lnSpc>
                        <a:spcBef>
                          <a:spcPts val="600"/>
                        </a:spcBef>
                      </a:pP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Học</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sinh</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làm</a:t>
                      </a:r>
                      <a:r>
                        <a:rPr lang="en-US" sz="20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quen</a:t>
                      </a:r>
                      <a:r>
                        <a:rPr lang="en-US" sz="20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với</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hoạt</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động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nghiên</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cứu</a:t>
                      </a:r>
                      <a:r>
                        <a:rPr lang="en-US" sz="2000" dirty="0">
                          <a:effectLst/>
                          <a:latin typeface="Arial" panose="020B0604020202020204" pitchFamily="34" charset="0"/>
                          <a:ea typeface="Times New Roman" panose="02020603050405020304" pitchFamily="18" charset="0"/>
                          <a:cs typeface="Arial" panose="020B0604020202020204" pitchFamily="34" charset="0"/>
                        </a:rPr>
                        <a:t> khoa </a:t>
                      </a:r>
                      <a:r>
                        <a:rPr lang="en-US" sz="2000" dirty="0" err="1">
                          <a:effectLst/>
                          <a:latin typeface="Arial" panose="020B0604020202020204" pitchFamily="34" charset="0"/>
                          <a:ea typeface="Times New Roman" panose="02020603050405020304" pitchFamily="18" charset="0"/>
                          <a:cs typeface="Arial" panose="020B0604020202020204" pitchFamily="34" charset="0"/>
                        </a:rPr>
                        <a:t>học</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khám</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phá</a:t>
                      </a:r>
                      <a:r>
                        <a:rPr lang="en-US" sz="2000" dirty="0">
                          <a:effectLst/>
                          <a:latin typeface="Arial" panose="020B0604020202020204" pitchFamily="34" charset="0"/>
                          <a:ea typeface="Times New Roman" panose="02020603050405020304" pitchFamily="18" charset="0"/>
                          <a:cs typeface="Arial" panose="020B0604020202020204" pitchFamily="34" charset="0"/>
                        </a:rPr>
                        <a:t> khoa </a:t>
                      </a:r>
                      <a:r>
                        <a:rPr lang="en-US" sz="2000" dirty="0" err="1">
                          <a:effectLst/>
                          <a:latin typeface="Arial" panose="020B0604020202020204" pitchFamily="34" charset="0"/>
                          <a:ea typeface="Times New Roman" panose="02020603050405020304" pitchFamily="18" charset="0"/>
                          <a:cs typeface="Arial" panose="020B0604020202020204" pitchFamily="34" charset="0"/>
                        </a:rPr>
                        <a:t>học</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khám</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pha</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công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nghê</a:t>
                      </a:r>
                      <a:r>
                        <a:rPr lang="en-US" sz="2000" dirty="0">
                          <a:effectLst/>
                          <a:latin typeface="Arial" panose="020B0604020202020204" pitchFamily="34" charset="0"/>
                          <a:ea typeface="Times New Roman" panose="02020603050405020304" pitchFamily="18" charset="0"/>
                          <a:cs typeface="Arial" panose="020B0604020202020204" pitchFamily="34" charset="0"/>
                        </a:rPr>
                        <a:t>̣).</a:t>
                      </a:r>
                      <a:endParaRPr lang="en-GB"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0000"/>
                        </a:lnSpc>
                        <a:spcBef>
                          <a:spcPts val="600"/>
                        </a:spcBef>
                      </a:pP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Vấn</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đê</a:t>
                      </a:r>
                      <a:r>
                        <a:rPr lang="en-US" sz="2000" dirty="0">
                          <a:effectLst/>
                          <a:latin typeface="Arial" panose="020B0604020202020204" pitchFamily="34" charset="0"/>
                          <a:ea typeface="Times New Roman" panose="02020603050405020304" pitchFamily="18" charset="0"/>
                          <a:cs typeface="Arial" panose="020B0604020202020204" pitchFamily="34" charset="0"/>
                        </a:rPr>
                        <a:t>̀ có </a:t>
                      </a:r>
                      <a:r>
                        <a:rPr lang="en-US" sz="2000" dirty="0" err="1">
                          <a:effectLst/>
                          <a:latin typeface="Arial" panose="020B0604020202020204" pitchFamily="34" charset="0"/>
                          <a:ea typeface="Times New Roman" panose="02020603050405020304" pitchFamily="18" charset="0"/>
                          <a:cs typeface="Arial" panose="020B0604020202020204" pitchFamily="34" charset="0"/>
                        </a:rPr>
                        <a:t>tính</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mới</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tính</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thư</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thách</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với</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học</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sinh</a:t>
                      </a:r>
                      <a:r>
                        <a:rPr lang="en-US" sz="2000" dirty="0">
                          <a:effectLst/>
                          <a:latin typeface="Arial" panose="020B0604020202020204" pitchFamily="34" charset="0"/>
                          <a:ea typeface="Times New Roman" panose="02020603050405020304" pitchFamily="18" charset="0"/>
                          <a:cs typeface="Arial" panose="020B0604020202020204" pitchFamily="34" charset="0"/>
                        </a:rPr>
                        <a:t>.</a:t>
                      </a:r>
                      <a:endParaRPr lang="en-GB" sz="2000" dirty="0">
                        <a:effectLst/>
                        <a:latin typeface="Arial" panose="020B0604020202020204" pitchFamily="34" charset="0"/>
                        <a:ea typeface="Calibri" panose="020F0502020204030204" pitchFamily="34" charset="0"/>
                        <a:cs typeface="Arial" panose="020B0604020202020204" pitchFamily="34" charset="0"/>
                      </a:endParaRPr>
                    </a:p>
                  </a:txBody>
                  <a:tcPr marL="63500" marR="63500" marT="63500" marB="63500" anchor="ctr"/>
                </a:tc>
                <a:extLst>
                  <a:ext uri="{0D108BD9-81ED-4DB2-BD59-A6C34878D82A}">
                    <a16:rowId xmlns:a16="http://schemas.microsoft.com/office/drawing/2014/main" val="2355847065"/>
                  </a:ext>
                </a:extLst>
              </a:tr>
              <a:tr h="1575024">
                <a:tc>
                  <a:txBody>
                    <a:bodyPr/>
                    <a:lstStyle/>
                    <a:p>
                      <a:pPr algn="just">
                        <a:lnSpc>
                          <a:spcPct val="100000"/>
                        </a:lnSpc>
                        <a:spcBef>
                          <a:spcPts val="600"/>
                        </a:spcBef>
                      </a:pPr>
                      <a:r>
                        <a:rPr lang="en-US" sz="2000" b="1">
                          <a:effectLst/>
                          <a:latin typeface="Arial" panose="020B0604020202020204" pitchFamily="34" charset="0"/>
                          <a:ea typeface="Times New Roman" panose="02020603050405020304" pitchFamily="18" charset="0"/>
                          <a:cs typeface="Arial" panose="020B0604020202020204" pitchFamily="34" charset="0"/>
                        </a:rPr>
                        <a:t>Mục tiêu</a:t>
                      </a:r>
                      <a:endParaRPr lang="en-GB" sz="2000">
                        <a:effectLst/>
                        <a:latin typeface="Arial" panose="020B0604020202020204" pitchFamily="34" charset="0"/>
                        <a:ea typeface="Calibri" panose="020F0502020204030204" pitchFamily="34" charset="0"/>
                        <a:cs typeface="Arial" panose="020B0604020202020204" pitchFamily="34" charset="0"/>
                      </a:endParaRPr>
                    </a:p>
                  </a:txBody>
                  <a:tcPr marL="63500" marR="63500" marT="63500" marB="63500" anchor="ctr"/>
                </a:tc>
                <a:tc>
                  <a:txBody>
                    <a:bodyPr/>
                    <a:lstStyle/>
                    <a:p>
                      <a:pPr algn="just">
                        <a:lnSpc>
                          <a:spcPct val="100000"/>
                        </a:lnSpc>
                        <a:spcBef>
                          <a:spcPts val="600"/>
                        </a:spcBef>
                      </a:pPr>
                      <a:r>
                        <a:rPr lang="en-US" sz="2000">
                          <a:effectLst/>
                          <a:latin typeface="Arial" panose="020B0604020202020204" pitchFamily="34" charset="0"/>
                          <a:ea typeface="Times New Roman" panose="02020603050405020304" pitchFamily="18" charset="0"/>
                          <a:cs typeface="Arial" panose="020B0604020202020204" pitchFamily="34" charset="0"/>
                        </a:rPr>
                        <a:t>- </a:t>
                      </a:r>
                      <a:r>
                        <a:rPr lang="en-US" sz="2000" b="1">
                          <a:effectLst/>
                          <a:latin typeface="Arial" panose="020B0604020202020204" pitchFamily="34" charset="0"/>
                          <a:ea typeface="Times New Roman" panose="02020603050405020304" pitchFamily="18" charset="0"/>
                          <a:cs typeface="Arial" panose="020B0604020202020204" pitchFamily="34" charset="0"/>
                        </a:rPr>
                        <a:t>Bám sát yêu cầu cần đạt</a:t>
                      </a:r>
                      <a:r>
                        <a:rPr lang="en-US" sz="2000">
                          <a:effectLst/>
                          <a:latin typeface="Arial" panose="020B0604020202020204" pitchFamily="34" charset="0"/>
                          <a:ea typeface="Times New Roman" panose="02020603050405020304" pitchFamily="18" charset="0"/>
                          <a:cs typeface="Arial" panose="020B0604020202020204" pitchFamily="34" charset="0"/>
                        </a:rPr>
                        <a:t> các môn học thuộc lĩnh vực STEM.</a:t>
                      </a:r>
                      <a:endParaRPr lang="en-GB" sz="2000">
                        <a:effectLst/>
                        <a:latin typeface="Arial" panose="020B0604020202020204" pitchFamily="34" charset="0"/>
                        <a:ea typeface="Calibri" panose="020F0502020204030204" pitchFamily="34" charset="0"/>
                        <a:cs typeface="Arial" panose="020B0604020202020204" pitchFamily="34" charset="0"/>
                      </a:endParaRPr>
                    </a:p>
                    <a:p>
                      <a:pPr algn="just">
                        <a:lnSpc>
                          <a:spcPct val="100000"/>
                        </a:lnSpc>
                        <a:spcBef>
                          <a:spcPts val="600"/>
                        </a:spcBef>
                      </a:pPr>
                      <a:r>
                        <a:rPr lang="en-US" sz="2000">
                          <a:effectLst/>
                          <a:latin typeface="Arial" panose="020B0604020202020204" pitchFamily="34" charset="0"/>
                          <a:ea typeface="Times New Roman" panose="02020603050405020304" pitchFamily="18" charset="0"/>
                          <a:cs typeface="Arial" panose="020B0604020202020204" pitchFamily="34" charset="0"/>
                        </a:rPr>
                        <a:t>- Góp phần hình thành và phát triển năng lực, phẩm chất học sinh.</a:t>
                      </a:r>
                      <a:endParaRPr lang="en-GB" sz="2000">
                        <a:effectLst/>
                        <a:latin typeface="Arial" panose="020B0604020202020204" pitchFamily="34" charset="0"/>
                        <a:ea typeface="Calibri" panose="020F0502020204030204" pitchFamily="34" charset="0"/>
                        <a:cs typeface="Arial" panose="020B0604020202020204" pitchFamily="34" charset="0"/>
                      </a:endParaRPr>
                    </a:p>
                  </a:txBody>
                  <a:tcPr marL="63500" marR="63500" marT="63500" marB="63500" anchor="ctr"/>
                </a:tc>
                <a:tc>
                  <a:txBody>
                    <a:bodyPr/>
                    <a:lstStyle/>
                    <a:p>
                      <a:pPr algn="just">
                        <a:lnSpc>
                          <a:spcPct val="100000"/>
                        </a:lnSpc>
                        <a:spcBef>
                          <a:spcPts val="600"/>
                        </a:spcBef>
                      </a:pP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b="1" dirty="0">
                          <a:effectLst/>
                          <a:latin typeface="Arial" panose="020B0604020202020204" pitchFamily="34" charset="0"/>
                          <a:ea typeface="Times New Roman" panose="02020603050405020304" pitchFamily="18" charset="0"/>
                          <a:cs typeface="Arial" panose="020B0604020202020204" pitchFamily="34" charset="0"/>
                        </a:rPr>
                        <a:t>Có </a:t>
                      </a:r>
                      <a:r>
                        <a:rPr lang="en-US" sz="2000" b="1" dirty="0" err="1">
                          <a:effectLst/>
                          <a:latin typeface="Arial" panose="020B0604020202020204" pitchFamily="34" charset="0"/>
                          <a:ea typeface="Times New Roman" panose="02020603050405020304" pitchFamily="18" charset="0"/>
                          <a:cs typeface="Arial" panose="020B0604020202020204" pitchFamily="34" charset="0"/>
                        </a:rPr>
                        <a:t>thê</a:t>
                      </a:r>
                      <a:r>
                        <a:rPr lang="en-US" sz="2000" b="1" dirty="0">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a:effectLst/>
                          <a:latin typeface="Arial" panose="020B0604020202020204" pitchFamily="34" charset="0"/>
                          <a:ea typeface="Times New Roman" panose="02020603050405020304" pitchFamily="18" charset="0"/>
                          <a:cs typeface="Arial" panose="020B0604020202020204" pitchFamily="34" charset="0"/>
                        </a:rPr>
                        <a:t>mơ</a:t>
                      </a:r>
                      <a:r>
                        <a:rPr lang="en-US" sz="2000" b="1" dirty="0">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a:effectLst/>
                          <a:latin typeface="Arial" panose="020B0604020202020204" pitchFamily="34" charset="0"/>
                          <a:ea typeface="Times New Roman" panose="02020603050405020304" pitchFamily="18" charset="0"/>
                          <a:cs typeface="Arial" panose="020B0604020202020204" pitchFamily="34" charset="0"/>
                        </a:rPr>
                        <a:t>rộng</a:t>
                      </a:r>
                      <a:r>
                        <a:rPr lang="en-US" sz="2000" dirty="0">
                          <a:effectLst/>
                          <a:latin typeface="Arial" panose="020B0604020202020204" pitchFamily="34" charset="0"/>
                          <a:ea typeface="Times New Roman" panose="02020603050405020304" pitchFamily="18" charset="0"/>
                          <a:cs typeface="Arial" panose="020B0604020202020204" pitchFamily="34" charset="0"/>
                        </a:rPr>
                        <a:t> so </a:t>
                      </a:r>
                      <a:r>
                        <a:rPr lang="en-US" sz="2000" dirty="0" err="1">
                          <a:effectLst/>
                          <a:latin typeface="Arial" panose="020B0604020202020204" pitchFamily="34" charset="0"/>
                          <a:ea typeface="Times New Roman" panose="02020603050405020304" pitchFamily="18" charset="0"/>
                          <a:cs typeface="Arial" panose="020B0604020202020204" pitchFamily="34" charset="0"/>
                        </a:rPr>
                        <a:t>với</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yêu</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cầu</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cần</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đạt</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của</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môn</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học</a:t>
                      </a:r>
                      <a:endParaRPr lang="en-GB"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0000"/>
                        </a:lnSpc>
                        <a:spcBef>
                          <a:spcPts val="600"/>
                        </a:spcBef>
                      </a:pP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Góp</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phần</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hình</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thành</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va</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phát</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triển</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phẩm</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chất</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năng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lực</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của</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học</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sinh</a:t>
                      </a:r>
                      <a:r>
                        <a:rPr lang="en-US" sz="2000" dirty="0">
                          <a:effectLst/>
                          <a:latin typeface="Arial" panose="020B0604020202020204" pitchFamily="34" charset="0"/>
                          <a:ea typeface="Times New Roman" panose="02020603050405020304" pitchFamily="18" charset="0"/>
                          <a:cs typeface="Arial" panose="020B0604020202020204" pitchFamily="34" charset="0"/>
                        </a:rPr>
                        <a:t>.</a:t>
                      </a:r>
                      <a:endParaRPr lang="en-GB"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0000"/>
                        </a:lnSpc>
                        <a:spcBef>
                          <a:spcPts val="600"/>
                        </a:spcBef>
                      </a:pP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Bước</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đầu</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giới</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thiệu</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một</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sô</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lĩnh</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vực</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nghê</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nghiệp</a:t>
                      </a:r>
                      <a:r>
                        <a:rPr lang="en-US" sz="2000" dirty="0">
                          <a:effectLst/>
                          <a:latin typeface="Arial" panose="020B0604020202020204" pitchFamily="34" charset="0"/>
                          <a:ea typeface="Times New Roman" panose="02020603050405020304" pitchFamily="18" charset="0"/>
                          <a:cs typeface="Arial" panose="020B0604020202020204" pitchFamily="34" charset="0"/>
                        </a:rPr>
                        <a:t> ở </a:t>
                      </a:r>
                      <a:r>
                        <a:rPr lang="en-US" sz="2000" dirty="0" err="1">
                          <a:effectLst/>
                          <a:latin typeface="Arial" panose="020B0604020202020204" pitchFamily="34" charset="0"/>
                          <a:ea typeface="Times New Roman" panose="02020603050405020304" pitchFamily="18" charset="0"/>
                          <a:cs typeface="Arial" panose="020B0604020202020204" pitchFamily="34" charset="0"/>
                        </a:rPr>
                        <a:t>mức</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đô</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đơn</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giản</a:t>
                      </a:r>
                      <a:r>
                        <a:rPr lang="en-US" sz="2000" dirty="0">
                          <a:effectLst/>
                          <a:latin typeface="Arial" panose="020B0604020202020204" pitchFamily="34" charset="0"/>
                          <a:ea typeface="Times New Roman" panose="02020603050405020304" pitchFamily="18" charset="0"/>
                          <a:cs typeface="Arial" panose="020B0604020202020204" pitchFamily="34" charset="0"/>
                        </a:rPr>
                        <a:t>.</a:t>
                      </a:r>
                      <a:endParaRPr lang="en-GB" sz="2000" dirty="0">
                        <a:effectLst/>
                        <a:latin typeface="Arial" panose="020B0604020202020204" pitchFamily="34" charset="0"/>
                        <a:ea typeface="Calibri" panose="020F0502020204030204" pitchFamily="34" charset="0"/>
                        <a:cs typeface="Arial" panose="020B0604020202020204" pitchFamily="34" charset="0"/>
                      </a:endParaRPr>
                    </a:p>
                  </a:txBody>
                  <a:tcPr marL="63500" marR="63500" marT="63500" marB="63500" anchor="ctr"/>
                </a:tc>
                <a:tc>
                  <a:txBody>
                    <a:bodyPr/>
                    <a:lstStyle/>
                    <a:p>
                      <a:pPr algn="just">
                        <a:lnSpc>
                          <a:spcPct val="100000"/>
                        </a:lnSpc>
                        <a:spcBef>
                          <a:spcPts val="600"/>
                        </a:spcBef>
                      </a:pP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a:effectLst/>
                          <a:latin typeface="Arial" panose="020B0604020202020204" pitchFamily="34" charset="0"/>
                          <a:ea typeface="Times New Roman" panose="02020603050405020304" pitchFamily="18" charset="0"/>
                          <a:cs typeface="Arial" panose="020B0604020202020204" pitchFamily="34" charset="0"/>
                        </a:rPr>
                        <a:t>Phát</a:t>
                      </a:r>
                      <a:r>
                        <a:rPr lang="en-US" sz="2000" b="1" dirty="0">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a:effectLst/>
                          <a:latin typeface="Arial" panose="020B0604020202020204" pitchFamily="34" charset="0"/>
                          <a:ea typeface="Times New Roman" panose="02020603050405020304" pitchFamily="18" charset="0"/>
                          <a:cs typeface="Arial" panose="020B0604020202020204" pitchFamily="34" charset="0"/>
                        </a:rPr>
                        <a:t>hiện</a:t>
                      </a:r>
                      <a:r>
                        <a:rPr lang="en-US" sz="2000" b="1" dirty="0">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a:effectLst/>
                          <a:latin typeface="Arial" panose="020B0604020202020204" pitchFamily="34" charset="0"/>
                          <a:ea typeface="Times New Roman" panose="02020603050405020304" pitchFamily="18" charset="0"/>
                          <a:cs typeface="Arial" panose="020B0604020202020204" pitchFamily="34" charset="0"/>
                        </a:rPr>
                        <a:t>va</a:t>
                      </a:r>
                      <a:r>
                        <a:rPr lang="en-US" sz="2000" b="1" dirty="0">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a:effectLst/>
                          <a:latin typeface="Arial" panose="020B0604020202020204" pitchFamily="34" charset="0"/>
                          <a:ea typeface="Times New Roman" panose="02020603050405020304" pitchFamily="18" charset="0"/>
                          <a:cs typeface="Arial" panose="020B0604020202020204" pitchFamily="34" charset="0"/>
                        </a:rPr>
                        <a:t>phát</a:t>
                      </a:r>
                      <a:r>
                        <a:rPr lang="en-US" sz="2000" b="1" dirty="0">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a:effectLst/>
                          <a:latin typeface="Arial" panose="020B0604020202020204" pitchFamily="34" charset="0"/>
                          <a:ea typeface="Times New Roman" panose="02020603050405020304" pitchFamily="18" charset="0"/>
                          <a:cs typeface="Arial" panose="020B0604020202020204" pitchFamily="34" charset="0"/>
                        </a:rPr>
                        <a:t>triển</a:t>
                      </a:r>
                      <a:r>
                        <a:rPr lang="en-US" sz="2000" b="1" dirty="0">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a:effectLst/>
                          <a:latin typeface="Arial" panose="020B0604020202020204" pitchFamily="34" charset="0"/>
                          <a:ea typeface="Times New Roman" panose="02020603050405020304" pitchFamily="18" charset="0"/>
                          <a:cs typeface="Arial" panose="020B0604020202020204" pitchFamily="34" charset="0"/>
                        </a:rPr>
                        <a:t>năng</a:t>
                      </a:r>
                      <a:r>
                        <a:rPr lang="en-US" sz="2000" b="1" dirty="0">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a:effectLst/>
                          <a:latin typeface="Arial" panose="020B0604020202020204" pitchFamily="34" charset="0"/>
                          <a:ea typeface="Times New Roman" panose="02020603050405020304" pitchFamily="18" charset="0"/>
                          <a:cs typeface="Arial" panose="020B0604020202020204" pitchFamily="34" charset="0"/>
                        </a:rPr>
                        <a:t>khiếu</a:t>
                      </a:r>
                      <a:r>
                        <a:rPr lang="en-US" sz="2000" b="1"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của</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học</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sinh</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trong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lĩnh</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vực</a:t>
                      </a:r>
                      <a:r>
                        <a:rPr lang="en-US" sz="2000" dirty="0">
                          <a:effectLst/>
                          <a:latin typeface="Arial" panose="020B0604020202020204" pitchFamily="34" charset="0"/>
                          <a:ea typeface="Times New Roman" panose="02020603050405020304" pitchFamily="18" charset="0"/>
                          <a:cs typeface="Arial" panose="020B0604020202020204" pitchFamily="34" charset="0"/>
                        </a:rPr>
                        <a:t> STEM.</a:t>
                      </a:r>
                      <a:endParaRPr lang="en-GB"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0000"/>
                        </a:lnSpc>
                        <a:spcBef>
                          <a:spcPts val="600"/>
                        </a:spcBef>
                      </a:pP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Góp</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phần</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phát</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triển</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một</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sô</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phẩm</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chất</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va</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năng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lực</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cần</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thiết</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cho</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nha</a:t>
                      </a:r>
                      <a:r>
                        <a:rPr lang="en-US" sz="2000" dirty="0">
                          <a:effectLst/>
                          <a:latin typeface="Arial" panose="020B0604020202020204" pitchFamily="34" charset="0"/>
                          <a:ea typeface="Times New Roman" panose="02020603050405020304" pitchFamily="18" charset="0"/>
                          <a:cs typeface="Arial" panose="020B0604020202020204" pitchFamily="34" charset="0"/>
                        </a:rPr>
                        <a:t>̀ khoa </a:t>
                      </a:r>
                      <a:r>
                        <a:rPr lang="en-US" sz="2000" dirty="0" err="1">
                          <a:effectLst/>
                          <a:latin typeface="Arial" panose="020B0604020202020204" pitchFamily="34" charset="0"/>
                          <a:ea typeface="Times New Roman" panose="02020603050405020304" pitchFamily="18" charset="0"/>
                          <a:cs typeface="Arial" panose="020B0604020202020204" pitchFamily="34" charset="0"/>
                        </a:rPr>
                        <a:t>học</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nha</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sáng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chê</a:t>
                      </a:r>
                      <a:r>
                        <a:rPr lang="en-US" sz="2000" dirty="0">
                          <a:effectLst/>
                          <a:latin typeface="Arial" panose="020B0604020202020204" pitchFamily="34" charset="0"/>
                          <a:ea typeface="Times New Roman" panose="02020603050405020304" pitchFamily="18" charset="0"/>
                          <a:cs typeface="Arial" panose="020B0604020202020204" pitchFamily="34" charset="0"/>
                        </a:rPr>
                        <a:t>́.</a:t>
                      </a:r>
                      <a:endParaRPr lang="en-GB" sz="2000" dirty="0">
                        <a:effectLst/>
                        <a:latin typeface="Arial" panose="020B0604020202020204" pitchFamily="34" charset="0"/>
                        <a:ea typeface="Calibri" panose="020F0502020204030204" pitchFamily="34" charset="0"/>
                        <a:cs typeface="Arial" panose="020B0604020202020204" pitchFamily="34" charset="0"/>
                      </a:endParaRPr>
                    </a:p>
                  </a:txBody>
                  <a:tcPr marL="63500" marR="63500" marT="63500" marB="63500" anchor="ctr"/>
                </a:tc>
                <a:extLst>
                  <a:ext uri="{0D108BD9-81ED-4DB2-BD59-A6C34878D82A}">
                    <a16:rowId xmlns:a16="http://schemas.microsoft.com/office/drawing/2014/main" val="3677132514"/>
                  </a:ext>
                </a:extLst>
              </a:tr>
            </a:tbl>
          </a:graphicData>
        </a:graphic>
      </p:graphicFrame>
    </p:spTree>
    <p:extLst>
      <p:ext uri="{BB962C8B-B14F-4D97-AF65-F5344CB8AC3E}">
        <p14:creationId xmlns:p14="http://schemas.microsoft.com/office/powerpoint/2010/main" val="3143120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7E727-E3C4-8C0F-A5BB-44DFF51B8FA0}"/>
              </a:ext>
            </a:extLst>
          </p:cNvPr>
          <p:cNvSpPr>
            <a:spLocks noGrp="1"/>
          </p:cNvSpPr>
          <p:nvPr>
            <p:ph type="title"/>
          </p:nvPr>
        </p:nvSpPr>
        <p:spPr>
          <a:xfrm>
            <a:off x="838200" y="-3175"/>
            <a:ext cx="10515600" cy="855663"/>
          </a:xfrm>
        </p:spPr>
        <p:txBody>
          <a:bodyPr/>
          <a:lstStyle/>
          <a:p>
            <a:pPr algn="ctr"/>
            <a:r>
              <a:rPr lang="en-US" sz="3200" b="1" dirty="0">
                <a:solidFill>
                  <a:srgbClr val="0C1BED"/>
                </a:solidFill>
                <a:ea typeface="+mj-lt"/>
                <a:cs typeface="+mj-lt"/>
              </a:rPr>
              <a:t>Hình </a:t>
            </a:r>
            <a:r>
              <a:rPr lang="en-US" sz="3200" b="1" dirty="0" err="1">
                <a:solidFill>
                  <a:srgbClr val="0C1BED"/>
                </a:solidFill>
                <a:ea typeface="+mj-lt"/>
                <a:cs typeface="+mj-lt"/>
              </a:rPr>
              <a:t>thức</a:t>
            </a:r>
            <a:r>
              <a:rPr lang="en-US" sz="3200" b="1" dirty="0">
                <a:solidFill>
                  <a:srgbClr val="0C1BED"/>
                </a:solidFill>
                <a:ea typeface="+mj-lt"/>
                <a:cs typeface="+mj-lt"/>
              </a:rPr>
              <a:t> </a:t>
            </a:r>
            <a:r>
              <a:rPr lang="en-US" sz="3200" b="1" dirty="0" err="1">
                <a:solidFill>
                  <a:srgbClr val="0C1BED"/>
                </a:solidFill>
                <a:ea typeface="+mj-lt"/>
                <a:cs typeface="+mj-lt"/>
              </a:rPr>
              <a:t>tổ</a:t>
            </a:r>
            <a:r>
              <a:rPr lang="en-US" sz="3200" b="1" dirty="0">
                <a:solidFill>
                  <a:srgbClr val="0C1BED"/>
                </a:solidFill>
                <a:ea typeface="+mj-lt"/>
                <a:cs typeface="+mj-lt"/>
              </a:rPr>
              <a:t> </a:t>
            </a:r>
            <a:r>
              <a:rPr lang="en-US" sz="3200" b="1" dirty="0" err="1">
                <a:solidFill>
                  <a:srgbClr val="0C1BED"/>
                </a:solidFill>
                <a:ea typeface="+mj-lt"/>
                <a:cs typeface="+mj-lt"/>
              </a:rPr>
              <a:t>chức</a:t>
            </a:r>
            <a:r>
              <a:rPr lang="en-US" sz="3200" b="1" dirty="0">
                <a:solidFill>
                  <a:srgbClr val="0C1BED"/>
                </a:solidFill>
                <a:ea typeface="+mj-lt"/>
                <a:cs typeface="+mj-lt"/>
              </a:rPr>
              <a:t> </a:t>
            </a:r>
            <a:r>
              <a:rPr lang="en-US" sz="3200" b="1" dirty="0" err="1">
                <a:solidFill>
                  <a:srgbClr val="0C1BED"/>
                </a:solidFill>
                <a:ea typeface="+mj-lt"/>
                <a:cs typeface="+mj-lt"/>
              </a:rPr>
              <a:t>hoạt</a:t>
            </a:r>
            <a:r>
              <a:rPr lang="en-US" sz="3200" b="1" dirty="0">
                <a:solidFill>
                  <a:srgbClr val="0C1BED"/>
                </a:solidFill>
                <a:ea typeface="+mj-lt"/>
                <a:cs typeface="+mj-lt"/>
              </a:rPr>
              <a:t> </a:t>
            </a:r>
            <a:r>
              <a:rPr lang="en-US" sz="3200" b="1" dirty="0" err="1">
                <a:solidFill>
                  <a:srgbClr val="0C1BED"/>
                </a:solidFill>
                <a:ea typeface="+mj-lt"/>
                <a:cs typeface="+mj-lt"/>
              </a:rPr>
              <a:t>động</a:t>
            </a:r>
            <a:r>
              <a:rPr lang="en-US" sz="3200" b="1" dirty="0">
                <a:solidFill>
                  <a:srgbClr val="0C1BED"/>
                </a:solidFill>
                <a:ea typeface="+mj-lt"/>
                <a:cs typeface="+mj-lt"/>
              </a:rPr>
              <a:t> </a:t>
            </a:r>
            <a:r>
              <a:rPr lang="en-US" sz="3200" b="1" dirty="0" err="1">
                <a:solidFill>
                  <a:srgbClr val="0C1BED"/>
                </a:solidFill>
                <a:ea typeface="+mj-lt"/>
                <a:cs typeface="+mj-lt"/>
              </a:rPr>
              <a:t>giáo</a:t>
            </a:r>
            <a:r>
              <a:rPr lang="en-US" sz="3200" b="1" dirty="0">
                <a:solidFill>
                  <a:srgbClr val="0C1BED"/>
                </a:solidFill>
                <a:ea typeface="+mj-lt"/>
                <a:cs typeface="+mj-lt"/>
              </a:rPr>
              <a:t> </a:t>
            </a:r>
            <a:r>
              <a:rPr lang="en-US" sz="3200" b="1" dirty="0" err="1">
                <a:solidFill>
                  <a:srgbClr val="0C1BED"/>
                </a:solidFill>
                <a:ea typeface="+mj-lt"/>
                <a:cs typeface="+mj-lt"/>
              </a:rPr>
              <a:t>dục</a:t>
            </a:r>
            <a:r>
              <a:rPr lang="en-US" sz="3200" b="1" dirty="0">
                <a:solidFill>
                  <a:srgbClr val="0C1BED"/>
                </a:solidFill>
                <a:ea typeface="+mj-lt"/>
                <a:cs typeface="+mj-lt"/>
              </a:rPr>
              <a:t> STEM ở </a:t>
            </a:r>
            <a:r>
              <a:rPr lang="en-US" sz="3200" b="1" dirty="0" err="1">
                <a:solidFill>
                  <a:srgbClr val="0C1BED"/>
                </a:solidFill>
                <a:ea typeface="+mj-lt"/>
                <a:cs typeface="+mj-lt"/>
              </a:rPr>
              <a:t>cấp</a:t>
            </a:r>
            <a:r>
              <a:rPr lang="en-US" sz="3200" b="1" dirty="0">
                <a:solidFill>
                  <a:srgbClr val="0C1BED"/>
                </a:solidFill>
                <a:ea typeface="+mj-lt"/>
                <a:cs typeface="+mj-lt"/>
              </a:rPr>
              <a:t> </a:t>
            </a:r>
            <a:r>
              <a:rPr lang="en-US" sz="3200" b="1" dirty="0" err="1">
                <a:solidFill>
                  <a:srgbClr val="0C1BED"/>
                </a:solidFill>
                <a:ea typeface="+mj-lt"/>
                <a:cs typeface="+mj-lt"/>
              </a:rPr>
              <a:t>tiểu</a:t>
            </a:r>
            <a:r>
              <a:rPr lang="en-US" sz="3200" b="1" dirty="0">
                <a:solidFill>
                  <a:srgbClr val="0C1BED"/>
                </a:solidFill>
                <a:ea typeface="+mj-lt"/>
                <a:cs typeface="+mj-lt"/>
              </a:rPr>
              <a:t> </a:t>
            </a:r>
            <a:r>
              <a:rPr lang="en-US" sz="3200" b="1" dirty="0" err="1">
                <a:solidFill>
                  <a:srgbClr val="0C1BED"/>
                </a:solidFill>
                <a:ea typeface="+mj-lt"/>
                <a:cs typeface="+mj-lt"/>
              </a:rPr>
              <a:t>học</a:t>
            </a:r>
            <a:r>
              <a:rPr lang="en-US" sz="3200" b="1" dirty="0">
                <a:solidFill>
                  <a:srgbClr val="0C1BED"/>
                </a:solidFill>
                <a:ea typeface="+mj-lt"/>
                <a:cs typeface="+mj-lt"/>
              </a:rPr>
              <a:t>    </a:t>
            </a:r>
            <a:endParaRPr lang="en-US">
              <a:solidFill>
                <a:srgbClr val="0C1BED"/>
              </a:solidFill>
              <a:ea typeface="+mj-lt"/>
              <a:cs typeface="+mj-lt"/>
            </a:endParaRPr>
          </a:p>
        </p:txBody>
      </p:sp>
      <p:graphicFrame>
        <p:nvGraphicFramePr>
          <p:cNvPr id="7" name="Table 6">
            <a:extLst>
              <a:ext uri="{FF2B5EF4-FFF2-40B4-BE49-F238E27FC236}">
                <a16:creationId xmlns:a16="http://schemas.microsoft.com/office/drawing/2014/main" id="{31F55936-352C-337C-96C5-5886AE16A40F}"/>
              </a:ext>
            </a:extLst>
          </p:cNvPr>
          <p:cNvGraphicFramePr>
            <a:graphicFrameLocks noGrp="1"/>
          </p:cNvGraphicFramePr>
          <p:nvPr>
            <p:extLst>
              <p:ext uri="{D42A27DB-BD31-4B8C-83A1-F6EECF244321}">
                <p14:modId xmlns:p14="http://schemas.microsoft.com/office/powerpoint/2010/main" val="2581405649"/>
              </p:ext>
            </p:extLst>
          </p:nvPr>
        </p:nvGraphicFramePr>
        <p:xfrm>
          <a:off x="78831" y="45095"/>
          <a:ext cx="12075496" cy="5638014"/>
        </p:xfrm>
        <a:graphic>
          <a:graphicData uri="http://schemas.openxmlformats.org/drawingml/2006/table">
            <a:tbl>
              <a:tblPr firstRow="1" firstCol="1" bandRow="1">
                <a:tableStyleId>{5C22544A-7EE6-4342-B048-85BDC9FD1C3A}</a:tableStyleId>
              </a:tblPr>
              <a:tblGrid>
                <a:gridCol w="909507">
                  <a:extLst>
                    <a:ext uri="{9D8B030D-6E8A-4147-A177-3AD203B41FA5}">
                      <a16:colId xmlns:a16="http://schemas.microsoft.com/office/drawing/2014/main" val="3162046885"/>
                    </a:ext>
                  </a:extLst>
                </a:gridCol>
                <a:gridCol w="3298888">
                  <a:extLst>
                    <a:ext uri="{9D8B030D-6E8A-4147-A177-3AD203B41FA5}">
                      <a16:colId xmlns:a16="http://schemas.microsoft.com/office/drawing/2014/main" val="110333171"/>
                    </a:ext>
                  </a:extLst>
                </a:gridCol>
                <a:gridCol w="3753889">
                  <a:extLst>
                    <a:ext uri="{9D8B030D-6E8A-4147-A177-3AD203B41FA5}">
                      <a16:colId xmlns:a16="http://schemas.microsoft.com/office/drawing/2014/main" val="3366495902"/>
                    </a:ext>
                  </a:extLst>
                </a:gridCol>
                <a:gridCol w="4113212">
                  <a:extLst>
                    <a:ext uri="{9D8B030D-6E8A-4147-A177-3AD203B41FA5}">
                      <a16:colId xmlns:a16="http://schemas.microsoft.com/office/drawing/2014/main" val="669770674"/>
                    </a:ext>
                  </a:extLst>
                </a:gridCol>
              </a:tblGrid>
              <a:tr h="933616">
                <a:tc>
                  <a:txBody>
                    <a:bodyPr/>
                    <a:lstStyle/>
                    <a:p>
                      <a:pPr algn="ctr">
                        <a:lnSpc>
                          <a:spcPct val="120000"/>
                        </a:lnSpc>
                        <a:spcBef>
                          <a:spcPts val="0"/>
                        </a:spcBef>
                      </a:pPr>
                      <a:endParaRPr lang="en-US" sz="2400" dirty="0">
                        <a:effectLst/>
                      </a:endParaRPr>
                    </a:p>
                  </a:txBody>
                  <a:tcPr marL="63500" marR="63500" marT="63500" marB="63500" anchor="ctr"/>
                </a:tc>
                <a:tc>
                  <a:txBody>
                    <a:bodyPr/>
                    <a:lstStyle/>
                    <a:p>
                      <a:pPr algn="ctr">
                        <a:lnSpc>
                          <a:spcPct val="120000"/>
                        </a:lnSpc>
                        <a:spcBef>
                          <a:spcPts val="0"/>
                        </a:spcBef>
                      </a:pPr>
                      <a:r>
                        <a:rPr lang="en-GB" sz="2200" dirty="0">
                          <a:effectLst/>
                          <a:latin typeface="Arial" panose="020B0604020202020204" pitchFamily="34" charset="0"/>
                          <a:cs typeface="Arial" panose="020B0604020202020204" pitchFamily="34" charset="0"/>
                        </a:rPr>
                        <a:t>B</a:t>
                      </a:r>
                      <a:r>
                        <a:rPr lang="vi-VN" sz="2200" dirty="0" err="1">
                          <a:effectLst/>
                          <a:latin typeface="Arial" panose="020B0604020202020204" pitchFamily="34" charset="0"/>
                          <a:cs typeface="Arial" panose="020B0604020202020204" pitchFamily="34" charset="0"/>
                        </a:rPr>
                        <a:t>ài</a:t>
                      </a:r>
                      <a:r>
                        <a:rPr lang="vi-VN" sz="2200" dirty="0">
                          <a:effectLst/>
                          <a:latin typeface="Arial" panose="020B0604020202020204" pitchFamily="34" charset="0"/>
                          <a:cs typeface="Arial" panose="020B0604020202020204" pitchFamily="34" charset="0"/>
                        </a:rPr>
                        <a:t> học STEM</a:t>
                      </a:r>
                    </a:p>
                  </a:txBody>
                  <a:tcPr marL="63500" marR="63500" marT="63500" marB="63500" anchor="ctr"/>
                </a:tc>
                <a:tc>
                  <a:txBody>
                    <a:bodyPr/>
                    <a:lstStyle/>
                    <a:p>
                      <a:pPr algn="ctr">
                        <a:lnSpc>
                          <a:spcPct val="120000"/>
                        </a:lnSpc>
                        <a:spcBef>
                          <a:spcPts val="0"/>
                        </a:spcBef>
                      </a:pPr>
                      <a:r>
                        <a:rPr lang="en-GB" sz="2200" dirty="0" err="1">
                          <a:effectLst/>
                          <a:latin typeface="Arial" panose="020B0604020202020204" pitchFamily="34" charset="0"/>
                          <a:cs typeface="Arial" panose="020B0604020202020204" pitchFamily="34" charset="0"/>
                        </a:rPr>
                        <a:t>Hoạt</a:t>
                      </a:r>
                      <a:r>
                        <a:rPr lang="en-GB" sz="2200" dirty="0">
                          <a:effectLst/>
                          <a:latin typeface="Arial" panose="020B0604020202020204" pitchFamily="34" charset="0"/>
                          <a:cs typeface="Arial" panose="020B0604020202020204" pitchFamily="34" charset="0"/>
                        </a:rPr>
                        <a:t> </a:t>
                      </a:r>
                      <a:r>
                        <a:rPr lang="en-GB" sz="2200" dirty="0" err="1">
                          <a:effectLst/>
                          <a:latin typeface="Arial" panose="020B0604020202020204" pitchFamily="34" charset="0"/>
                          <a:cs typeface="Arial" panose="020B0604020202020204" pitchFamily="34" charset="0"/>
                        </a:rPr>
                        <a:t>động</a:t>
                      </a:r>
                      <a:r>
                        <a:rPr lang="en-GB" sz="2200" dirty="0">
                          <a:effectLst/>
                          <a:latin typeface="Arial" panose="020B0604020202020204" pitchFamily="34" charset="0"/>
                          <a:cs typeface="Arial" panose="020B0604020202020204" pitchFamily="34" charset="0"/>
                        </a:rPr>
                        <a:t> </a:t>
                      </a:r>
                      <a:r>
                        <a:rPr lang="en-GB" sz="2200" dirty="0" err="1">
                          <a:effectLst/>
                          <a:latin typeface="Arial" panose="020B0604020202020204" pitchFamily="34" charset="0"/>
                          <a:cs typeface="Arial" panose="020B0604020202020204" pitchFamily="34" charset="0"/>
                        </a:rPr>
                        <a:t>trải</a:t>
                      </a:r>
                      <a:r>
                        <a:rPr lang="en-GB" sz="2200" dirty="0">
                          <a:effectLst/>
                          <a:latin typeface="Arial" panose="020B0604020202020204" pitchFamily="34" charset="0"/>
                          <a:cs typeface="Arial" panose="020B0604020202020204" pitchFamily="34" charset="0"/>
                        </a:rPr>
                        <a:t> </a:t>
                      </a:r>
                      <a:r>
                        <a:rPr lang="en-GB" sz="2200" dirty="0" err="1">
                          <a:effectLst/>
                          <a:latin typeface="Arial" panose="020B0604020202020204" pitchFamily="34" charset="0"/>
                          <a:cs typeface="Arial" panose="020B0604020202020204" pitchFamily="34" charset="0"/>
                        </a:rPr>
                        <a:t>nghiệm</a:t>
                      </a:r>
                      <a:r>
                        <a:rPr lang="en-GB" sz="2200" dirty="0">
                          <a:effectLst/>
                          <a:latin typeface="Arial" panose="020B0604020202020204" pitchFamily="34" charset="0"/>
                          <a:cs typeface="Arial" panose="020B0604020202020204" pitchFamily="34" charset="0"/>
                        </a:rPr>
                        <a:t> </a:t>
                      </a:r>
                      <a:r>
                        <a:rPr lang="vi-VN" sz="2200" dirty="0">
                          <a:effectLst/>
                          <a:latin typeface="Arial" panose="020B0604020202020204" pitchFamily="34" charset="0"/>
                          <a:cs typeface="Arial" panose="020B0604020202020204" pitchFamily="34" charset="0"/>
                        </a:rPr>
                        <a:t>STEM</a:t>
                      </a:r>
                    </a:p>
                  </a:txBody>
                  <a:tcPr marL="63500" marR="63500" marT="63500" marB="63500" anchor="ctr"/>
                </a:tc>
                <a:tc>
                  <a:txBody>
                    <a:bodyPr/>
                    <a:lstStyle/>
                    <a:p>
                      <a:pPr algn="ctr">
                        <a:lnSpc>
                          <a:spcPct val="120000"/>
                        </a:lnSpc>
                        <a:spcBef>
                          <a:spcPts val="0"/>
                        </a:spcBef>
                      </a:pPr>
                      <a:r>
                        <a:rPr lang="en-GB" sz="2200" dirty="0" err="1">
                          <a:effectLst/>
                          <a:latin typeface="Arial" panose="020B0604020202020204" pitchFamily="34" charset="0"/>
                          <a:cs typeface="Arial" panose="020B0604020202020204" pitchFamily="34" charset="0"/>
                        </a:rPr>
                        <a:t>Làm</a:t>
                      </a:r>
                      <a:r>
                        <a:rPr lang="en-GB" sz="2200" dirty="0">
                          <a:effectLst/>
                          <a:latin typeface="Arial" panose="020B0604020202020204" pitchFamily="34" charset="0"/>
                          <a:cs typeface="Arial" panose="020B0604020202020204" pitchFamily="34" charset="0"/>
                        </a:rPr>
                        <a:t> </a:t>
                      </a:r>
                      <a:r>
                        <a:rPr lang="en-GB" sz="2200" dirty="0" err="1">
                          <a:effectLst/>
                          <a:latin typeface="Arial" panose="020B0604020202020204" pitchFamily="34" charset="0"/>
                          <a:cs typeface="Arial" panose="020B0604020202020204" pitchFamily="34" charset="0"/>
                        </a:rPr>
                        <a:t>quen</a:t>
                      </a:r>
                      <a:r>
                        <a:rPr lang="en-GB" sz="2200" dirty="0">
                          <a:effectLst/>
                          <a:latin typeface="Arial" panose="020B0604020202020204" pitchFamily="34" charset="0"/>
                          <a:cs typeface="Arial" panose="020B0604020202020204" pitchFamily="34" charset="0"/>
                        </a:rPr>
                        <a:t> </a:t>
                      </a:r>
                      <a:r>
                        <a:rPr lang="en-GB" sz="2200" dirty="0" err="1">
                          <a:effectLst/>
                          <a:latin typeface="Arial" panose="020B0604020202020204" pitchFamily="34" charset="0"/>
                          <a:cs typeface="Arial" panose="020B0604020202020204" pitchFamily="34" charset="0"/>
                        </a:rPr>
                        <a:t>với</a:t>
                      </a:r>
                      <a:r>
                        <a:rPr lang="en-GB" sz="2200" dirty="0">
                          <a:effectLst/>
                          <a:latin typeface="Arial" panose="020B0604020202020204" pitchFamily="34" charset="0"/>
                          <a:cs typeface="Arial" panose="020B0604020202020204" pitchFamily="34" charset="0"/>
                        </a:rPr>
                        <a:t> </a:t>
                      </a:r>
                      <a:r>
                        <a:rPr lang="vi-VN" sz="2200" dirty="0">
                          <a:effectLst/>
                          <a:latin typeface="Arial" panose="020B0604020202020204" pitchFamily="34" charset="0"/>
                          <a:cs typeface="Arial" panose="020B0604020202020204" pitchFamily="34" charset="0"/>
                        </a:rPr>
                        <a:t>NCKH, kĩ thuật</a:t>
                      </a:r>
                    </a:p>
                  </a:txBody>
                  <a:tcPr marL="63500" marR="63500" marT="63500" marB="63500" anchor="ctr"/>
                </a:tc>
                <a:extLst>
                  <a:ext uri="{0D108BD9-81ED-4DB2-BD59-A6C34878D82A}">
                    <a16:rowId xmlns:a16="http://schemas.microsoft.com/office/drawing/2014/main" val="3920328156"/>
                  </a:ext>
                </a:extLst>
              </a:tr>
              <a:tr h="1844929">
                <a:tc>
                  <a:txBody>
                    <a:bodyPr/>
                    <a:lstStyle/>
                    <a:p>
                      <a:pPr algn="just">
                        <a:lnSpc>
                          <a:spcPct val="100000"/>
                        </a:lnSpc>
                        <a:spcBef>
                          <a:spcPts val="600"/>
                        </a:spcBef>
                      </a:pPr>
                      <a:r>
                        <a:rPr lang="en-US" sz="2000" b="1" dirty="0" err="1">
                          <a:effectLst/>
                          <a:latin typeface="Arial" panose="020B0604020202020204" pitchFamily="34" charset="0"/>
                          <a:ea typeface="Times New Roman" panose="02020603050405020304" pitchFamily="18" charset="0"/>
                          <a:cs typeface="Arial" panose="020B0604020202020204" pitchFamily="34" charset="0"/>
                        </a:rPr>
                        <a:t>Đối</a:t>
                      </a:r>
                      <a:r>
                        <a:rPr lang="en-US" sz="2000" b="1" dirty="0">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a:effectLst/>
                          <a:latin typeface="Arial" panose="020B0604020202020204" pitchFamily="34" charset="0"/>
                          <a:ea typeface="Times New Roman" panose="02020603050405020304" pitchFamily="18" charset="0"/>
                          <a:cs typeface="Arial" panose="020B0604020202020204" pitchFamily="34" charset="0"/>
                        </a:rPr>
                        <a:t>tượng</a:t>
                      </a:r>
                      <a:endParaRPr lang="en-GB" sz="2000" dirty="0">
                        <a:effectLst/>
                        <a:latin typeface="Arial" panose="020B0604020202020204" pitchFamily="34" charset="0"/>
                        <a:ea typeface="Calibri" panose="020F0502020204030204" pitchFamily="34" charset="0"/>
                        <a:cs typeface="Arial" panose="020B0604020202020204" pitchFamily="34" charset="0"/>
                      </a:endParaRPr>
                    </a:p>
                  </a:txBody>
                  <a:tcPr marL="63500" marR="63500" marT="63500" marB="63500" anchor="ctr"/>
                </a:tc>
                <a:tc>
                  <a:txBody>
                    <a:bodyPr/>
                    <a:lstStyle/>
                    <a:p>
                      <a:pPr algn="just">
                        <a:lnSpc>
                          <a:spcPct val="100000"/>
                        </a:lnSpc>
                        <a:spcBef>
                          <a:spcPts val="600"/>
                        </a:spcBef>
                      </a:pPr>
                      <a:r>
                        <a:rPr lang="en-US" sz="20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Tất</a:t>
                      </a:r>
                      <a:r>
                        <a:rPr lang="en-US" sz="2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cả </a:t>
                      </a:r>
                      <a:r>
                        <a:rPr lang="en-US" sz="20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học</a:t>
                      </a:r>
                      <a:r>
                        <a:rPr lang="en-US" sz="2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sinh</a:t>
                      </a:r>
                      <a:r>
                        <a:rPr lang="en-US" sz="2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t>
                      </a:r>
                      <a:endParaRPr lang="en-GB" sz="2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3500" marR="63500" marT="63500" marB="63500" anchor="ctr"/>
                </a:tc>
                <a:tc>
                  <a:txBody>
                    <a:bodyPr/>
                    <a:lstStyle/>
                    <a:p>
                      <a:pPr algn="just">
                        <a:lnSpc>
                          <a:spcPct val="100000"/>
                        </a:lnSpc>
                        <a:spcBef>
                          <a:spcPts val="600"/>
                        </a:spcBef>
                      </a:pPr>
                      <a:r>
                        <a:rPr lang="en-US" sz="2000"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Tất</a:t>
                      </a:r>
                      <a:r>
                        <a:rPr lang="en-US" sz="20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cả </a:t>
                      </a:r>
                      <a:r>
                        <a:rPr lang="en-US" sz="2000"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học</a:t>
                      </a:r>
                      <a:r>
                        <a:rPr lang="en-US" sz="20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sinh</a:t>
                      </a:r>
                      <a:r>
                        <a:rPr lang="en-US" sz="20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nếu</a:t>
                      </a:r>
                      <a:r>
                        <a:rPr lang="en-US" sz="20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hoạt</a:t>
                      </a:r>
                      <a:r>
                        <a:rPr lang="en-US" sz="20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động</a:t>
                      </a:r>
                      <a:r>
                        <a:rPr lang="en-US" sz="20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thuộc</a:t>
                      </a:r>
                      <a:r>
                        <a:rPr lang="en-US" sz="20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chương</a:t>
                      </a:r>
                      <a:r>
                        <a:rPr lang="en-US" sz="20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trình</a:t>
                      </a:r>
                      <a:r>
                        <a:rPr lang="en-US" sz="20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giáo</a:t>
                      </a:r>
                      <a:r>
                        <a:rPr lang="en-US" sz="20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dục</a:t>
                      </a:r>
                      <a:r>
                        <a:rPr lang="en-US" sz="20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nha</a:t>
                      </a:r>
                      <a:r>
                        <a:rPr lang="en-US" sz="20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trường</a:t>
                      </a:r>
                      <a:r>
                        <a:rPr lang="en-U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hoặc</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a:effectLst/>
                          <a:latin typeface="Arial" panose="020B0604020202020204" pitchFamily="34" charset="0"/>
                          <a:ea typeface="Times New Roman" panose="02020603050405020304" pitchFamily="18" charset="0"/>
                          <a:cs typeface="Arial" panose="020B0604020202020204" pitchFamily="34" charset="0"/>
                        </a:rPr>
                        <a:t>học</a:t>
                      </a:r>
                      <a:r>
                        <a:rPr lang="en-US" sz="2000" b="1" dirty="0">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a:effectLst/>
                          <a:latin typeface="Arial" panose="020B0604020202020204" pitchFamily="34" charset="0"/>
                          <a:ea typeface="Times New Roman" panose="02020603050405020304" pitchFamily="18" charset="0"/>
                          <a:cs typeface="Arial" panose="020B0604020202020204" pitchFamily="34" charset="0"/>
                        </a:rPr>
                        <a:t>sinh</a:t>
                      </a:r>
                      <a:r>
                        <a:rPr lang="en-US" sz="2000" b="1" dirty="0">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a:effectLst/>
                          <a:latin typeface="Arial" panose="020B0604020202020204" pitchFamily="34" charset="0"/>
                          <a:ea typeface="Times New Roman" panose="02020603050405020304" pitchFamily="18" charset="0"/>
                          <a:cs typeface="Arial" panose="020B0604020202020204" pitchFamily="34" charset="0"/>
                        </a:rPr>
                        <a:t>tự</a:t>
                      </a:r>
                      <a:r>
                        <a:rPr lang="en-US" sz="2000" b="1" dirty="0">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a:effectLst/>
                          <a:latin typeface="Arial" panose="020B0604020202020204" pitchFamily="34" charset="0"/>
                          <a:ea typeface="Times New Roman" panose="02020603050405020304" pitchFamily="18" charset="0"/>
                          <a:cs typeface="Arial" panose="020B0604020202020204" pitchFamily="34" charset="0"/>
                        </a:rPr>
                        <a:t>nguyện</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tham</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gia</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nếu</a:t>
                      </a:r>
                      <a:r>
                        <a:rPr lang="en-US" sz="2000" dirty="0">
                          <a:effectLst/>
                          <a:latin typeface="Arial" panose="020B0604020202020204" pitchFamily="34" charset="0"/>
                          <a:ea typeface="Times New Roman" panose="02020603050405020304" pitchFamily="18" charset="0"/>
                          <a:cs typeface="Arial" panose="020B0604020202020204" pitchFamily="34" charset="0"/>
                        </a:rPr>
                        <a:t> là </a:t>
                      </a:r>
                      <a:r>
                        <a:rPr lang="en-US" sz="2000" dirty="0" err="1">
                          <a:effectLst/>
                          <a:latin typeface="Arial" panose="020B0604020202020204" pitchFamily="34" charset="0"/>
                          <a:ea typeface="Times New Roman" panose="02020603050405020304" pitchFamily="18" charset="0"/>
                          <a:cs typeface="Arial" panose="020B0604020202020204" pitchFamily="34" charset="0"/>
                        </a:rPr>
                        <a:t>hoạt</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động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mơ</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rộng</a:t>
                      </a:r>
                      <a:r>
                        <a:rPr lang="en-US" sz="2000" dirty="0">
                          <a:effectLst/>
                          <a:latin typeface="Arial" panose="020B0604020202020204" pitchFamily="34" charset="0"/>
                          <a:ea typeface="Times New Roman" panose="02020603050405020304" pitchFamily="18" charset="0"/>
                          <a:cs typeface="Arial" panose="020B0604020202020204" pitchFamily="34" charset="0"/>
                        </a:rPr>
                        <a:t>.</a:t>
                      </a:r>
                      <a:endParaRPr lang="en-GB" sz="2000" dirty="0">
                        <a:effectLst/>
                        <a:latin typeface="Arial" panose="020B0604020202020204" pitchFamily="34" charset="0"/>
                        <a:ea typeface="Calibri" panose="020F0502020204030204" pitchFamily="34" charset="0"/>
                        <a:cs typeface="Arial" panose="020B0604020202020204" pitchFamily="34" charset="0"/>
                      </a:endParaRPr>
                    </a:p>
                  </a:txBody>
                  <a:tcPr marL="63500" marR="63500" marT="63500" marB="63500" anchor="ctr"/>
                </a:tc>
                <a:tc>
                  <a:txBody>
                    <a:bodyPr/>
                    <a:lstStyle/>
                    <a:p>
                      <a:pPr algn="just">
                        <a:lnSpc>
                          <a:spcPct val="100000"/>
                        </a:lnSpc>
                        <a:spcBef>
                          <a:spcPts val="600"/>
                        </a:spcBef>
                      </a:pPr>
                      <a:r>
                        <a:rPr lang="en-US" sz="2000" dirty="0" err="1">
                          <a:effectLst/>
                          <a:latin typeface="Arial" panose="020B0604020202020204" pitchFamily="34" charset="0"/>
                          <a:ea typeface="Times New Roman" panose="02020603050405020304" pitchFamily="18" charset="0"/>
                          <a:cs typeface="Arial" panose="020B0604020202020204" pitchFamily="34" charset="0"/>
                        </a:rPr>
                        <a:t>Học</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sinh</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có</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năng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khiếu</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và</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hứng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thú</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với</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hoạt</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động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tìm</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tòi</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khám</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pha</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vấn</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đê</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mới</a:t>
                      </a:r>
                      <a:r>
                        <a:rPr lang="en-US" sz="2000" dirty="0">
                          <a:effectLst/>
                          <a:latin typeface="Arial" panose="020B0604020202020204" pitchFamily="34" charset="0"/>
                          <a:ea typeface="Times New Roman" panose="02020603050405020304" pitchFamily="18" charset="0"/>
                          <a:cs typeface="Arial" panose="020B0604020202020204" pitchFamily="34" charset="0"/>
                        </a:rPr>
                        <a:t>.</a:t>
                      </a:r>
                      <a:endParaRPr lang="en-GB" sz="2000" dirty="0">
                        <a:effectLst/>
                        <a:latin typeface="Arial" panose="020B0604020202020204" pitchFamily="34" charset="0"/>
                        <a:ea typeface="Calibri" panose="020F0502020204030204" pitchFamily="34" charset="0"/>
                        <a:cs typeface="Arial" panose="020B0604020202020204" pitchFamily="34" charset="0"/>
                      </a:endParaRPr>
                    </a:p>
                  </a:txBody>
                  <a:tcPr marL="63500" marR="63500" marT="63500" marB="63500" anchor="ctr"/>
                </a:tc>
                <a:extLst>
                  <a:ext uri="{0D108BD9-81ED-4DB2-BD59-A6C34878D82A}">
                    <a16:rowId xmlns:a16="http://schemas.microsoft.com/office/drawing/2014/main" val="851324076"/>
                  </a:ext>
                </a:extLst>
              </a:tr>
              <a:tr h="2837420">
                <a:tc>
                  <a:txBody>
                    <a:bodyPr/>
                    <a:lstStyle/>
                    <a:p>
                      <a:pPr algn="just">
                        <a:lnSpc>
                          <a:spcPct val="130000"/>
                        </a:lnSpc>
                        <a:spcBef>
                          <a:spcPts val="600"/>
                        </a:spcBef>
                      </a:pPr>
                      <a:r>
                        <a:rPr lang="en-US" sz="2000" b="1" dirty="0" err="1">
                          <a:effectLst/>
                          <a:latin typeface="Arial" panose="020B0604020202020204" pitchFamily="34" charset="0"/>
                          <a:ea typeface="Times New Roman" panose="02020603050405020304" pitchFamily="18" charset="0"/>
                          <a:cs typeface="Arial" panose="020B0604020202020204" pitchFamily="34" charset="0"/>
                        </a:rPr>
                        <a:t>Nội</a:t>
                      </a:r>
                      <a:r>
                        <a:rPr lang="en-US" sz="2000" b="1" dirty="0">
                          <a:effectLst/>
                          <a:latin typeface="Arial" panose="020B0604020202020204" pitchFamily="34" charset="0"/>
                          <a:ea typeface="Times New Roman" panose="02020603050405020304" pitchFamily="18" charset="0"/>
                          <a:cs typeface="Arial" panose="020B0604020202020204" pitchFamily="34" charset="0"/>
                        </a:rPr>
                        <a:t> dung</a:t>
                      </a:r>
                      <a:endParaRPr lang="en-GB" sz="2000" dirty="0">
                        <a:effectLst/>
                        <a:latin typeface="Arial" panose="020B0604020202020204" pitchFamily="34" charset="0"/>
                        <a:ea typeface="Calibri" panose="020F0502020204030204" pitchFamily="34" charset="0"/>
                        <a:cs typeface="Arial" panose="020B0604020202020204" pitchFamily="34" charset="0"/>
                      </a:endParaRPr>
                    </a:p>
                  </a:txBody>
                  <a:tcPr marL="63500" marR="63500" marT="63500" marB="63500" anchor="ctr"/>
                </a:tc>
                <a:tc>
                  <a:txBody>
                    <a:bodyPr/>
                    <a:lstStyle/>
                    <a:p>
                      <a:pPr algn="just">
                        <a:lnSpc>
                          <a:spcPct val="130000"/>
                        </a:lnSpc>
                        <a:spcBef>
                          <a:spcPts val="600"/>
                        </a:spcBef>
                      </a:pPr>
                      <a:r>
                        <a:rPr lang="en-US" sz="2000" dirty="0" err="1">
                          <a:effectLst/>
                          <a:latin typeface="Arial" panose="020B0604020202020204" pitchFamily="34" charset="0"/>
                          <a:ea typeface="Times New Roman" panose="02020603050405020304" pitchFamily="18" charset="0"/>
                          <a:cs typeface="Arial" panose="020B0604020202020204" pitchFamily="34" charset="0"/>
                        </a:rPr>
                        <a:t>Các</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vấn</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đề</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đặt</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ra</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trong</a:t>
                      </a:r>
                      <a:r>
                        <a:rPr lang="en-US" sz="2000" dirty="0">
                          <a:effectLst/>
                          <a:latin typeface="Arial" panose="020B0604020202020204" pitchFamily="34" charset="0"/>
                          <a:ea typeface="Times New Roman" panose="02020603050405020304" pitchFamily="18" charset="0"/>
                          <a:cs typeface="Arial" panose="020B0604020202020204" pitchFamily="34" charset="0"/>
                        </a:rPr>
                        <a:t> chủ </a:t>
                      </a:r>
                      <a:r>
                        <a:rPr lang="en-US" sz="2000" dirty="0" err="1">
                          <a:effectLst/>
                          <a:latin typeface="Arial" panose="020B0604020202020204" pitchFamily="34" charset="0"/>
                          <a:ea typeface="Times New Roman" panose="02020603050405020304" pitchFamily="18" charset="0"/>
                          <a:cs typeface="Arial" panose="020B0604020202020204" pitchFamily="34" charset="0"/>
                        </a:rPr>
                        <a:t>đê</a:t>
                      </a:r>
                      <a:r>
                        <a:rPr lang="en-US" sz="2000" dirty="0">
                          <a:effectLst/>
                          <a:latin typeface="Arial" panose="020B0604020202020204" pitchFamily="34" charset="0"/>
                          <a:ea typeface="Times New Roman" panose="02020603050405020304" pitchFamily="18" charset="0"/>
                          <a:cs typeface="Arial" panose="020B0604020202020204" pitchFamily="34" charset="0"/>
                        </a:rPr>
                        <a:t>̀ STEM </a:t>
                      </a:r>
                      <a:r>
                        <a:rPr lang="en-US" sz="2000" dirty="0" err="1">
                          <a:effectLst/>
                          <a:latin typeface="Arial" panose="020B0604020202020204" pitchFamily="34" charset="0"/>
                          <a:ea typeface="Times New Roman" panose="02020603050405020304" pitchFamily="18" charset="0"/>
                          <a:cs typeface="Arial" panose="020B0604020202020204" pitchFamily="34" charset="0"/>
                        </a:rPr>
                        <a:t>gắn</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kết</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với</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bản</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chất</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nguyên</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lí</a:t>
                      </a:r>
                      <a:r>
                        <a:rPr lang="en-US" sz="2000" dirty="0">
                          <a:effectLst/>
                          <a:latin typeface="Arial" panose="020B0604020202020204" pitchFamily="34" charset="0"/>
                          <a:ea typeface="Times New Roman" panose="02020603050405020304" pitchFamily="18" charset="0"/>
                          <a:cs typeface="Arial" panose="020B0604020202020204" pitchFamily="34" charset="0"/>
                        </a:rPr>
                        <a:t> khoa </a:t>
                      </a:r>
                      <a:r>
                        <a:rPr lang="en-US" sz="2000" dirty="0" err="1">
                          <a:effectLst/>
                          <a:latin typeface="Arial" panose="020B0604020202020204" pitchFamily="34" charset="0"/>
                          <a:ea typeface="Times New Roman" panose="02020603050405020304" pitchFamily="18" charset="0"/>
                          <a:cs typeface="Arial" panose="020B0604020202020204" pitchFamily="34" charset="0"/>
                        </a:rPr>
                        <a:t>học</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thế</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giới</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tự</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nhiên</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và</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các</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vấn</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đề</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thực</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tiễn</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phu</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hợp</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với</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một</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môn</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học</a:t>
                      </a:r>
                      <a:r>
                        <a:rPr lang="en-US" sz="2000" dirty="0">
                          <a:effectLst/>
                          <a:latin typeface="Arial" panose="020B0604020202020204" pitchFamily="34" charset="0"/>
                          <a:ea typeface="Times New Roman" panose="02020603050405020304" pitchFamily="18" charset="0"/>
                          <a:cs typeface="Arial" panose="020B0604020202020204" pitchFamily="34" charset="0"/>
                        </a:rPr>
                        <a:t> chủ </a:t>
                      </a:r>
                      <a:r>
                        <a:rPr lang="en-US" sz="2000" dirty="0" err="1">
                          <a:effectLst/>
                          <a:latin typeface="Arial" panose="020B0604020202020204" pitchFamily="34" charset="0"/>
                          <a:ea typeface="Times New Roman" panose="02020603050405020304" pitchFamily="18" charset="0"/>
                          <a:cs typeface="Arial" panose="020B0604020202020204" pitchFamily="34" charset="0"/>
                        </a:rPr>
                        <a:t>đạo</a:t>
                      </a:r>
                      <a:r>
                        <a:rPr lang="en-US" sz="2000" dirty="0">
                          <a:effectLst/>
                          <a:latin typeface="Arial" panose="020B0604020202020204" pitchFamily="34" charset="0"/>
                          <a:ea typeface="Times New Roman" panose="02020603050405020304" pitchFamily="18" charset="0"/>
                          <a:cs typeface="Arial" panose="020B0604020202020204" pitchFamily="34" charset="0"/>
                        </a:rPr>
                        <a:t>.</a:t>
                      </a:r>
                      <a:endParaRPr lang="en-GB" sz="2000" dirty="0">
                        <a:effectLst/>
                        <a:latin typeface="Arial" panose="020B0604020202020204" pitchFamily="34" charset="0"/>
                        <a:ea typeface="Calibri" panose="020F0502020204030204" pitchFamily="34" charset="0"/>
                        <a:cs typeface="Arial" panose="020B0604020202020204" pitchFamily="34" charset="0"/>
                      </a:endParaRPr>
                    </a:p>
                  </a:txBody>
                  <a:tcPr marL="63500" marR="63500" marT="63500" marB="63500" anchor="ctr"/>
                </a:tc>
                <a:tc>
                  <a:txBody>
                    <a:bodyPr/>
                    <a:lstStyle/>
                    <a:p>
                      <a:pPr algn="just">
                        <a:lnSpc>
                          <a:spcPct val="130000"/>
                        </a:lnSpc>
                        <a:spcBef>
                          <a:spcPts val="600"/>
                        </a:spcBef>
                      </a:pPr>
                      <a:r>
                        <a:rPr lang="en-US" sz="2000" dirty="0" err="1">
                          <a:effectLst/>
                          <a:latin typeface="Arial" panose="020B0604020202020204" pitchFamily="34" charset="0"/>
                          <a:ea typeface="Times New Roman" panose="02020603050405020304" pitchFamily="18" charset="0"/>
                          <a:cs typeface="Arial" panose="020B0604020202020204" pitchFamily="34" charset="0"/>
                        </a:rPr>
                        <a:t>Nội</a:t>
                      </a:r>
                      <a:r>
                        <a:rPr lang="en-US" sz="2000" dirty="0">
                          <a:effectLst/>
                          <a:latin typeface="Arial" panose="020B0604020202020204" pitchFamily="34" charset="0"/>
                          <a:ea typeface="Times New Roman" panose="02020603050405020304" pitchFamily="18" charset="0"/>
                          <a:cs typeface="Arial" panose="020B0604020202020204" pitchFamily="34" charset="0"/>
                        </a:rPr>
                        <a:t> dung </a:t>
                      </a:r>
                      <a:r>
                        <a:rPr lang="en-US" sz="2000" dirty="0" err="1">
                          <a:effectLst/>
                          <a:latin typeface="Arial" panose="020B0604020202020204" pitchFamily="34" charset="0"/>
                          <a:ea typeface="Times New Roman" panose="02020603050405020304" pitchFamily="18" charset="0"/>
                          <a:cs typeface="Arial" panose="020B0604020202020204" pitchFamily="34" charset="0"/>
                        </a:rPr>
                        <a:t>trải</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nghiệm</a:t>
                      </a:r>
                      <a:r>
                        <a:rPr lang="en-US" sz="2000" dirty="0">
                          <a:effectLst/>
                          <a:latin typeface="Arial" panose="020B0604020202020204" pitchFamily="34" charset="0"/>
                          <a:ea typeface="Times New Roman" panose="02020603050405020304" pitchFamily="18" charset="0"/>
                          <a:cs typeface="Arial" panose="020B0604020202020204" pitchFamily="34" charset="0"/>
                        </a:rPr>
                        <a:t> STEM </a:t>
                      </a:r>
                      <a:r>
                        <a:rPr lang="en-US" sz="2000" dirty="0" err="1">
                          <a:effectLst/>
                          <a:latin typeface="Arial" panose="020B0604020202020204" pitchFamily="34" charset="0"/>
                          <a:ea typeface="Times New Roman" panose="02020603050405020304" pitchFamily="18" charset="0"/>
                          <a:cs typeface="Arial" panose="020B0604020202020204" pitchFamily="34" charset="0"/>
                        </a:rPr>
                        <a:t>gắn</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kết</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với</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các</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kiến</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thức</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thuộc</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nhiều</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môn</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học</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hoặc</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có</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thể</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bô</a:t>
                      </a:r>
                      <a:r>
                        <a:rPr lang="en-US" sz="2000" dirty="0">
                          <a:effectLst/>
                          <a:latin typeface="Arial" panose="020B0604020202020204" pitchFamily="34" charset="0"/>
                          <a:ea typeface="Times New Roman" panose="02020603050405020304" pitchFamily="18" charset="0"/>
                          <a:cs typeface="Arial" panose="020B0604020202020204" pitchFamily="34" charset="0"/>
                        </a:rPr>
                        <a:t>̉ sung </a:t>
                      </a:r>
                      <a:r>
                        <a:rPr lang="en-US" sz="2000" dirty="0" err="1">
                          <a:effectLst/>
                          <a:latin typeface="Arial" panose="020B0604020202020204" pitchFamily="34" charset="0"/>
                          <a:ea typeface="Times New Roman" panose="02020603050405020304" pitchFamily="18" charset="0"/>
                          <a:cs typeface="Arial" panose="020B0604020202020204" pitchFamily="34" charset="0"/>
                        </a:rPr>
                        <a:t>các</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kiến</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thức</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mở</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rộng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liên</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quan</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đến</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vấn</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đê</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thực</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tiễn</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nhưng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phu</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hợp</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với</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mục</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tiêu</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giáo</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dục</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tiểu</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học</a:t>
                      </a:r>
                      <a:r>
                        <a:rPr lang="en-US" sz="2000" dirty="0">
                          <a:effectLst/>
                          <a:latin typeface="Arial" panose="020B0604020202020204" pitchFamily="34" charset="0"/>
                          <a:ea typeface="Times New Roman" panose="02020603050405020304" pitchFamily="18" charset="0"/>
                          <a:cs typeface="Arial" panose="020B0604020202020204" pitchFamily="34" charset="0"/>
                        </a:rPr>
                        <a:t>.</a:t>
                      </a:r>
                      <a:endParaRPr lang="en-GB" sz="2000" dirty="0">
                        <a:effectLst/>
                        <a:latin typeface="Arial" panose="020B0604020202020204" pitchFamily="34" charset="0"/>
                        <a:ea typeface="Calibri" panose="020F0502020204030204" pitchFamily="34" charset="0"/>
                        <a:cs typeface="Arial" panose="020B0604020202020204" pitchFamily="34" charset="0"/>
                      </a:endParaRPr>
                    </a:p>
                  </a:txBody>
                  <a:tcPr marL="63500" marR="63500" marT="63500" marB="63500" anchor="ctr"/>
                </a:tc>
                <a:tc>
                  <a:txBody>
                    <a:bodyPr/>
                    <a:lstStyle/>
                    <a:p>
                      <a:pPr algn="just">
                        <a:lnSpc>
                          <a:spcPct val="130000"/>
                        </a:lnSpc>
                        <a:spcBef>
                          <a:spcPts val="600"/>
                        </a:spcBef>
                      </a:pPr>
                      <a:r>
                        <a:rPr lang="en-US" sz="2000" dirty="0" err="1">
                          <a:effectLst/>
                          <a:latin typeface="Arial" panose="020B0604020202020204" pitchFamily="34" charset="0"/>
                          <a:ea typeface="Times New Roman" panose="02020603050405020304" pitchFamily="18" charset="0"/>
                          <a:cs typeface="Arial" panose="020B0604020202020204" pitchFamily="34" charset="0"/>
                        </a:rPr>
                        <a:t>Kiến</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thức</a:t>
                      </a:r>
                      <a:r>
                        <a:rPr lang="en-US" sz="2000" dirty="0">
                          <a:effectLst/>
                          <a:latin typeface="Arial" panose="020B0604020202020204" pitchFamily="34" charset="0"/>
                          <a:ea typeface="Times New Roman" panose="02020603050405020304" pitchFamily="18" charset="0"/>
                          <a:cs typeface="Arial" panose="020B0604020202020204" pitchFamily="34" charset="0"/>
                        </a:rPr>
                        <a:t> có </a:t>
                      </a:r>
                      <a:r>
                        <a:rPr lang="en-US" sz="2000" dirty="0" err="1">
                          <a:effectLst/>
                          <a:latin typeface="Arial" panose="020B0604020202020204" pitchFamily="34" charset="0"/>
                          <a:ea typeface="Times New Roman" panose="02020603050405020304" pitchFamily="18" charset="0"/>
                          <a:cs typeface="Arial" panose="020B0604020202020204" pitchFamily="34" charset="0"/>
                        </a:rPr>
                        <a:t>tính</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mới</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tính</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thư</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thách</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khám</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pha</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công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nghê</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khám</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pha</a:t>
                      </a:r>
                      <a:r>
                        <a:rPr lang="en-US" sz="2000" dirty="0">
                          <a:effectLst/>
                          <a:latin typeface="Arial" panose="020B0604020202020204" pitchFamily="34" charset="0"/>
                          <a:ea typeface="Times New Roman" panose="02020603050405020304" pitchFamily="18" charset="0"/>
                          <a:cs typeface="Arial" panose="020B0604020202020204" pitchFamily="34" charset="0"/>
                        </a:rPr>
                        <a:t>́ khoa </a:t>
                      </a:r>
                      <a:r>
                        <a:rPr lang="en-US" sz="2000" dirty="0" err="1">
                          <a:effectLst/>
                          <a:latin typeface="Arial" panose="020B0604020202020204" pitchFamily="34" charset="0"/>
                          <a:ea typeface="Times New Roman" panose="02020603050405020304" pitchFamily="18" charset="0"/>
                          <a:cs typeface="Arial" panose="020B0604020202020204" pitchFamily="34" charset="0"/>
                        </a:rPr>
                        <a:t>học</a:t>
                      </a:r>
                      <a:endParaRPr lang="en-GB" sz="2000" dirty="0">
                        <a:effectLst/>
                        <a:latin typeface="Arial" panose="020B0604020202020204" pitchFamily="34" charset="0"/>
                        <a:ea typeface="Calibri" panose="020F0502020204030204" pitchFamily="34" charset="0"/>
                        <a:cs typeface="Arial" panose="020B0604020202020204" pitchFamily="34" charset="0"/>
                      </a:endParaRPr>
                    </a:p>
                  </a:txBody>
                  <a:tcPr marL="63500" marR="63500" marT="63500" marB="63500" anchor="ctr"/>
                </a:tc>
                <a:extLst>
                  <a:ext uri="{0D108BD9-81ED-4DB2-BD59-A6C34878D82A}">
                    <a16:rowId xmlns:a16="http://schemas.microsoft.com/office/drawing/2014/main" val="2569819476"/>
                  </a:ext>
                </a:extLst>
              </a:tr>
            </a:tbl>
          </a:graphicData>
        </a:graphic>
      </p:graphicFrame>
    </p:spTree>
    <p:extLst>
      <p:ext uri="{BB962C8B-B14F-4D97-AF65-F5344CB8AC3E}">
        <p14:creationId xmlns:p14="http://schemas.microsoft.com/office/powerpoint/2010/main" val="1001106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7E727-E3C4-8C0F-A5BB-44DFF51B8FA0}"/>
              </a:ext>
            </a:extLst>
          </p:cNvPr>
          <p:cNvSpPr>
            <a:spLocks noGrp="1"/>
          </p:cNvSpPr>
          <p:nvPr>
            <p:ph type="title"/>
          </p:nvPr>
        </p:nvSpPr>
        <p:spPr>
          <a:xfrm>
            <a:off x="838200" y="-3175"/>
            <a:ext cx="10515600" cy="855663"/>
          </a:xfrm>
        </p:spPr>
        <p:txBody>
          <a:bodyPr/>
          <a:lstStyle/>
          <a:p>
            <a:pPr algn="ctr"/>
            <a:r>
              <a:rPr lang="en-US" sz="3200" b="1" dirty="0">
                <a:solidFill>
                  <a:srgbClr val="0C1BED"/>
                </a:solidFill>
                <a:ea typeface="+mj-lt"/>
                <a:cs typeface="+mj-lt"/>
              </a:rPr>
              <a:t>Hình </a:t>
            </a:r>
            <a:r>
              <a:rPr lang="en-US" sz="3200" b="1" dirty="0" err="1">
                <a:solidFill>
                  <a:srgbClr val="0C1BED"/>
                </a:solidFill>
                <a:ea typeface="+mj-lt"/>
                <a:cs typeface="+mj-lt"/>
              </a:rPr>
              <a:t>thức</a:t>
            </a:r>
            <a:r>
              <a:rPr lang="en-US" sz="3200" b="1" dirty="0">
                <a:solidFill>
                  <a:srgbClr val="0C1BED"/>
                </a:solidFill>
                <a:ea typeface="+mj-lt"/>
                <a:cs typeface="+mj-lt"/>
              </a:rPr>
              <a:t> </a:t>
            </a:r>
            <a:r>
              <a:rPr lang="en-US" sz="3200" b="1" dirty="0" err="1">
                <a:solidFill>
                  <a:srgbClr val="0C1BED"/>
                </a:solidFill>
                <a:ea typeface="+mj-lt"/>
                <a:cs typeface="+mj-lt"/>
              </a:rPr>
              <a:t>tổ</a:t>
            </a:r>
            <a:r>
              <a:rPr lang="en-US" sz="3200" b="1" dirty="0">
                <a:solidFill>
                  <a:srgbClr val="0C1BED"/>
                </a:solidFill>
                <a:ea typeface="+mj-lt"/>
                <a:cs typeface="+mj-lt"/>
              </a:rPr>
              <a:t> </a:t>
            </a:r>
            <a:r>
              <a:rPr lang="en-US" sz="3200" b="1" dirty="0" err="1">
                <a:solidFill>
                  <a:srgbClr val="0C1BED"/>
                </a:solidFill>
                <a:ea typeface="+mj-lt"/>
                <a:cs typeface="+mj-lt"/>
              </a:rPr>
              <a:t>chức</a:t>
            </a:r>
            <a:r>
              <a:rPr lang="en-US" sz="3200" b="1" dirty="0">
                <a:solidFill>
                  <a:srgbClr val="0C1BED"/>
                </a:solidFill>
                <a:ea typeface="+mj-lt"/>
                <a:cs typeface="+mj-lt"/>
              </a:rPr>
              <a:t> </a:t>
            </a:r>
            <a:r>
              <a:rPr lang="en-US" sz="3200" b="1" dirty="0" err="1">
                <a:solidFill>
                  <a:srgbClr val="0C1BED"/>
                </a:solidFill>
                <a:ea typeface="+mj-lt"/>
                <a:cs typeface="+mj-lt"/>
              </a:rPr>
              <a:t>hoạt</a:t>
            </a:r>
            <a:r>
              <a:rPr lang="en-US" sz="3200" b="1" dirty="0">
                <a:solidFill>
                  <a:srgbClr val="0C1BED"/>
                </a:solidFill>
                <a:ea typeface="+mj-lt"/>
                <a:cs typeface="+mj-lt"/>
              </a:rPr>
              <a:t> </a:t>
            </a:r>
            <a:r>
              <a:rPr lang="en-US" sz="3200" b="1" dirty="0" err="1">
                <a:solidFill>
                  <a:srgbClr val="0C1BED"/>
                </a:solidFill>
                <a:ea typeface="+mj-lt"/>
                <a:cs typeface="+mj-lt"/>
              </a:rPr>
              <a:t>động</a:t>
            </a:r>
            <a:r>
              <a:rPr lang="en-US" sz="3200" b="1" dirty="0">
                <a:solidFill>
                  <a:srgbClr val="0C1BED"/>
                </a:solidFill>
                <a:ea typeface="+mj-lt"/>
                <a:cs typeface="+mj-lt"/>
              </a:rPr>
              <a:t> </a:t>
            </a:r>
            <a:r>
              <a:rPr lang="en-US" sz="3200" b="1" dirty="0" err="1">
                <a:solidFill>
                  <a:srgbClr val="0C1BED"/>
                </a:solidFill>
                <a:ea typeface="+mj-lt"/>
                <a:cs typeface="+mj-lt"/>
              </a:rPr>
              <a:t>giáo</a:t>
            </a:r>
            <a:r>
              <a:rPr lang="en-US" sz="3200" b="1" dirty="0">
                <a:solidFill>
                  <a:srgbClr val="0C1BED"/>
                </a:solidFill>
                <a:ea typeface="+mj-lt"/>
                <a:cs typeface="+mj-lt"/>
              </a:rPr>
              <a:t> </a:t>
            </a:r>
            <a:r>
              <a:rPr lang="en-US" sz="3200" b="1" dirty="0" err="1">
                <a:solidFill>
                  <a:srgbClr val="0C1BED"/>
                </a:solidFill>
                <a:ea typeface="+mj-lt"/>
                <a:cs typeface="+mj-lt"/>
              </a:rPr>
              <a:t>dục</a:t>
            </a:r>
            <a:r>
              <a:rPr lang="en-US" sz="3200" b="1" dirty="0">
                <a:solidFill>
                  <a:srgbClr val="0C1BED"/>
                </a:solidFill>
                <a:ea typeface="+mj-lt"/>
                <a:cs typeface="+mj-lt"/>
              </a:rPr>
              <a:t> STEM ở </a:t>
            </a:r>
            <a:r>
              <a:rPr lang="en-US" sz="3200" b="1" dirty="0" err="1">
                <a:solidFill>
                  <a:srgbClr val="0C1BED"/>
                </a:solidFill>
                <a:ea typeface="+mj-lt"/>
                <a:cs typeface="+mj-lt"/>
              </a:rPr>
              <a:t>cấp</a:t>
            </a:r>
            <a:r>
              <a:rPr lang="en-US" sz="3200" b="1" dirty="0">
                <a:solidFill>
                  <a:srgbClr val="0C1BED"/>
                </a:solidFill>
                <a:ea typeface="+mj-lt"/>
                <a:cs typeface="+mj-lt"/>
              </a:rPr>
              <a:t> </a:t>
            </a:r>
            <a:r>
              <a:rPr lang="en-US" sz="3200" b="1" dirty="0" err="1">
                <a:solidFill>
                  <a:srgbClr val="0C1BED"/>
                </a:solidFill>
                <a:ea typeface="+mj-lt"/>
                <a:cs typeface="+mj-lt"/>
              </a:rPr>
              <a:t>tiểu</a:t>
            </a:r>
            <a:r>
              <a:rPr lang="en-US" sz="3200" b="1" dirty="0">
                <a:solidFill>
                  <a:srgbClr val="0C1BED"/>
                </a:solidFill>
                <a:ea typeface="+mj-lt"/>
                <a:cs typeface="+mj-lt"/>
              </a:rPr>
              <a:t> </a:t>
            </a:r>
            <a:r>
              <a:rPr lang="en-US" sz="3200" b="1" dirty="0" err="1">
                <a:solidFill>
                  <a:srgbClr val="0C1BED"/>
                </a:solidFill>
                <a:ea typeface="+mj-lt"/>
                <a:cs typeface="+mj-lt"/>
              </a:rPr>
              <a:t>học</a:t>
            </a:r>
            <a:r>
              <a:rPr lang="en-US" sz="3200" b="1" dirty="0">
                <a:solidFill>
                  <a:srgbClr val="0C1BED"/>
                </a:solidFill>
                <a:ea typeface="+mj-lt"/>
                <a:cs typeface="+mj-lt"/>
              </a:rPr>
              <a:t>    </a:t>
            </a:r>
            <a:endParaRPr lang="en-US">
              <a:solidFill>
                <a:srgbClr val="0C1BED"/>
              </a:solidFill>
              <a:ea typeface="+mj-lt"/>
              <a:cs typeface="+mj-lt"/>
            </a:endParaRPr>
          </a:p>
        </p:txBody>
      </p:sp>
      <p:graphicFrame>
        <p:nvGraphicFramePr>
          <p:cNvPr id="7" name="Table 6">
            <a:extLst>
              <a:ext uri="{FF2B5EF4-FFF2-40B4-BE49-F238E27FC236}">
                <a16:creationId xmlns:a16="http://schemas.microsoft.com/office/drawing/2014/main" id="{31F55936-352C-337C-96C5-5886AE16A40F}"/>
              </a:ext>
            </a:extLst>
          </p:cNvPr>
          <p:cNvGraphicFramePr>
            <a:graphicFrameLocks noGrp="1"/>
          </p:cNvGraphicFramePr>
          <p:nvPr>
            <p:extLst>
              <p:ext uri="{D42A27DB-BD31-4B8C-83A1-F6EECF244321}">
                <p14:modId xmlns:p14="http://schemas.microsoft.com/office/powerpoint/2010/main" val="2828897807"/>
              </p:ext>
            </p:extLst>
          </p:nvPr>
        </p:nvGraphicFramePr>
        <p:xfrm>
          <a:off x="0" y="45096"/>
          <a:ext cx="12154327" cy="6622831"/>
        </p:xfrm>
        <a:graphic>
          <a:graphicData uri="http://schemas.openxmlformats.org/drawingml/2006/table">
            <a:tbl>
              <a:tblPr firstRow="1" firstCol="1" bandRow="1">
                <a:tableStyleId>{5C22544A-7EE6-4342-B048-85BDC9FD1C3A}</a:tableStyleId>
              </a:tblPr>
              <a:tblGrid>
                <a:gridCol w="915444">
                  <a:extLst>
                    <a:ext uri="{9D8B030D-6E8A-4147-A177-3AD203B41FA5}">
                      <a16:colId xmlns:a16="http://schemas.microsoft.com/office/drawing/2014/main" val="3162046885"/>
                    </a:ext>
                  </a:extLst>
                </a:gridCol>
                <a:gridCol w="3320424">
                  <a:extLst>
                    <a:ext uri="{9D8B030D-6E8A-4147-A177-3AD203B41FA5}">
                      <a16:colId xmlns:a16="http://schemas.microsoft.com/office/drawing/2014/main" val="110333171"/>
                    </a:ext>
                  </a:extLst>
                </a:gridCol>
                <a:gridCol w="3778395">
                  <a:extLst>
                    <a:ext uri="{9D8B030D-6E8A-4147-A177-3AD203B41FA5}">
                      <a16:colId xmlns:a16="http://schemas.microsoft.com/office/drawing/2014/main" val="3366495902"/>
                    </a:ext>
                  </a:extLst>
                </a:gridCol>
                <a:gridCol w="4140064">
                  <a:extLst>
                    <a:ext uri="{9D8B030D-6E8A-4147-A177-3AD203B41FA5}">
                      <a16:colId xmlns:a16="http://schemas.microsoft.com/office/drawing/2014/main" val="669770674"/>
                    </a:ext>
                  </a:extLst>
                </a:gridCol>
              </a:tblGrid>
              <a:tr h="728803">
                <a:tc>
                  <a:txBody>
                    <a:bodyPr/>
                    <a:lstStyle/>
                    <a:p>
                      <a:pPr algn="ctr">
                        <a:lnSpc>
                          <a:spcPct val="120000"/>
                        </a:lnSpc>
                        <a:spcBef>
                          <a:spcPts val="0"/>
                        </a:spcBef>
                      </a:pPr>
                      <a:endParaRPr lang="en-US" sz="2400" dirty="0">
                        <a:effectLst/>
                      </a:endParaRPr>
                    </a:p>
                  </a:txBody>
                  <a:tcPr marL="63500" marR="63500" marT="63500" marB="63500" anchor="ctr"/>
                </a:tc>
                <a:tc>
                  <a:txBody>
                    <a:bodyPr/>
                    <a:lstStyle/>
                    <a:p>
                      <a:pPr algn="ctr">
                        <a:lnSpc>
                          <a:spcPct val="120000"/>
                        </a:lnSpc>
                        <a:spcBef>
                          <a:spcPts val="0"/>
                        </a:spcBef>
                      </a:pPr>
                      <a:r>
                        <a:rPr lang="en-GB" sz="2200" dirty="0">
                          <a:effectLst/>
                          <a:latin typeface="Arial" panose="020B0604020202020204" pitchFamily="34" charset="0"/>
                          <a:cs typeface="Arial" panose="020B0604020202020204" pitchFamily="34" charset="0"/>
                        </a:rPr>
                        <a:t>B</a:t>
                      </a:r>
                      <a:r>
                        <a:rPr lang="vi-VN" sz="2200" dirty="0" err="1">
                          <a:effectLst/>
                          <a:latin typeface="Arial" panose="020B0604020202020204" pitchFamily="34" charset="0"/>
                          <a:cs typeface="Arial" panose="020B0604020202020204" pitchFamily="34" charset="0"/>
                        </a:rPr>
                        <a:t>ài</a:t>
                      </a:r>
                      <a:r>
                        <a:rPr lang="vi-VN" sz="2200" dirty="0">
                          <a:effectLst/>
                          <a:latin typeface="Arial" panose="020B0604020202020204" pitchFamily="34" charset="0"/>
                          <a:cs typeface="Arial" panose="020B0604020202020204" pitchFamily="34" charset="0"/>
                        </a:rPr>
                        <a:t> học STEM</a:t>
                      </a:r>
                    </a:p>
                  </a:txBody>
                  <a:tcPr marL="63500" marR="63500" marT="63500" marB="63500" anchor="ctr"/>
                </a:tc>
                <a:tc>
                  <a:txBody>
                    <a:bodyPr/>
                    <a:lstStyle/>
                    <a:p>
                      <a:pPr algn="ctr">
                        <a:lnSpc>
                          <a:spcPct val="120000"/>
                        </a:lnSpc>
                        <a:spcBef>
                          <a:spcPts val="0"/>
                        </a:spcBef>
                      </a:pPr>
                      <a:r>
                        <a:rPr lang="vi-VN" sz="2200" dirty="0">
                          <a:effectLst/>
                        </a:rPr>
                        <a:t>HĐTN STEM</a:t>
                      </a:r>
                    </a:p>
                  </a:txBody>
                  <a:tcPr marL="63500" marR="63500" marT="63500" marB="63500" anchor="ctr"/>
                </a:tc>
                <a:tc>
                  <a:txBody>
                    <a:bodyPr/>
                    <a:lstStyle/>
                    <a:p>
                      <a:pPr algn="ctr">
                        <a:lnSpc>
                          <a:spcPct val="120000"/>
                        </a:lnSpc>
                        <a:spcBef>
                          <a:spcPts val="0"/>
                        </a:spcBef>
                      </a:pPr>
                      <a:r>
                        <a:rPr lang="en-GB" sz="2200" dirty="0" err="1">
                          <a:effectLst/>
                          <a:latin typeface="Arial" panose="020B0604020202020204" pitchFamily="34" charset="0"/>
                          <a:cs typeface="Arial" panose="020B0604020202020204" pitchFamily="34" charset="0"/>
                        </a:rPr>
                        <a:t>Làm</a:t>
                      </a:r>
                      <a:r>
                        <a:rPr lang="en-GB" sz="2200" dirty="0">
                          <a:effectLst/>
                          <a:latin typeface="Arial" panose="020B0604020202020204" pitchFamily="34" charset="0"/>
                          <a:cs typeface="Arial" panose="020B0604020202020204" pitchFamily="34" charset="0"/>
                        </a:rPr>
                        <a:t> </a:t>
                      </a:r>
                      <a:r>
                        <a:rPr lang="en-GB" sz="2200" dirty="0" err="1">
                          <a:effectLst/>
                          <a:latin typeface="Arial" panose="020B0604020202020204" pitchFamily="34" charset="0"/>
                          <a:cs typeface="Arial" panose="020B0604020202020204" pitchFamily="34" charset="0"/>
                        </a:rPr>
                        <a:t>quen</a:t>
                      </a:r>
                      <a:r>
                        <a:rPr lang="en-GB" sz="2200" dirty="0">
                          <a:effectLst/>
                          <a:latin typeface="Arial" panose="020B0604020202020204" pitchFamily="34" charset="0"/>
                          <a:cs typeface="Arial" panose="020B0604020202020204" pitchFamily="34" charset="0"/>
                        </a:rPr>
                        <a:t> </a:t>
                      </a:r>
                      <a:r>
                        <a:rPr lang="en-GB" sz="2200" dirty="0" err="1">
                          <a:effectLst/>
                          <a:latin typeface="Arial" panose="020B0604020202020204" pitchFamily="34" charset="0"/>
                          <a:cs typeface="Arial" panose="020B0604020202020204" pitchFamily="34" charset="0"/>
                        </a:rPr>
                        <a:t>với</a:t>
                      </a:r>
                      <a:r>
                        <a:rPr lang="en-GB" sz="2200" dirty="0">
                          <a:effectLst/>
                          <a:latin typeface="Arial" panose="020B0604020202020204" pitchFamily="34" charset="0"/>
                          <a:cs typeface="Arial" panose="020B0604020202020204" pitchFamily="34" charset="0"/>
                        </a:rPr>
                        <a:t> </a:t>
                      </a:r>
                      <a:r>
                        <a:rPr lang="vi-VN" sz="2200" dirty="0">
                          <a:effectLst/>
                          <a:latin typeface="Arial" panose="020B0604020202020204" pitchFamily="34" charset="0"/>
                          <a:cs typeface="Arial" panose="020B0604020202020204" pitchFamily="34" charset="0"/>
                        </a:rPr>
                        <a:t>NCKH, kĩ thuật</a:t>
                      </a:r>
                    </a:p>
                  </a:txBody>
                  <a:tcPr marL="63500" marR="63500" marT="63500" marB="63500" anchor="ctr"/>
                </a:tc>
                <a:extLst>
                  <a:ext uri="{0D108BD9-81ED-4DB2-BD59-A6C34878D82A}">
                    <a16:rowId xmlns:a16="http://schemas.microsoft.com/office/drawing/2014/main" val="3920328156"/>
                  </a:ext>
                </a:extLst>
              </a:tr>
              <a:tr h="3679069">
                <a:tc>
                  <a:txBody>
                    <a:bodyPr/>
                    <a:lstStyle/>
                    <a:p>
                      <a:pPr algn="just">
                        <a:lnSpc>
                          <a:spcPct val="100000"/>
                        </a:lnSpc>
                        <a:spcBef>
                          <a:spcPts val="0"/>
                        </a:spcBef>
                      </a:pPr>
                      <a:r>
                        <a:rPr lang="en-US" sz="2000" b="1" dirty="0" err="1">
                          <a:effectLst/>
                          <a:latin typeface="Arial" panose="020B0604020202020204" pitchFamily="34" charset="0"/>
                          <a:ea typeface="Times New Roman" panose="02020603050405020304" pitchFamily="18" charset="0"/>
                          <a:cs typeface="Arial" panose="020B0604020202020204" pitchFamily="34" charset="0"/>
                        </a:rPr>
                        <a:t>Cách</a:t>
                      </a:r>
                      <a:r>
                        <a:rPr lang="en-US" sz="2000" b="1" dirty="0">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a:effectLst/>
                          <a:latin typeface="Arial" panose="020B0604020202020204" pitchFamily="34" charset="0"/>
                          <a:ea typeface="Times New Roman" panose="02020603050405020304" pitchFamily="18" charset="0"/>
                          <a:cs typeface="Arial" panose="020B0604020202020204" pitchFamily="34" charset="0"/>
                        </a:rPr>
                        <a:t>xấy</a:t>
                      </a:r>
                      <a:r>
                        <a:rPr lang="en-US" sz="2000" b="1" dirty="0">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a:effectLst/>
                          <a:latin typeface="Arial" panose="020B0604020202020204" pitchFamily="34" charset="0"/>
                          <a:ea typeface="Times New Roman" panose="02020603050405020304" pitchFamily="18" charset="0"/>
                          <a:cs typeface="Arial" panose="020B0604020202020204" pitchFamily="34" charset="0"/>
                        </a:rPr>
                        <a:t>dựng</a:t>
                      </a:r>
                      <a:endParaRPr lang="en-GB" sz="2000" dirty="0">
                        <a:effectLst/>
                        <a:latin typeface="Arial" panose="020B0604020202020204" pitchFamily="34" charset="0"/>
                        <a:ea typeface="Calibri" panose="020F0502020204030204" pitchFamily="34" charset="0"/>
                        <a:cs typeface="Arial" panose="020B0604020202020204" pitchFamily="34" charset="0"/>
                      </a:endParaRPr>
                    </a:p>
                  </a:txBody>
                  <a:tcPr marL="63500" marR="63500" marT="63500" marB="63500" anchor="ctr"/>
                </a:tc>
                <a:tc>
                  <a:txBody>
                    <a:bodyPr/>
                    <a:lstStyle/>
                    <a:p>
                      <a:pPr algn="just">
                        <a:lnSpc>
                          <a:spcPct val="130000"/>
                        </a:lnSpc>
                        <a:spcBef>
                          <a:spcPts val="0"/>
                        </a:spcBef>
                      </a:pP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Xuất</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phát</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tư</a:t>
                      </a:r>
                      <a:r>
                        <a:rPr lang="en-US" sz="1800" dirty="0">
                          <a:effectLst/>
                          <a:latin typeface="Arial" panose="020B0604020202020204" pitchFamily="34" charset="0"/>
                          <a:ea typeface="Times New Roman" panose="02020603050405020304" pitchFamily="18" charset="0"/>
                          <a:cs typeface="Arial" panose="020B0604020202020204" pitchFamily="34" charset="0"/>
                        </a:rPr>
                        <a:t>̀ YCCĐ </a:t>
                      </a:r>
                      <a:r>
                        <a:rPr lang="en-US" sz="1800" dirty="0" err="1">
                          <a:effectLst/>
                          <a:latin typeface="Arial" panose="020B0604020202020204" pitchFamily="34" charset="0"/>
                          <a:ea typeface="Times New Roman" panose="02020603050405020304" pitchFamily="18" charset="0"/>
                          <a:cs typeface="Arial" panose="020B0604020202020204" pitchFamily="34" charset="0"/>
                        </a:rPr>
                        <a:t>của</a:t>
                      </a:r>
                      <a:r>
                        <a:rPr lang="en-US" sz="1800" dirty="0">
                          <a:effectLst/>
                          <a:latin typeface="Arial" panose="020B0604020202020204" pitchFamily="34" charset="0"/>
                          <a:ea typeface="Times New Roman" panose="02020603050405020304" pitchFamily="18" charset="0"/>
                          <a:cs typeface="Arial" panose="020B0604020202020204" pitchFamily="34" charset="0"/>
                        </a:rPr>
                        <a:t> 1 </a:t>
                      </a:r>
                      <a:r>
                        <a:rPr lang="en-US" sz="1800" dirty="0" err="1">
                          <a:effectLst/>
                          <a:latin typeface="Arial" panose="020B0604020202020204" pitchFamily="34" charset="0"/>
                          <a:ea typeface="Times New Roman" panose="02020603050405020304" pitchFamily="18" charset="0"/>
                          <a:cs typeface="Arial" panose="020B0604020202020204" pitchFamily="34" charset="0"/>
                        </a:rPr>
                        <a:t>môn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học</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thuộc</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lĩnh</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vực</a:t>
                      </a:r>
                      <a:r>
                        <a:rPr lang="en-US" sz="1800" dirty="0">
                          <a:effectLst/>
                          <a:latin typeface="Arial" panose="020B0604020202020204" pitchFamily="34" charset="0"/>
                          <a:ea typeface="Times New Roman" panose="02020603050405020304" pitchFamily="18" charset="0"/>
                          <a:cs typeface="Arial" panose="020B0604020202020204" pitchFamily="34" charset="0"/>
                        </a:rPr>
                        <a:t> STEM.</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spcBef>
                          <a:spcPts val="0"/>
                        </a:spcBef>
                      </a:pP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Chọn</a:t>
                      </a:r>
                      <a:r>
                        <a:rPr lang="en-US" sz="1800" dirty="0">
                          <a:effectLst/>
                          <a:latin typeface="Arial" panose="020B0604020202020204" pitchFamily="34" charset="0"/>
                          <a:ea typeface="Times New Roman" panose="02020603050405020304" pitchFamily="18" charset="0"/>
                          <a:cs typeface="Arial" panose="020B0604020202020204" pitchFamily="34" charset="0"/>
                        </a:rPr>
                        <a:t> chủ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đê</a:t>
                      </a:r>
                      <a:r>
                        <a:rPr lang="en-US" sz="1800" dirty="0">
                          <a:effectLst/>
                          <a:latin typeface="Arial" panose="020B0604020202020204" pitchFamily="34" charset="0"/>
                          <a:ea typeface="Times New Roman" panose="02020603050405020304" pitchFamily="18" charset="0"/>
                          <a:cs typeface="Arial" panose="020B0604020202020204" pitchFamily="34" charset="0"/>
                        </a:rPr>
                        <a:t>̀ qua </a:t>
                      </a:r>
                      <a:r>
                        <a:rPr lang="en-US" sz="1800" dirty="0" err="1">
                          <a:effectLst/>
                          <a:latin typeface="Arial" panose="020B0604020202020204" pitchFamily="34" charset="0"/>
                          <a:ea typeface="Times New Roman" panose="02020603050405020304" pitchFamily="18" charset="0"/>
                          <a:cs typeface="Arial" panose="020B0604020202020204" pitchFamily="34" charset="0"/>
                        </a:rPr>
                        <a:t>việc</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phân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tích</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mạch</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nội</a:t>
                      </a:r>
                      <a:r>
                        <a:rPr lang="en-US" sz="1800" dirty="0">
                          <a:effectLst/>
                          <a:latin typeface="Arial" panose="020B0604020202020204" pitchFamily="34" charset="0"/>
                          <a:ea typeface="Times New Roman" panose="02020603050405020304" pitchFamily="18" charset="0"/>
                          <a:cs typeface="Arial" panose="020B0604020202020204" pitchFamily="34" charset="0"/>
                        </a:rPr>
                        <a:t> dung, YCCĐ  </a:t>
                      </a:r>
                      <a:r>
                        <a:rPr lang="en-US" sz="1800" dirty="0" err="1">
                          <a:effectLst/>
                          <a:latin typeface="Arial" panose="020B0604020202020204" pitchFamily="34" charset="0"/>
                          <a:ea typeface="Times New Roman" panose="02020603050405020304" pitchFamily="18" charset="0"/>
                          <a:cs typeface="Arial" panose="020B0604020202020204" pitchFamily="34" charset="0"/>
                        </a:rPr>
                        <a:t>trong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chương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trình</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hoặc</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tư</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bối</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cảnh</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thực</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tiễn</a:t>
                      </a:r>
                      <a:r>
                        <a:rPr lang="en-US" sz="1800" dirty="0">
                          <a:effectLst/>
                          <a:latin typeface="Arial" panose="020B0604020202020204" pitchFamily="34" charset="0"/>
                          <a:ea typeface="Times New Roman" panose="02020603050405020304" pitchFamily="18" charset="0"/>
                          <a:cs typeface="Arial" panose="020B0604020202020204" pitchFamily="34" charset="0"/>
                        </a:rPr>
                        <a:t>.</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spcBef>
                          <a:spcPts val="0"/>
                        </a:spcBef>
                      </a:pP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Kê</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hoạch</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theo</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Khung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bài</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dạy</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của</a:t>
                      </a:r>
                      <a:r>
                        <a:rPr lang="en-US" sz="1800" dirty="0">
                          <a:effectLst/>
                          <a:latin typeface="Arial" panose="020B0604020202020204" pitchFamily="34" charset="0"/>
                          <a:ea typeface="Times New Roman" panose="02020603050405020304" pitchFamily="18" charset="0"/>
                          <a:cs typeface="Arial" panose="020B0604020202020204" pitchFamily="34" charset="0"/>
                        </a:rPr>
                        <a:t> CV </a:t>
                      </a:r>
                      <a:r>
                        <a:rPr lang="en-US" sz="1800" dirty="0" err="1">
                          <a:effectLst/>
                          <a:latin typeface="Arial" panose="020B0604020202020204" pitchFamily="34" charset="0"/>
                          <a:ea typeface="Times New Roman" panose="02020603050405020304" pitchFamily="18" charset="0"/>
                          <a:cs typeface="Arial" panose="020B0604020202020204" pitchFamily="34" charset="0"/>
                        </a:rPr>
                        <a:t>sô</a:t>
                      </a:r>
                      <a:r>
                        <a:rPr lang="en-US" sz="1800" dirty="0">
                          <a:effectLst/>
                          <a:latin typeface="Arial" panose="020B0604020202020204" pitchFamily="34" charset="0"/>
                          <a:ea typeface="Times New Roman" panose="02020603050405020304" pitchFamily="18" charset="0"/>
                          <a:cs typeface="Arial" panose="020B0604020202020204" pitchFamily="34" charset="0"/>
                        </a:rPr>
                        <a:t>́ 345/BGDĐT-GDTH </a:t>
                      </a:r>
                      <a:r>
                        <a:rPr lang="en-US" sz="1800" dirty="0" err="1">
                          <a:effectLst/>
                          <a:latin typeface="Arial" panose="020B0604020202020204" pitchFamily="34" charset="0"/>
                          <a:ea typeface="Times New Roman" panose="02020603050405020304" pitchFamily="18" charset="0"/>
                          <a:cs typeface="Arial" panose="020B0604020202020204" pitchFamily="34" charset="0"/>
                        </a:rPr>
                        <a:t>ngày</a:t>
                      </a:r>
                      <a:r>
                        <a:rPr lang="en-US" sz="1800" dirty="0">
                          <a:effectLst/>
                          <a:latin typeface="Arial" panose="020B0604020202020204" pitchFamily="34" charset="0"/>
                          <a:ea typeface="Times New Roman" panose="02020603050405020304" pitchFamily="18" charset="0"/>
                          <a:cs typeface="Arial" panose="020B0604020202020204" pitchFamily="34" charset="0"/>
                        </a:rPr>
                        <a:t> 07/06/2021</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3500" marR="63500" marT="63500" marB="63500" anchor="ctr"/>
                </a:tc>
                <a:tc>
                  <a:txBody>
                    <a:bodyPr/>
                    <a:lstStyle/>
                    <a:p>
                      <a:pPr algn="just">
                        <a:lnSpc>
                          <a:spcPct val="130000"/>
                        </a:lnSpc>
                        <a:spcBef>
                          <a:spcPts val="0"/>
                        </a:spcBef>
                      </a:pP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Xuất</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phát</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tư</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hứng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thu</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của</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học</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sinh</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phu</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hợp</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với</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chương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trình</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học</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tập</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va</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lứa</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tuổi</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của</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học</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sinh</a:t>
                      </a:r>
                      <a:r>
                        <a:rPr lang="en-US" sz="1800" dirty="0">
                          <a:effectLst/>
                          <a:latin typeface="Arial" panose="020B0604020202020204" pitchFamily="34" charset="0"/>
                          <a:ea typeface="Times New Roman" panose="02020603050405020304" pitchFamily="18" charset="0"/>
                          <a:cs typeface="Arial" panose="020B0604020202020204" pitchFamily="34" charset="0"/>
                        </a:rPr>
                        <a:t>.</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spcBef>
                          <a:spcPts val="0"/>
                        </a:spcBef>
                      </a:pPr>
                      <a:r>
                        <a:rPr lang="en-US" sz="1800" dirty="0">
                          <a:effectLst/>
                          <a:latin typeface="Arial" panose="020B0604020202020204" pitchFamily="34" charset="0"/>
                          <a:ea typeface="Times New Roman" panose="02020603050405020304" pitchFamily="18" charset="0"/>
                          <a:cs typeface="Arial" panose="020B0604020202020204" pitchFamily="34" charset="0"/>
                        </a:rPr>
                        <a:t>- Theo </a:t>
                      </a:r>
                      <a:r>
                        <a:rPr lang="en-US" sz="1800" dirty="0" err="1">
                          <a:effectLst/>
                          <a:latin typeface="Arial" panose="020B0604020202020204" pitchFamily="34" charset="0"/>
                          <a:ea typeface="Times New Roman" panose="02020603050405020304" pitchFamily="18" charset="0"/>
                          <a:cs typeface="Arial" panose="020B0604020202020204" pitchFamily="34" charset="0"/>
                        </a:rPr>
                        <a:t>hướng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dẫn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trong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công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văn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số</a:t>
                      </a:r>
                      <a:r>
                        <a:rPr lang="en-US" sz="1800" dirty="0">
                          <a:effectLst/>
                          <a:latin typeface="Arial" panose="020B0604020202020204" pitchFamily="34" charset="0"/>
                          <a:ea typeface="Times New Roman" panose="02020603050405020304" pitchFamily="18" charset="0"/>
                          <a:cs typeface="Arial" panose="020B0604020202020204" pitchFamily="34" charset="0"/>
                        </a:rPr>
                        <a:t> 3535/ BGDĐT-GDTH </a:t>
                      </a:r>
                      <a:r>
                        <a:rPr lang="en-US" sz="1800" dirty="0" err="1">
                          <a:effectLst/>
                          <a:latin typeface="Arial" panose="020B0604020202020204" pitchFamily="34" charset="0"/>
                          <a:ea typeface="Times New Roman" panose="02020603050405020304" pitchFamily="18" charset="0"/>
                          <a:cs typeface="Arial" panose="020B0604020202020204" pitchFamily="34" charset="0"/>
                        </a:rPr>
                        <a:t>về</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việc</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hướng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dẫn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thực</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hiện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nội</a:t>
                      </a:r>
                      <a:r>
                        <a:rPr lang="en-US" sz="1800" dirty="0">
                          <a:effectLst/>
                          <a:latin typeface="Arial" panose="020B0604020202020204" pitchFamily="34" charset="0"/>
                          <a:ea typeface="Times New Roman" panose="02020603050405020304" pitchFamily="18" charset="0"/>
                          <a:cs typeface="Arial" panose="020B0604020202020204" pitchFamily="34" charset="0"/>
                        </a:rPr>
                        <a:t> dung </a:t>
                      </a:r>
                      <a:r>
                        <a:rPr lang="en-US" sz="1800" dirty="0" err="1">
                          <a:effectLst/>
                          <a:latin typeface="Arial" panose="020B0604020202020204" pitchFamily="34" charset="0"/>
                          <a:ea typeface="Times New Roman" panose="02020603050405020304" pitchFamily="18" charset="0"/>
                          <a:cs typeface="Arial" panose="020B0604020202020204" pitchFamily="34" charset="0"/>
                        </a:rPr>
                        <a:t>Hoạt</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động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trải</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nghiệm</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cấp</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tiểu</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học</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trong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Chương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trình</a:t>
                      </a:r>
                      <a:r>
                        <a:rPr lang="en-US" sz="1800" dirty="0">
                          <a:effectLst/>
                          <a:latin typeface="Arial" panose="020B0604020202020204" pitchFamily="34" charset="0"/>
                          <a:ea typeface="Times New Roman" panose="02020603050405020304" pitchFamily="18" charset="0"/>
                          <a:cs typeface="Arial" panose="020B0604020202020204" pitchFamily="34" charset="0"/>
                        </a:rPr>
                        <a:t> GDPT 2018.</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3500" marR="63500" marT="63500" marB="63500" anchor="ctr"/>
                </a:tc>
                <a:tc>
                  <a:txBody>
                    <a:bodyPr/>
                    <a:lstStyle/>
                    <a:p>
                      <a:pPr algn="just">
                        <a:lnSpc>
                          <a:spcPct val="130000"/>
                        </a:lnSpc>
                        <a:spcBef>
                          <a:spcPts val="0"/>
                        </a:spcBef>
                      </a:pP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Xuất</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phát</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tư</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thực</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tiễn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cuộc</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sống</a:t>
                      </a:r>
                      <a:r>
                        <a:rPr lang="en-US" sz="1800" dirty="0">
                          <a:effectLst/>
                          <a:latin typeface="Arial" panose="020B0604020202020204" pitchFamily="34" charset="0"/>
                          <a:ea typeface="Times New Roman" panose="02020603050405020304" pitchFamily="18" charset="0"/>
                          <a:cs typeface="Arial" panose="020B0604020202020204" pitchFamily="34" charset="0"/>
                        </a:rPr>
                        <a:t> có </a:t>
                      </a:r>
                      <a:r>
                        <a:rPr lang="en-US" sz="1800" dirty="0" err="1">
                          <a:effectLst/>
                          <a:latin typeface="Arial" panose="020B0604020202020204" pitchFamily="34" charset="0"/>
                          <a:ea typeface="Times New Roman" panose="02020603050405020304" pitchFamily="18" charset="0"/>
                          <a:cs typeface="Arial" panose="020B0604020202020204" pitchFamily="34" charset="0"/>
                        </a:rPr>
                        <a:t>liên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quan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đến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kiến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thức</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của</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các</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môn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học</a:t>
                      </a:r>
                      <a:r>
                        <a:rPr lang="en-US" sz="1800" dirty="0">
                          <a:effectLst/>
                          <a:latin typeface="Arial" panose="020B0604020202020204" pitchFamily="34" charset="0"/>
                          <a:ea typeface="Times New Roman" panose="02020603050405020304" pitchFamily="18" charset="0"/>
                          <a:cs typeface="Arial" panose="020B0604020202020204" pitchFamily="34" charset="0"/>
                        </a:rPr>
                        <a:t> STEM.</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spcBef>
                          <a:spcPts val="0"/>
                        </a:spcBef>
                      </a:pP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Tô</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chức</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dưới</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dạng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đề</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tài</a:t>
                      </a:r>
                      <a:r>
                        <a:rPr lang="en-US" sz="1800" dirty="0">
                          <a:effectLst/>
                          <a:latin typeface="Arial" panose="020B0604020202020204" pitchFamily="34" charset="0"/>
                          <a:ea typeface="Times New Roman" panose="02020603050405020304" pitchFamily="18" charset="0"/>
                          <a:cs typeface="Arial" panose="020B0604020202020204" pitchFamily="34" charset="0"/>
                        </a:rPr>
                        <a:t>/</a:t>
                      </a:r>
                      <a:r>
                        <a:rPr lang="en-US" sz="1800" dirty="0" err="1">
                          <a:effectLst/>
                          <a:latin typeface="Arial" panose="020B0604020202020204" pitchFamily="34" charset="0"/>
                          <a:ea typeface="Times New Roman" panose="02020603050405020304" pitchFamily="18" charset="0"/>
                          <a:cs typeface="Arial" panose="020B0604020202020204" pitchFamily="34" charset="0"/>
                        </a:rPr>
                        <a:t>dự</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án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nghiên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cứu</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cá</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nhân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hoặc</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nhóm</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dưới</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sự</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hướng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dẫn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giáo</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viên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hoặc</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nhà</a:t>
                      </a:r>
                      <a:r>
                        <a:rPr lang="en-US" sz="1800" dirty="0">
                          <a:effectLst/>
                          <a:latin typeface="Arial" panose="020B0604020202020204" pitchFamily="34" charset="0"/>
                          <a:ea typeface="Times New Roman" panose="02020603050405020304" pitchFamily="18" charset="0"/>
                          <a:cs typeface="Arial" panose="020B0604020202020204" pitchFamily="34" charset="0"/>
                        </a:rPr>
                        <a:t> khoa </a:t>
                      </a:r>
                      <a:r>
                        <a:rPr lang="en-US" sz="1800" dirty="0" err="1">
                          <a:effectLst/>
                          <a:latin typeface="Arial" panose="020B0604020202020204" pitchFamily="34" charset="0"/>
                          <a:ea typeface="Times New Roman" panose="02020603050405020304" pitchFamily="18" charset="0"/>
                          <a:cs typeface="Arial" panose="020B0604020202020204" pitchFamily="34" charset="0"/>
                        </a:rPr>
                        <a:t>học</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có</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chuyên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môn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phù</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hợp</a:t>
                      </a:r>
                      <a:r>
                        <a:rPr lang="en-US" sz="1800" dirty="0">
                          <a:effectLst/>
                          <a:latin typeface="Arial" panose="020B0604020202020204" pitchFamily="34" charset="0"/>
                          <a:ea typeface="Times New Roman" panose="02020603050405020304" pitchFamily="18" charset="0"/>
                          <a:cs typeface="Arial" panose="020B0604020202020204" pitchFamily="34" charset="0"/>
                        </a:rPr>
                        <a:t>.</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3500" marR="63500" marT="63500" marB="63500" anchor="ctr"/>
                </a:tc>
                <a:extLst>
                  <a:ext uri="{0D108BD9-81ED-4DB2-BD59-A6C34878D82A}">
                    <a16:rowId xmlns:a16="http://schemas.microsoft.com/office/drawing/2014/main" val="851324076"/>
                  </a:ext>
                </a:extLst>
              </a:tr>
              <a:tr h="2214959">
                <a:tc>
                  <a:txBody>
                    <a:bodyPr/>
                    <a:lstStyle/>
                    <a:p>
                      <a:pPr algn="just">
                        <a:lnSpc>
                          <a:spcPct val="130000"/>
                        </a:lnSpc>
                        <a:spcBef>
                          <a:spcPts val="0"/>
                        </a:spcBef>
                      </a:pPr>
                      <a:r>
                        <a:rPr lang="en-US" sz="2000" b="1" dirty="0" err="1">
                          <a:effectLst/>
                          <a:latin typeface="Arial" panose="020B0604020202020204" pitchFamily="34" charset="0"/>
                          <a:ea typeface="Times New Roman" panose="02020603050405020304" pitchFamily="18" charset="0"/>
                          <a:cs typeface="Arial" panose="020B0604020202020204" pitchFamily="34" charset="0"/>
                        </a:rPr>
                        <a:t>Mẫu</a:t>
                      </a:r>
                      <a:r>
                        <a:rPr lang="en-US" sz="2000" b="1" dirty="0">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a:effectLst/>
                          <a:latin typeface="Arial" panose="020B0604020202020204" pitchFamily="34" charset="0"/>
                          <a:ea typeface="Times New Roman" panose="02020603050405020304" pitchFamily="18" charset="0"/>
                          <a:cs typeface="Arial" panose="020B0604020202020204" pitchFamily="34" charset="0"/>
                        </a:rPr>
                        <a:t>kê</a:t>
                      </a:r>
                      <a:r>
                        <a:rPr lang="en-US" sz="2000" b="1" dirty="0">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a:effectLst/>
                          <a:latin typeface="Arial" panose="020B0604020202020204" pitchFamily="34" charset="0"/>
                          <a:ea typeface="Times New Roman" panose="02020603050405020304" pitchFamily="18" charset="0"/>
                          <a:cs typeface="Arial" panose="020B0604020202020204" pitchFamily="34" charset="0"/>
                        </a:rPr>
                        <a:t>hoạch</a:t>
                      </a:r>
                      <a:endParaRPr lang="en-GB" sz="2000" dirty="0">
                        <a:effectLst/>
                        <a:latin typeface="Arial" panose="020B0604020202020204" pitchFamily="34" charset="0"/>
                        <a:ea typeface="Calibri" panose="020F0502020204030204" pitchFamily="34" charset="0"/>
                        <a:cs typeface="Arial" panose="020B0604020202020204" pitchFamily="34" charset="0"/>
                      </a:endParaRPr>
                    </a:p>
                  </a:txBody>
                  <a:tcPr marL="63500" marR="63500" marT="63500" marB="63500" anchor="ctr"/>
                </a:tc>
                <a:tc>
                  <a:txBody>
                    <a:bodyPr/>
                    <a:lstStyle/>
                    <a:p>
                      <a:pPr algn="just">
                        <a:lnSpc>
                          <a:spcPct val="130000"/>
                        </a:lnSpc>
                        <a:spcBef>
                          <a:spcPts val="0"/>
                        </a:spcBef>
                      </a:pP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Dựa</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trên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mẫu</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kê</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hoạch</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dạy</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học</a:t>
                      </a:r>
                      <a:r>
                        <a:rPr lang="en-US" sz="1800" dirty="0">
                          <a:effectLst/>
                          <a:latin typeface="Arial" panose="020B0604020202020204" pitchFamily="34" charset="0"/>
                          <a:ea typeface="Times New Roman" panose="02020603050405020304" pitchFamily="18" charset="0"/>
                          <a:cs typeface="Arial" panose="020B0604020202020204" pitchFamily="34" charset="0"/>
                        </a:rPr>
                        <a:t> ở </a:t>
                      </a:r>
                      <a:r>
                        <a:rPr lang="en-US" sz="1800" dirty="0" err="1">
                          <a:effectLst/>
                          <a:latin typeface="Arial" panose="020B0604020202020204" pitchFamily="34" charset="0"/>
                          <a:ea typeface="Times New Roman" panose="02020603050405020304" pitchFamily="18" charset="0"/>
                          <a:cs typeface="Arial" panose="020B0604020202020204" pitchFamily="34" charset="0"/>
                        </a:rPr>
                        <a:t>Phu</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lục</a:t>
                      </a:r>
                      <a:r>
                        <a:rPr lang="en-US" sz="1800" dirty="0">
                          <a:effectLst/>
                          <a:latin typeface="Arial" panose="020B0604020202020204" pitchFamily="34" charset="0"/>
                          <a:ea typeface="Times New Roman" panose="02020603050405020304" pitchFamily="18" charset="0"/>
                          <a:cs typeface="Arial" panose="020B0604020202020204" pitchFamily="34" charset="0"/>
                        </a:rPr>
                        <a:t> 2 </a:t>
                      </a:r>
                      <a:r>
                        <a:rPr lang="en-US" sz="1800" dirty="0" err="1">
                          <a:effectLst/>
                          <a:latin typeface="Arial" panose="020B0604020202020204" pitchFamily="34" charset="0"/>
                          <a:ea typeface="Times New Roman" panose="02020603050405020304" pitchFamily="18" charset="0"/>
                          <a:cs typeface="Arial" panose="020B0604020202020204" pitchFamily="34" charset="0"/>
                        </a:rPr>
                        <a:t>của</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Công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văn</a:t>
                      </a:r>
                      <a:r>
                        <a:rPr lang="en-US" sz="1800" dirty="0">
                          <a:effectLst/>
                          <a:latin typeface="Arial" panose="020B0604020202020204" pitchFamily="34" charset="0"/>
                          <a:ea typeface="Times New Roman" panose="02020603050405020304" pitchFamily="18" charset="0"/>
                          <a:cs typeface="Arial" panose="020B0604020202020204" pitchFamily="34" charset="0"/>
                        </a:rPr>
                        <a:t> 2345/BGDĐT-GDTH </a:t>
                      </a:r>
                      <a:r>
                        <a:rPr lang="en-US" sz="1800" dirty="0" err="1">
                          <a:effectLst/>
                          <a:latin typeface="Arial" panose="020B0604020202020204" pitchFamily="34" charset="0"/>
                          <a:ea typeface="Times New Roman" panose="02020603050405020304" pitchFamily="18" charset="0"/>
                          <a:cs typeface="Arial" panose="020B0604020202020204" pitchFamily="34" charset="0"/>
                        </a:rPr>
                        <a:t>ngày</a:t>
                      </a:r>
                      <a:r>
                        <a:rPr lang="en-US" sz="1800" dirty="0">
                          <a:effectLst/>
                          <a:latin typeface="Arial" panose="020B0604020202020204" pitchFamily="34" charset="0"/>
                          <a:ea typeface="Times New Roman" panose="02020603050405020304" pitchFamily="18" charset="0"/>
                          <a:cs typeface="Arial" panose="020B0604020202020204" pitchFamily="34" charset="0"/>
                        </a:rPr>
                        <a:t> 07/06/2021</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3500" marR="63500" marT="63500" marB="63500" anchor="ctr"/>
                </a:tc>
                <a:tc>
                  <a:txBody>
                    <a:bodyPr/>
                    <a:lstStyle/>
                    <a:p>
                      <a:pPr algn="just">
                        <a:lnSpc>
                          <a:spcPct val="130000"/>
                        </a:lnSpc>
                        <a:spcBef>
                          <a:spcPts val="0"/>
                        </a:spcBef>
                      </a:pP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Dựa</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trên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mẫu</a:t>
                      </a:r>
                      <a:r>
                        <a:rPr lang="en-US" sz="1800" dirty="0">
                          <a:effectLst/>
                          <a:latin typeface="Arial" panose="020B0604020202020204" pitchFamily="34" charset="0"/>
                          <a:ea typeface="Times New Roman" panose="02020603050405020304" pitchFamily="18" charset="0"/>
                          <a:cs typeface="Arial" panose="020B0604020202020204" pitchFamily="34" charset="0"/>
                        </a:rPr>
                        <a:t> Phụ </a:t>
                      </a:r>
                      <a:r>
                        <a:rPr lang="en-US" sz="1800" dirty="0" err="1">
                          <a:effectLst/>
                          <a:latin typeface="Arial" panose="020B0604020202020204" pitchFamily="34" charset="0"/>
                          <a:ea typeface="Times New Roman" panose="02020603050405020304" pitchFamily="18" charset="0"/>
                          <a:cs typeface="Arial" panose="020B0604020202020204" pitchFamily="34" charset="0"/>
                        </a:rPr>
                        <a:t>lục</a:t>
                      </a:r>
                      <a:r>
                        <a:rPr lang="en-US" sz="1800" dirty="0">
                          <a:effectLst/>
                          <a:latin typeface="Arial" panose="020B0604020202020204" pitchFamily="34" charset="0"/>
                          <a:ea typeface="Times New Roman" panose="02020603050405020304" pitchFamily="18" charset="0"/>
                          <a:cs typeface="Arial" panose="020B0604020202020204" pitchFamily="34" charset="0"/>
                        </a:rPr>
                        <a:t> 1.1, 1.2, 1.3 </a:t>
                      </a:r>
                      <a:r>
                        <a:rPr lang="en-US" sz="1800" dirty="0" err="1">
                          <a:effectLst/>
                          <a:latin typeface="Arial" panose="020B0604020202020204" pitchFamily="34" charset="0"/>
                          <a:ea typeface="Times New Roman" panose="02020603050405020304" pitchFamily="18" charset="0"/>
                          <a:cs typeface="Arial" panose="020B0604020202020204" pitchFamily="34" charset="0"/>
                        </a:rPr>
                        <a:t>thuộc</a:t>
                      </a:r>
                      <a:r>
                        <a:rPr lang="en-US" sz="1800" dirty="0">
                          <a:effectLst/>
                          <a:latin typeface="Arial" panose="020B0604020202020204" pitchFamily="34" charset="0"/>
                          <a:ea typeface="Times New Roman" panose="02020603050405020304" pitchFamily="18" charset="0"/>
                          <a:cs typeface="Arial" panose="020B0604020202020204" pitchFamily="34" charset="0"/>
                        </a:rPr>
                        <a:t> Phụ </a:t>
                      </a:r>
                      <a:r>
                        <a:rPr lang="en-US" sz="1800" dirty="0" err="1">
                          <a:effectLst/>
                          <a:latin typeface="Arial" panose="020B0604020202020204" pitchFamily="34" charset="0"/>
                          <a:ea typeface="Times New Roman" panose="02020603050405020304" pitchFamily="18" charset="0"/>
                          <a:cs typeface="Arial" panose="020B0604020202020204" pitchFamily="34" charset="0"/>
                        </a:rPr>
                        <a:t>lục</a:t>
                      </a:r>
                      <a:r>
                        <a:rPr lang="en-US" sz="1800" dirty="0">
                          <a:effectLst/>
                          <a:latin typeface="Arial" panose="020B0604020202020204" pitchFamily="34" charset="0"/>
                          <a:ea typeface="Times New Roman" panose="02020603050405020304" pitchFamily="18" charset="0"/>
                          <a:cs typeface="Arial" panose="020B0604020202020204" pitchFamily="34" charset="0"/>
                        </a:rPr>
                        <a:t> 1 </a:t>
                      </a:r>
                      <a:r>
                        <a:rPr lang="en-US" sz="1800" dirty="0" err="1">
                          <a:effectLst/>
                          <a:latin typeface="Arial" panose="020B0604020202020204" pitchFamily="34" charset="0"/>
                          <a:ea typeface="Times New Roman" panose="02020603050405020304" pitchFamily="18" charset="0"/>
                          <a:cs typeface="Arial" panose="020B0604020202020204" pitchFamily="34" charset="0"/>
                        </a:rPr>
                        <a:t>vê</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Kê</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hoạch</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giáo</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dục</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nha</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trường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trong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năm</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học</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của</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Công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văn</a:t>
                      </a:r>
                      <a:r>
                        <a:rPr lang="en-US" sz="1800" dirty="0">
                          <a:effectLst/>
                          <a:latin typeface="Arial" panose="020B0604020202020204" pitchFamily="34" charset="0"/>
                          <a:ea typeface="Times New Roman" panose="02020603050405020304" pitchFamily="18" charset="0"/>
                          <a:cs typeface="Arial" panose="020B0604020202020204" pitchFamily="34" charset="0"/>
                        </a:rPr>
                        <a:t> 2345/BGDĐT-GDTH </a:t>
                      </a:r>
                      <a:r>
                        <a:rPr lang="en-US" sz="1800" dirty="0" err="1">
                          <a:effectLst/>
                          <a:latin typeface="Arial" panose="020B0604020202020204" pitchFamily="34" charset="0"/>
                          <a:ea typeface="Times New Roman" panose="02020603050405020304" pitchFamily="18" charset="0"/>
                          <a:cs typeface="Arial" panose="020B0604020202020204" pitchFamily="34" charset="0"/>
                        </a:rPr>
                        <a:t>ngày</a:t>
                      </a:r>
                      <a:r>
                        <a:rPr lang="en-US" sz="1800" dirty="0">
                          <a:effectLst/>
                          <a:latin typeface="Arial" panose="020B0604020202020204" pitchFamily="34" charset="0"/>
                          <a:ea typeface="Times New Roman" panose="02020603050405020304" pitchFamily="18" charset="0"/>
                          <a:cs typeface="Arial" panose="020B0604020202020204" pitchFamily="34" charset="0"/>
                        </a:rPr>
                        <a:t> 07/06/2021</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3500" marR="63500" marT="63500" marB="63500" anchor="ctr"/>
                </a:tc>
                <a:tc>
                  <a:txBody>
                    <a:bodyPr/>
                    <a:lstStyle/>
                    <a:p>
                      <a:pPr algn="just">
                        <a:lnSpc>
                          <a:spcPct val="130000"/>
                        </a:lnSpc>
                        <a:spcBef>
                          <a:spcPts val="0"/>
                        </a:spcBef>
                      </a:pPr>
                      <a:r>
                        <a:rPr lang="en-US" sz="1800" dirty="0">
                          <a:effectLst/>
                          <a:latin typeface="Arial" panose="020B0604020202020204" pitchFamily="34" charset="0"/>
                          <a:ea typeface="Times New Roman" panose="02020603050405020304" pitchFamily="18" charset="0"/>
                          <a:cs typeface="Arial" panose="020B0604020202020204" pitchFamily="34" charset="0"/>
                        </a:rPr>
                        <a:t>- Theo </a:t>
                      </a:r>
                      <a:r>
                        <a:rPr lang="en-US" sz="1800" dirty="0" err="1">
                          <a:effectLst/>
                          <a:latin typeface="Arial" panose="020B0604020202020204" pitchFamily="34" charset="0"/>
                          <a:ea typeface="Times New Roman" panose="02020603050405020304" pitchFamily="18" charset="0"/>
                          <a:cs typeface="Arial" panose="020B0604020202020204" pitchFamily="34" charset="0"/>
                        </a:rPr>
                        <a:t>kê</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hoạch</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nghiên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cứu</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của</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giáo</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viên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hướng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dẫn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hoặc</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hướng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dẫn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của</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các</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cuộc</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thi</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Nghiên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cứu</a:t>
                      </a:r>
                      <a:r>
                        <a:rPr lang="en-US" sz="1800" dirty="0">
                          <a:effectLst/>
                          <a:latin typeface="Arial" panose="020B0604020202020204" pitchFamily="34" charset="0"/>
                          <a:ea typeface="Times New Roman" panose="02020603050405020304" pitchFamily="18" charset="0"/>
                          <a:cs typeface="Arial" panose="020B0604020202020204" pitchFamily="34" charset="0"/>
                        </a:rPr>
                        <a:t> Khoa </a:t>
                      </a:r>
                      <a:r>
                        <a:rPr lang="en-US" sz="1800" dirty="0" err="1">
                          <a:effectLst/>
                          <a:latin typeface="Arial" panose="020B0604020202020204" pitchFamily="34" charset="0"/>
                          <a:ea typeface="Times New Roman" panose="02020603050405020304" pitchFamily="18" charset="0"/>
                          <a:cs typeface="Arial" panose="020B0604020202020204" pitchFamily="34" charset="0"/>
                        </a:rPr>
                        <a:t>học</a:t>
                      </a:r>
                      <a:r>
                        <a:rPr lang="en-US" sz="1800" dirty="0">
                          <a:effectLst/>
                          <a:latin typeface="Arial" panose="020B0604020202020204" pitchFamily="34" charset="0"/>
                          <a:ea typeface="Times New Roman" panose="02020603050405020304" pitchFamily="18" charset="0"/>
                          <a:cs typeface="Arial" panose="020B0604020202020204" pitchFamily="34" charset="0"/>
                        </a:rPr>
                        <a:t> – </a:t>
                      </a:r>
                      <a:r>
                        <a:rPr lang="en-US" sz="1800" dirty="0" err="1">
                          <a:effectLst/>
                          <a:latin typeface="Arial" panose="020B0604020202020204" pitchFamily="34" charset="0"/>
                          <a:ea typeface="Times New Roman" panose="02020603050405020304" pitchFamily="18" charset="0"/>
                          <a:cs typeface="Arial" panose="020B0604020202020204" pitchFamily="34" charset="0"/>
                        </a:rPr>
                        <a:t>Kĩ</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thuật</a:t>
                      </a:r>
                      <a:r>
                        <a:rPr lang="en-US" sz="1800" dirty="0">
                          <a:effectLst/>
                          <a:latin typeface="Arial" panose="020B0604020202020204" pitchFamily="34" charset="0"/>
                          <a:ea typeface="Times New Roman" panose="02020603050405020304" pitchFamily="18" charset="0"/>
                          <a:cs typeface="Arial" panose="020B0604020202020204" pitchFamily="34" charset="0"/>
                        </a:rPr>
                        <a:t>.</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3500" marR="63500" marT="63500" marB="63500" anchor="ctr"/>
                </a:tc>
                <a:extLst>
                  <a:ext uri="{0D108BD9-81ED-4DB2-BD59-A6C34878D82A}">
                    <a16:rowId xmlns:a16="http://schemas.microsoft.com/office/drawing/2014/main" val="2569819476"/>
                  </a:ext>
                </a:extLst>
              </a:tr>
            </a:tbl>
          </a:graphicData>
        </a:graphic>
      </p:graphicFrame>
    </p:spTree>
    <p:extLst>
      <p:ext uri="{BB962C8B-B14F-4D97-AF65-F5344CB8AC3E}">
        <p14:creationId xmlns:p14="http://schemas.microsoft.com/office/powerpoint/2010/main" val="1529670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7E727-E3C4-8C0F-A5BB-44DFF51B8FA0}"/>
              </a:ext>
            </a:extLst>
          </p:cNvPr>
          <p:cNvSpPr>
            <a:spLocks noGrp="1"/>
          </p:cNvSpPr>
          <p:nvPr>
            <p:ph type="title"/>
          </p:nvPr>
        </p:nvSpPr>
        <p:spPr>
          <a:xfrm>
            <a:off x="330200" y="0"/>
            <a:ext cx="11163300" cy="855663"/>
          </a:xfrm>
        </p:spPr>
        <p:txBody>
          <a:bodyPr>
            <a:normAutofit fontScale="90000"/>
          </a:bodyPr>
          <a:lstStyle/>
          <a:p>
            <a:pPr algn="ctr"/>
            <a:r>
              <a:rPr lang="en-US" sz="3200" b="1" dirty="0">
                <a:solidFill>
                  <a:srgbClr val="FF0000"/>
                </a:solidFill>
                <a:latin typeface="Arial" panose="020B0604020202020204" pitchFamily="34" charset="0"/>
                <a:ea typeface="+mj-lt"/>
                <a:cs typeface="Arial" panose="020B0604020202020204" pitchFamily="34" charset="0"/>
              </a:rPr>
              <a:t>Quy </a:t>
            </a:r>
            <a:r>
              <a:rPr lang="en-US" sz="3200" b="1" dirty="0" err="1">
                <a:solidFill>
                  <a:srgbClr val="FF0000"/>
                </a:solidFill>
                <a:latin typeface="Arial" panose="020B0604020202020204" pitchFamily="34" charset="0"/>
                <a:ea typeface="+mj-lt"/>
                <a:cs typeface="Arial" panose="020B0604020202020204" pitchFamily="34" charset="0"/>
              </a:rPr>
              <a:t>trình</a:t>
            </a:r>
            <a:r>
              <a:rPr lang="en-US" sz="3200" b="1" dirty="0">
                <a:solidFill>
                  <a:srgbClr val="FF0000"/>
                </a:solidFill>
                <a:latin typeface="Arial" panose="020B0604020202020204" pitchFamily="34" charset="0"/>
                <a:ea typeface="+mj-lt"/>
                <a:cs typeface="Arial" panose="020B0604020202020204" pitchFamily="34" charset="0"/>
              </a:rPr>
              <a:t> </a:t>
            </a:r>
            <a:r>
              <a:rPr lang="en-US" sz="3200" b="1" dirty="0" err="1">
                <a:solidFill>
                  <a:srgbClr val="FF0000"/>
                </a:solidFill>
                <a:latin typeface="Arial" panose="020B0604020202020204" pitchFamily="34" charset="0"/>
                <a:ea typeface="+mj-lt"/>
                <a:cs typeface="Arial" panose="020B0604020202020204" pitchFamily="34" charset="0"/>
              </a:rPr>
              <a:t>tổ</a:t>
            </a:r>
            <a:r>
              <a:rPr lang="en-US" sz="3200" b="1" dirty="0">
                <a:solidFill>
                  <a:srgbClr val="FF0000"/>
                </a:solidFill>
                <a:latin typeface="Arial" panose="020B0604020202020204" pitchFamily="34" charset="0"/>
                <a:ea typeface="+mj-lt"/>
                <a:cs typeface="Arial" panose="020B0604020202020204" pitchFamily="34" charset="0"/>
              </a:rPr>
              <a:t> </a:t>
            </a:r>
            <a:r>
              <a:rPr lang="en-US" sz="3200" b="1" dirty="0" err="1">
                <a:solidFill>
                  <a:srgbClr val="FF0000"/>
                </a:solidFill>
                <a:latin typeface="Arial" panose="020B0604020202020204" pitchFamily="34" charset="0"/>
                <a:ea typeface="+mj-lt"/>
                <a:cs typeface="Arial" panose="020B0604020202020204" pitchFamily="34" charset="0"/>
              </a:rPr>
              <a:t>chức</a:t>
            </a:r>
            <a:r>
              <a:rPr lang="en-US" sz="3200" b="1" dirty="0">
                <a:solidFill>
                  <a:srgbClr val="FF0000"/>
                </a:solidFill>
                <a:latin typeface="Arial" panose="020B0604020202020204" pitchFamily="34" charset="0"/>
                <a:ea typeface="+mj-lt"/>
                <a:cs typeface="Arial" panose="020B0604020202020204" pitchFamily="34" charset="0"/>
              </a:rPr>
              <a:t> </a:t>
            </a:r>
            <a:r>
              <a:rPr lang="en-US" sz="3200" b="1" dirty="0" err="1">
                <a:solidFill>
                  <a:srgbClr val="FF0000"/>
                </a:solidFill>
                <a:latin typeface="Arial" panose="020B0604020202020204" pitchFamily="34" charset="0"/>
                <a:ea typeface="+mj-lt"/>
                <a:cs typeface="Arial" panose="020B0604020202020204" pitchFamily="34" charset="0"/>
              </a:rPr>
              <a:t>hoạt</a:t>
            </a:r>
            <a:r>
              <a:rPr lang="en-US" sz="3200" b="1" dirty="0">
                <a:solidFill>
                  <a:srgbClr val="FF0000"/>
                </a:solidFill>
                <a:latin typeface="Arial" panose="020B0604020202020204" pitchFamily="34" charset="0"/>
                <a:ea typeface="+mj-lt"/>
                <a:cs typeface="Arial" panose="020B0604020202020204" pitchFamily="34" charset="0"/>
              </a:rPr>
              <a:t> </a:t>
            </a:r>
            <a:r>
              <a:rPr lang="en-US" sz="3200" b="1" dirty="0" err="1">
                <a:solidFill>
                  <a:srgbClr val="FF0000"/>
                </a:solidFill>
                <a:latin typeface="Arial" panose="020B0604020202020204" pitchFamily="34" charset="0"/>
                <a:ea typeface="+mj-lt"/>
                <a:cs typeface="Arial" panose="020B0604020202020204" pitchFamily="34" charset="0"/>
              </a:rPr>
              <a:t>động</a:t>
            </a:r>
            <a:r>
              <a:rPr lang="en-US" sz="3200" b="1" dirty="0">
                <a:solidFill>
                  <a:srgbClr val="FF0000"/>
                </a:solidFill>
                <a:latin typeface="Arial" panose="020B0604020202020204" pitchFamily="34" charset="0"/>
                <a:ea typeface="+mj-lt"/>
                <a:cs typeface="Arial" panose="020B0604020202020204" pitchFamily="34" charset="0"/>
              </a:rPr>
              <a:t> </a:t>
            </a:r>
            <a:r>
              <a:rPr lang="en-US" sz="3200" b="1" dirty="0" err="1">
                <a:solidFill>
                  <a:srgbClr val="FF0000"/>
                </a:solidFill>
                <a:latin typeface="Arial" panose="020B0604020202020204" pitchFamily="34" charset="0"/>
                <a:ea typeface="+mj-lt"/>
                <a:cs typeface="Arial" panose="020B0604020202020204" pitchFamily="34" charset="0"/>
              </a:rPr>
              <a:t>giáo</a:t>
            </a:r>
            <a:r>
              <a:rPr lang="en-US" sz="3200" b="1" dirty="0">
                <a:solidFill>
                  <a:srgbClr val="FF0000"/>
                </a:solidFill>
                <a:latin typeface="Arial" panose="020B0604020202020204" pitchFamily="34" charset="0"/>
                <a:ea typeface="+mj-lt"/>
                <a:cs typeface="Arial" panose="020B0604020202020204" pitchFamily="34" charset="0"/>
              </a:rPr>
              <a:t> </a:t>
            </a:r>
            <a:r>
              <a:rPr lang="en-US" sz="3200" b="1" dirty="0" err="1">
                <a:solidFill>
                  <a:srgbClr val="FF0000"/>
                </a:solidFill>
                <a:latin typeface="Arial" panose="020B0604020202020204" pitchFamily="34" charset="0"/>
                <a:ea typeface="+mj-lt"/>
                <a:cs typeface="Arial" panose="020B0604020202020204" pitchFamily="34" charset="0"/>
              </a:rPr>
              <a:t>dục</a:t>
            </a:r>
            <a:r>
              <a:rPr lang="en-US" sz="3200" b="1" dirty="0">
                <a:solidFill>
                  <a:srgbClr val="FF0000"/>
                </a:solidFill>
                <a:latin typeface="Arial" panose="020B0604020202020204" pitchFamily="34" charset="0"/>
                <a:ea typeface="+mj-lt"/>
                <a:cs typeface="Arial" panose="020B0604020202020204" pitchFamily="34" charset="0"/>
              </a:rPr>
              <a:t> STEM ở </a:t>
            </a:r>
            <a:r>
              <a:rPr lang="en-US" sz="3200" b="1" dirty="0" err="1">
                <a:solidFill>
                  <a:srgbClr val="FF0000"/>
                </a:solidFill>
                <a:latin typeface="Arial" panose="020B0604020202020204" pitchFamily="34" charset="0"/>
                <a:ea typeface="+mj-lt"/>
                <a:cs typeface="Arial" panose="020B0604020202020204" pitchFamily="34" charset="0"/>
              </a:rPr>
              <a:t>cấp</a:t>
            </a:r>
            <a:r>
              <a:rPr lang="en-US" sz="3200" b="1" dirty="0">
                <a:solidFill>
                  <a:srgbClr val="FF0000"/>
                </a:solidFill>
                <a:latin typeface="Arial" panose="020B0604020202020204" pitchFamily="34" charset="0"/>
                <a:ea typeface="+mj-lt"/>
                <a:cs typeface="Arial" panose="020B0604020202020204" pitchFamily="34" charset="0"/>
              </a:rPr>
              <a:t> </a:t>
            </a:r>
            <a:r>
              <a:rPr lang="en-US" sz="3200" b="1" dirty="0" err="1">
                <a:solidFill>
                  <a:srgbClr val="FF0000"/>
                </a:solidFill>
                <a:latin typeface="Arial" panose="020B0604020202020204" pitchFamily="34" charset="0"/>
                <a:ea typeface="+mj-lt"/>
                <a:cs typeface="Arial" panose="020B0604020202020204" pitchFamily="34" charset="0"/>
              </a:rPr>
              <a:t>tiểu</a:t>
            </a:r>
            <a:r>
              <a:rPr lang="en-US" sz="3200" b="1" dirty="0">
                <a:solidFill>
                  <a:srgbClr val="FF0000"/>
                </a:solidFill>
                <a:latin typeface="Arial" panose="020B0604020202020204" pitchFamily="34" charset="0"/>
                <a:ea typeface="+mj-lt"/>
                <a:cs typeface="Arial" panose="020B0604020202020204" pitchFamily="34" charset="0"/>
              </a:rPr>
              <a:t> </a:t>
            </a:r>
            <a:r>
              <a:rPr lang="en-US" sz="3200" b="1" dirty="0" err="1">
                <a:solidFill>
                  <a:srgbClr val="FF0000"/>
                </a:solidFill>
                <a:latin typeface="Arial" panose="020B0604020202020204" pitchFamily="34" charset="0"/>
                <a:ea typeface="+mj-lt"/>
                <a:cs typeface="Arial" panose="020B0604020202020204" pitchFamily="34" charset="0"/>
              </a:rPr>
              <a:t>học</a:t>
            </a:r>
            <a:r>
              <a:rPr lang="en-US" b="1" dirty="0">
                <a:latin typeface="Arial" panose="020B0604020202020204" pitchFamily="34" charset="0"/>
                <a:ea typeface="+mj-lt"/>
                <a:cs typeface="Arial" panose="020B0604020202020204" pitchFamily="34" charset="0"/>
              </a:rPr>
              <a:t> </a:t>
            </a:r>
            <a:endParaRPr lang="en-US" dirty="0">
              <a:latin typeface="Arial" panose="020B0604020202020204" pitchFamily="34" charset="0"/>
              <a:ea typeface="+mj-lt"/>
              <a:cs typeface="Arial" panose="020B0604020202020204" pitchFamily="34" charset="0"/>
            </a:endParaRPr>
          </a:p>
        </p:txBody>
      </p:sp>
      <p:pic>
        <p:nvPicPr>
          <p:cNvPr id="4" name="Picture 4" descr="Text&#10;&#10;Description automatically generated">
            <a:extLst>
              <a:ext uri="{FF2B5EF4-FFF2-40B4-BE49-F238E27FC236}">
                <a16:creationId xmlns:a16="http://schemas.microsoft.com/office/drawing/2014/main" id="{B03DFBAC-763C-7F8C-FD31-93E99229D1F8}"/>
              </a:ext>
            </a:extLst>
          </p:cNvPr>
          <p:cNvPicPr>
            <a:picLocks noChangeAspect="1"/>
          </p:cNvPicPr>
          <p:nvPr/>
        </p:nvPicPr>
        <p:blipFill>
          <a:blip r:embed="rId2"/>
          <a:stretch>
            <a:fillRect/>
          </a:stretch>
        </p:blipFill>
        <p:spPr>
          <a:xfrm>
            <a:off x="7265484" y="1219200"/>
            <a:ext cx="2766432" cy="5067300"/>
          </a:xfrm>
          <a:prstGeom prst="rect">
            <a:avLst/>
          </a:prstGeom>
        </p:spPr>
      </p:pic>
      <p:pic>
        <p:nvPicPr>
          <p:cNvPr id="5" name="Picture 5" descr="Text&#10;&#10;Description automatically generated">
            <a:extLst>
              <a:ext uri="{FF2B5EF4-FFF2-40B4-BE49-F238E27FC236}">
                <a16:creationId xmlns:a16="http://schemas.microsoft.com/office/drawing/2014/main" id="{B53CA506-141C-4604-2EC4-E90AEFC4D798}"/>
              </a:ext>
            </a:extLst>
          </p:cNvPr>
          <p:cNvPicPr>
            <a:picLocks noChangeAspect="1"/>
          </p:cNvPicPr>
          <p:nvPr/>
        </p:nvPicPr>
        <p:blipFill>
          <a:blip r:embed="rId3"/>
          <a:stretch>
            <a:fillRect/>
          </a:stretch>
        </p:blipFill>
        <p:spPr>
          <a:xfrm>
            <a:off x="1581269" y="1016000"/>
            <a:ext cx="3146488" cy="5270500"/>
          </a:xfrm>
          <a:prstGeom prst="rect">
            <a:avLst/>
          </a:prstGeom>
        </p:spPr>
      </p:pic>
    </p:spTree>
    <p:extLst>
      <p:ext uri="{BB962C8B-B14F-4D97-AF65-F5344CB8AC3E}">
        <p14:creationId xmlns:p14="http://schemas.microsoft.com/office/powerpoint/2010/main" val="1910786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867B6E50-2F0F-2A20-D4F1-54C6818DB62B}"/>
              </a:ext>
            </a:extLst>
          </p:cNvPr>
          <p:cNvGraphicFramePr>
            <a:graphicFrameLocks noGrp="1"/>
          </p:cNvGraphicFramePr>
          <p:nvPr/>
        </p:nvGraphicFramePr>
        <p:xfrm>
          <a:off x="510396" y="1238618"/>
          <a:ext cx="11171208" cy="5102547"/>
        </p:xfrm>
        <a:graphic>
          <a:graphicData uri="http://schemas.openxmlformats.org/drawingml/2006/table">
            <a:tbl>
              <a:tblPr firstRow="1" bandRow="1">
                <a:tableStyleId>{5C22544A-7EE6-4342-B048-85BDC9FD1C3A}</a:tableStyleId>
              </a:tblPr>
              <a:tblGrid>
                <a:gridCol w="4081482">
                  <a:extLst>
                    <a:ext uri="{9D8B030D-6E8A-4147-A177-3AD203B41FA5}">
                      <a16:colId xmlns:a16="http://schemas.microsoft.com/office/drawing/2014/main" val="922112217"/>
                    </a:ext>
                  </a:extLst>
                </a:gridCol>
                <a:gridCol w="7089726">
                  <a:extLst>
                    <a:ext uri="{9D8B030D-6E8A-4147-A177-3AD203B41FA5}">
                      <a16:colId xmlns:a16="http://schemas.microsoft.com/office/drawing/2014/main" val="2450654250"/>
                    </a:ext>
                  </a:extLst>
                </a:gridCol>
              </a:tblGrid>
              <a:tr h="1069296">
                <a:tc>
                  <a:txBody>
                    <a:bodyPr/>
                    <a:lstStyle/>
                    <a:p>
                      <a:pPr algn="ctr"/>
                      <a:r>
                        <a:rPr lang="en-US" sz="2800" dirty="0">
                          <a:effectLst>
                            <a:outerShdw blurRad="38100" dist="38100" dir="2700000" algn="tl">
                              <a:srgbClr val="000000">
                                <a:alpha val="43137"/>
                              </a:srgbClr>
                            </a:outerShdw>
                          </a:effectLst>
                        </a:rPr>
                        <a:t>CV 2345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effectLst>
                            <a:outerShdw blurRad="38100" dist="38100" dir="2700000" algn="tl">
                              <a:srgbClr val="000000">
                                <a:alpha val="43137"/>
                              </a:srgbClr>
                            </a:outerShdw>
                          </a:effectLst>
                        </a:rPr>
                        <a:t>(4 </a:t>
                      </a:r>
                      <a:r>
                        <a:rPr lang="en-US" sz="2800" dirty="0" err="1">
                          <a:effectLst>
                            <a:outerShdw blurRad="38100" dist="38100" dir="2700000" algn="tl">
                              <a:srgbClr val="000000">
                                <a:alpha val="43137"/>
                              </a:srgbClr>
                            </a:outerShdw>
                          </a:effectLst>
                        </a:rPr>
                        <a:t>hoạt</a:t>
                      </a:r>
                      <a:r>
                        <a:rPr lang="en-US" sz="2800" dirty="0">
                          <a:effectLst>
                            <a:outerShdw blurRad="38100" dist="38100" dir="2700000" algn="tl">
                              <a:srgbClr val="000000">
                                <a:alpha val="43137"/>
                              </a:srgbClr>
                            </a:outerShdw>
                          </a:effectLst>
                        </a:rPr>
                        <a:t> </a:t>
                      </a:r>
                      <a:r>
                        <a:rPr lang="en-US" sz="2800" dirty="0" err="1">
                          <a:effectLst>
                            <a:outerShdw blurRad="38100" dist="38100" dir="2700000" algn="tl">
                              <a:srgbClr val="000000">
                                <a:alpha val="43137"/>
                              </a:srgbClr>
                            </a:outerShdw>
                          </a:effectLst>
                        </a:rPr>
                        <a:t>động</a:t>
                      </a:r>
                      <a:r>
                        <a:rPr lang="en-US" sz="2800" dirty="0">
                          <a:effectLst>
                            <a:outerShdw blurRad="38100" dist="38100" dir="2700000" algn="tl">
                              <a:srgbClr val="000000">
                                <a:alpha val="43137"/>
                              </a:srgbClr>
                            </a:outerShdw>
                          </a:effectLst>
                        </a:rPr>
                        <a:t>)</a:t>
                      </a:r>
                    </a:p>
                  </a:txBody>
                  <a:tcPr marL="91416" marR="91416" marT="45708" marB="45708"/>
                </a:tc>
                <a:tc>
                  <a:txBody>
                    <a:bodyPr/>
                    <a:lstStyle/>
                    <a:p>
                      <a:pPr algn="ctr"/>
                      <a:r>
                        <a:rPr lang="en-US" sz="2800" dirty="0">
                          <a:effectLst>
                            <a:outerShdw blurRad="38100" dist="38100" dir="2700000" algn="tl">
                              <a:srgbClr val="000000">
                                <a:alpha val="43137"/>
                              </a:srgbClr>
                            </a:outerShdw>
                          </a:effectLst>
                        </a:rPr>
                        <a:t>BÀI HỌC STEM</a:t>
                      </a:r>
                    </a:p>
                    <a:p>
                      <a:pPr algn="ctr"/>
                      <a:r>
                        <a:rPr lang="en-US" sz="2800" dirty="0">
                          <a:effectLst>
                            <a:outerShdw blurRad="38100" dist="38100" dir="2700000" algn="tl">
                              <a:srgbClr val="000000">
                                <a:alpha val="43137"/>
                              </a:srgbClr>
                            </a:outerShdw>
                          </a:effectLst>
                        </a:rPr>
                        <a:t>(3 </a:t>
                      </a:r>
                      <a:r>
                        <a:rPr lang="en-US" sz="2800" dirty="0" err="1">
                          <a:effectLst>
                            <a:outerShdw blurRad="38100" dist="38100" dir="2700000" algn="tl">
                              <a:srgbClr val="000000">
                                <a:alpha val="43137"/>
                              </a:srgbClr>
                            </a:outerShdw>
                          </a:effectLst>
                        </a:rPr>
                        <a:t>hoạt</a:t>
                      </a:r>
                      <a:r>
                        <a:rPr lang="en-US" sz="2800" dirty="0">
                          <a:effectLst>
                            <a:outerShdw blurRad="38100" dist="38100" dir="2700000" algn="tl">
                              <a:srgbClr val="000000">
                                <a:alpha val="43137"/>
                              </a:srgbClr>
                            </a:outerShdw>
                          </a:effectLst>
                        </a:rPr>
                        <a:t> </a:t>
                      </a:r>
                      <a:r>
                        <a:rPr lang="en-US" sz="2800" dirty="0" err="1">
                          <a:effectLst>
                            <a:outerShdw blurRad="38100" dist="38100" dir="2700000" algn="tl">
                              <a:srgbClr val="000000">
                                <a:alpha val="43137"/>
                              </a:srgbClr>
                            </a:outerShdw>
                          </a:effectLst>
                        </a:rPr>
                        <a:t>động</a:t>
                      </a:r>
                      <a:r>
                        <a:rPr lang="en-US" sz="2800" dirty="0">
                          <a:effectLst>
                            <a:outerShdw blurRad="38100" dist="38100" dir="2700000" algn="tl">
                              <a:srgbClr val="000000">
                                <a:alpha val="43137"/>
                              </a:srgbClr>
                            </a:outerShdw>
                          </a:effectLst>
                        </a:rPr>
                        <a:t>)</a:t>
                      </a:r>
                    </a:p>
                  </a:txBody>
                  <a:tcPr marL="91416" marR="91416" marT="45708" marB="45708"/>
                </a:tc>
                <a:extLst>
                  <a:ext uri="{0D108BD9-81ED-4DB2-BD59-A6C34878D82A}">
                    <a16:rowId xmlns:a16="http://schemas.microsoft.com/office/drawing/2014/main" val="3223362585"/>
                  </a:ext>
                </a:extLst>
              </a:tr>
              <a:tr h="6470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err="1">
                          <a:solidFill>
                            <a:schemeClr val="tx1"/>
                          </a:solidFill>
                          <a:effectLst>
                            <a:outerShdw blurRad="38100" dist="38100" dir="2700000" algn="tl">
                              <a:srgbClr val="000000">
                                <a:alpha val="43137"/>
                              </a:srgbClr>
                            </a:outerShdw>
                          </a:effectLst>
                        </a:rPr>
                        <a:t>Hoạt</a:t>
                      </a:r>
                      <a:r>
                        <a:rPr lang="en-US" sz="2800" b="1" kern="1200" dirty="0">
                          <a:solidFill>
                            <a:schemeClr val="tx1"/>
                          </a:solidFill>
                          <a:effectLst>
                            <a:outerShdw blurRad="38100" dist="38100" dir="2700000" algn="tl">
                              <a:srgbClr val="000000">
                                <a:alpha val="43137"/>
                              </a:srgbClr>
                            </a:outerShdw>
                          </a:effectLst>
                        </a:rPr>
                        <a:t> </a:t>
                      </a:r>
                      <a:r>
                        <a:rPr lang="en-US" sz="2800" b="1" kern="1200" dirty="0" err="1">
                          <a:solidFill>
                            <a:schemeClr val="tx1"/>
                          </a:solidFill>
                          <a:effectLst>
                            <a:outerShdw blurRad="38100" dist="38100" dir="2700000" algn="tl">
                              <a:srgbClr val="000000">
                                <a:alpha val="43137"/>
                              </a:srgbClr>
                            </a:outerShdw>
                          </a:effectLst>
                        </a:rPr>
                        <a:t>động</a:t>
                      </a:r>
                      <a:r>
                        <a:rPr lang="en-US" sz="2800" b="1" kern="1200" dirty="0">
                          <a:solidFill>
                            <a:schemeClr val="tx1"/>
                          </a:solidFill>
                          <a:effectLst>
                            <a:outerShdw blurRad="38100" dist="38100" dir="2700000" algn="tl">
                              <a:srgbClr val="000000">
                                <a:alpha val="43137"/>
                              </a:srgbClr>
                            </a:outerShdw>
                          </a:effectLst>
                        </a:rPr>
                        <a:t> 1:</a:t>
                      </a:r>
                      <a:r>
                        <a:rPr lang="en-US" sz="2800" b="0" kern="1200" dirty="0">
                          <a:solidFill>
                            <a:schemeClr val="tx1"/>
                          </a:solidFill>
                          <a:effectLst>
                            <a:outerShdw blurRad="38100" dist="38100" dir="2700000" algn="tl">
                              <a:srgbClr val="000000">
                                <a:alpha val="43137"/>
                              </a:srgbClr>
                            </a:outerShdw>
                          </a:effectLst>
                        </a:rPr>
                        <a:t> </a:t>
                      </a:r>
                      <a:r>
                        <a:rPr lang="en-US" sz="2800" b="0" kern="1200" dirty="0" err="1">
                          <a:solidFill>
                            <a:schemeClr val="tx1"/>
                          </a:solidFill>
                          <a:effectLst>
                            <a:outerShdw blurRad="38100" dist="38100" dir="2700000" algn="tl">
                              <a:srgbClr val="000000">
                                <a:alpha val="43137"/>
                              </a:srgbClr>
                            </a:outerShdw>
                          </a:effectLst>
                        </a:rPr>
                        <a:t>Mở</a:t>
                      </a:r>
                      <a:r>
                        <a:rPr lang="en-US" sz="2800" b="0" kern="1200" dirty="0">
                          <a:solidFill>
                            <a:schemeClr val="tx1"/>
                          </a:solidFill>
                          <a:effectLst>
                            <a:outerShdw blurRad="38100" dist="38100" dir="2700000" algn="tl">
                              <a:srgbClr val="000000">
                                <a:alpha val="43137"/>
                              </a:srgbClr>
                            </a:outerShdw>
                          </a:effectLst>
                        </a:rPr>
                        <a:t> </a:t>
                      </a:r>
                      <a:r>
                        <a:rPr lang="en-US" sz="2800" b="0" kern="1200" dirty="0" err="1">
                          <a:solidFill>
                            <a:schemeClr val="tx1"/>
                          </a:solidFill>
                          <a:effectLst>
                            <a:outerShdw blurRad="38100" dist="38100" dir="2700000" algn="tl">
                              <a:srgbClr val="000000">
                                <a:alpha val="43137"/>
                              </a:srgbClr>
                            </a:outerShdw>
                          </a:effectLst>
                        </a:rPr>
                        <a:t>đầu</a:t>
                      </a:r>
                      <a:r>
                        <a:rPr lang="en-US" sz="2800" b="0" kern="1200" dirty="0">
                          <a:solidFill>
                            <a:schemeClr val="tx1"/>
                          </a:solidFill>
                          <a:effectLst>
                            <a:outerShdw blurRad="38100" dist="38100" dir="2700000" algn="tl">
                              <a:srgbClr val="000000">
                                <a:alpha val="43137"/>
                              </a:srgbClr>
                            </a:outerShdw>
                          </a:effectLst>
                        </a:rPr>
                        <a:t> </a:t>
                      </a:r>
                      <a:endParaRPr lang="en-US" sz="2800" b="0" kern="1200" dirty="0">
                        <a:solidFill>
                          <a:schemeClr val="tx1"/>
                        </a:solidFill>
                        <a:effectLst>
                          <a:outerShdw blurRad="38100" dist="38100" dir="2700000" algn="tl">
                            <a:srgbClr val="000000">
                              <a:alpha val="43137"/>
                            </a:srgbClr>
                          </a:outerShdw>
                        </a:effectLst>
                        <a:latin typeface="+mn-lt"/>
                        <a:ea typeface="+mn-ea"/>
                        <a:cs typeface="+mn-cs"/>
                      </a:endParaRPr>
                    </a:p>
                  </a:txBody>
                  <a:tcPr marL="91416" marR="91416" marT="45708" marB="4570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err="1">
                          <a:solidFill>
                            <a:schemeClr val="tx1"/>
                          </a:solidFill>
                          <a:effectLst>
                            <a:outerShdw blurRad="38100" dist="38100" dir="2700000" algn="tl">
                              <a:srgbClr val="000000">
                                <a:alpha val="43137"/>
                              </a:srgbClr>
                            </a:outerShdw>
                          </a:effectLst>
                        </a:rPr>
                        <a:t>Hoạt</a:t>
                      </a:r>
                      <a:r>
                        <a:rPr lang="en-US" sz="2800" b="1" kern="1200" dirty="0">
                          <a:solidFill>
                            <a:schemeClr val="tx1"/>
                          </a:solidFill>
                          <a:effectLst>
                            <a:outerShdw blurRad="38100" dist="38100" dir="2700000" algn="tl">
                              <a:srgbClr val="000000">
                                <a:alpha val="43137"/>
                              </a:srgbClr>
                            </a:outerShdw>
                          </a:effectLst>
                        </a:rPr>
                        <a:t> </a:t>
                      </a:r>
                      <a:r>
                        <a:rPr lang="en-US" sz="2800" b="1" kern="1200" dirty="0" err="1">
                          <a:solidFill>
                            <a:schemeClr val="tx1"/>
                          </a:solidFill>
                          <a:effectLst>
                            <a:outerShdw blurRad="38100" dist="38100" dir="2700000" algn="tl">
                              <a:srgbClr val="000000">
                                <a:alpha val="43137"/>
                              </a:srgbClr>
                            </a:outerShdw>
                          </a:effectLst>
                        </a:rPr>
                        <a:t>động</a:t>
                      </a:r>
                      <a:r>
                        <a:rPr lang="en-US" sz="2800" b="1" kern="1200" dirty="0">
                          <a:solidFill>
                            <a:schemeClr val="tx1"/>
                          </a:solidFill>
                          <a:effectLst>
                            <a:outerShdw blurRad="38100" dist="38100" dir="2700000" algn="tl">
                              <a:srgbClr val="000000">
                                <a:alpha val="43137"/>
                              </a:srgbClr>
                            </a:outerShdw>
                          </a:effectLst>
                        </a:rPr>
                        <a:t> 1:</a:t>
                      </a:r>
                      <a:r>
                        <a:rPr lang="en-US" sz="2800" b="0" kern="1200" dirty="0">
                          <a:solidFill>
                            <a:schemeClr val="tx1"/>
                          </a:solidFill>
                          <a:effectLst>
                            <a:outerShdw blurRad="38100" dist="38100" dir="2700000" algn="tl">
                              <a:srgbClr val="000000">
                                <a:alpha val="43137"/>
                              </a:srgbClr>
                            </a:outerShdw>
                          </a:effectLst>
                        </a:rPr>
                        <a:t> </a:t>
                      </a:r>
                      <a:r>
                        <a:rPr lang="en-US" sz="2800" b="0" kern="1200" dirty="0" err="1">
                          <a:solidFill>
                            <a:schemeClr val="tx1"/>
                          </a:solidFill>
                          <a:effectLst>
                            <a:outerShdw blurRad="38100" dist="38100" dir="2700000" algn="tl">
                              <a:srgbClr val="000000">
                                <a:alpha val="43137"/>
                              </a:srgbClr>
                            </a:outerShdw>
                          </a:effectLst>
                        </a:rPr>
                        <a:t>Mở</a:t>
                      </a:r>
                      <a:r>
                        <a:rPr lang="en-US" sz="2800" b="0" kern="1200" dirty="0">
                          <a:solidFill>
                            <a:schemeClr val="tx1"/>
                          </a:solidFill>
                          <a:effectLst>
                            <a:outerShdw blurRad="38100" dist="38100" dir="2700000" algn="tl">
                              <a:srgbClr val="000000">
                                <a:alpha val="43137"/>
                              </a:srgbClr>
                            </a:outerShdw>
                          </a:effectLst>
                        </a:rPr>
                        <a:t> </a:t>
                      </a:r>
                      <a:r>
                        <a:rPr lang="en-US" sz="2800" b="0" kern="1200" dirty="0" err="1">
                          <a:solidFill>
                            <a:schemeClr val="tx1"/>
                          </a:solidFill>
                          <a:effectLst>
                            <a:outerShdw blurRad="38100" dist="38100" dir="2700000" algn="tl">
                              <a:srgbClr val="000000">
                                <a:alpha val="43137"/>
                              </a:srgbClr>
                            </a:outerShdw>
                          </a:effectLst>
                        </a:rPr>
                        <a:t>đầu</a:t>
                      </a:r>
                      <a:r>
                        <a:rPr lang="en-US" sz="2800" b="0" kern="1200" dirty="0">
                          <a:solidFill>
                            <a:schemeClr val="tx1"/>
                          </a:solidFill>
                          <a:effectLst>
                            <a:outerShdw blurRad="38100" dist="38100" dir="2700000" algn="tl">
                              <a:srgbClr val="000000">
                                <a:alpha val="43137"/>
                              </a:srgbClr>
                            </a:outerShdw>
                          </a:effectLst>
                        </a:rPr>
                        <a:t> (</a:t>
                      </a:r>
                      <a:r>
                        <a:rPr lang="en-US" sz="2800" b="0" kern="1200" dirty="0" err="1">
                          <a:solidFill>
                            <a:srgbClr val="0070C0"/>
                          </a:solidFill>
                          <a:effectLst>
                            <a:outerShdw blurRad="38100" dist="38100" dir="2700000" algn="tl">
                              <a:srgbClr val="000000">
                                <a:alpha val="43137"/>
                              </a:srgbClr>
                            </a:outerShdw>
                          </a:effectLst>
                        </a:rPr>
                        <a:t>Xác</a:t>
                      </a:r>
                      <a:r>
                        <a:rPr lang="en-US" sz="2800" b="0" kern="1200" dirty="0">
                          <a:solidFill>
                            <a:srgbClr val="0070C0"/>
                          </a:solidFill>
                          <a:effectLst>
                            <a:outerShdw blurRad="38100" dist="38100" dir="2700000" algn="tl">
                              <a:srgbClr val="000000">
                                <a:alpha val="43137"/>
                              </a:srgbClr>
                            </a:outerShdw>
                          </a:effectLst>
                        </a:rPr>
                        <a:t> </a:t>
                      </a:r>
                      <a:r>
                        <a:rPr lang="en-US" sz="2800" b="0" kern="1200" dirty="0" err="1">
                          <a:solidFill>
                            <a:srgbClr val="0070C0"/>
                          </a:solidFill>
                          <a:effectLst>
                            <a:outerShdw blurRad="38100" dist="38100" dir="2700000" algn="tl">
                              <a:srgbClr val="000000">
                                <a:alpha val="43137"/>
                              </a:srgbClr>
                            </a:outerShdw>
                          </a:effectLst>
                        </a:rPr>
                        <a:t>định</a:t>
                      </a:r>
                      <a:r>
                        <a:rPr lang="en-US" sz="2800" b="0" kern="1200" dirty="0">
                          <a:solidFill>
                            <a:srgbClr val="0070C0"/>
                          </a:solidFill>
                          <a:effectLst>
                            <a:outerShdw blurRad="38100" dist="38100" dir="2700000" algn="tl">
                              <a:srgbClr val="000000">
                                <a:alpha val="43137"/>
                              </a:srgbClr>
                            </a:outerShdw>
                          </a:effectLst>
                        </a:rPr>
                        <a:t> </a:t>
                      </a:r>
                      <a:r>
                        <a:rPr lang="en-US" sz="2800" b="0" kern="1200" dirty="0" err="1">
                          <a:solidFill>
                            <a:srgbClr val="0070C0"/>
                          </a:solidFill>
                          <a:effectLst>
                            <a:outerShdw blurRad="38100" dist="38100" dir="2700000" algn="tl">
                              <a:srgbClr val="000000">
                                <a:alpha val="43137"/>
                              </a:srgbClr>
                            </a:outerShdw>
                          </a:effectLst>
                        </a:rPr>
                        <a:t>vấn</a:t>
                      </a:r>
                      <a:r>
                        <a:rPr lang="en-US" sz="2800" b="0" kern="1200" dirty="0">
                          <a:solidFill>
                            <a:srgbClr val="0070C0"/>
                          </a:solidFill>
                          <a:effectLst>
                            <a:outerShdw blurRad="38100" dist="38100" dir="2700000" algn="tl">
                              <a:srgbClr val="000000">
                                <a:alpha val="43137"/>
                              </a:srgbClr>
                            </a:outerShdw>
                          </a:effectLst>
                        </a:rPr>
                        <a:t> </a:t>
                      </a:r>
                      <a:r>
                        <a:rPr lang="en-US" sz="2800" b="0" kern="1200" dirty="0" err="1">
                          <a:solidFill>
                            <a:srgbClr val="0070C0"/>
                          </a:solidFill>
                          <a:effectLst>
                            <a:outerShdw blurRad="38100" dist="38100" dir="2700000" algn="tl">
                              <a:srgbClr val="000000">
                                <a:alpha val="43137"/>
                              </a:srgbClr>
                            </a:outerShdw>
                          </a:effectLst>
                        </a:rPr>
                        <a:t>đề</a:t>
                      </a:r>
                      <a:r>
                        <a:rPr lang="en-US" sz="2800" b="0" kern="1200" dirty="0">
                          <a:solidFill>
                            <a:schemeClr val="tx1"/>
                          </a:solidFill>
                          <a:effectLst>
                            <a:outerShdw blurRad="38100" dist="38100" dir="2700000" algn="tl">
                              <a:srgbClr val="000000">
                                <a:alpha val="43137"/>
                              </a:srgbClr>
                            </a:outerShdw>
                          </a:effectLst>
                        </a:rPr>
                        <a:t>)</a:t>
                      </a:r>
                      <a:endParaRPr lang="en-US" sz="2800" b="0" kern="1200" dirty="0">
                        <a:solidFill>
                          <a:schemeClr val="tx1"/>
                        </a:solidFill>
                        <a:effectLst>
                          <a:outerShdw blurRad="38100" dist="38100" dir="2700000" algn="tl">
                            <a:srgbClr val="000000">
                              <a:alpha val="43137"/>
                            </a:srgbClr>
                          </a:outerShdw>
                        </a:effectLst>
                        <a:latin typeface="+mn-lt"/>
                        <a:ea typeface="+mn-ea"/>
                        <a:cs typeface="+mn-cs"/>
                      </a:endParaRPr>
                    </a:p>
                  </a:txBody>
                  <a:tcPr marL="91416" marR="91416" marT="45708" marB="45708"/>
                </a:tc>
                <a:extLst>
                  <a:ext uri="{0D108BD9-81ED-4DB2-BD59-A6C34878D82A}">
                    <a16:rowId xmlns:a16="http://schemas.microsoft.com/office/drawing/2014/main" val="2237652762"/>
                  </a:ext>
                </a:extLst>
              </a:tr>
              <a:tr h="1069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err="1">
                          <a:solidFill>
                            <a:schemeClr val="tx1"/>
                          </a:solidFill>
                          <a:effectLst>
                            <a:outerShdw blurRad="38100" dist="38100" dir="2700000" algn="tl">
                              <a:srgbClr val="000000">
                                <a:alpha val="43137"/>
                              </a:srgbClr>
                            </a:outerShdw>
                          </a:effectLst>
                        </a:rPr>
                        <a:t>Hoạt</a:t>
                      </a:r>
                      <a:r>
                        <a:rPr lang="en-US" sz="2800" b="1" kern="1200" dirty="0">
                          <a:solidFill>
                            <a:schemeClr val="tx1"/>
                          </a:solidFill>
                          <a:effectLst>
                            <a:outerShdw blurRad="38100" dist="38100" dir="2700000" algn="tl">
                              <a:srgbClr val="000000">
                                <a:alpha val="43137"/>
                              </a:srgbClr>
                            </a:outerShdw>
                          </a:effectLst>
                        </a:rPr>
                        <a:t> </a:t>
                      </a:r>
                      <a:r>
                        <a:rPr lang="en-US" sz="2800" b="1" kern="1200" dirty="0" err="1">
                          <a:solidFill>
                            <a:schemeClr val="tx1"/>
                          </a:solidFill>
                          <a:effectLst>
                            <a:outerShdw blurRad="38100" dist="38100" dir="2700000" algn="tl">
                              <a:srgbClr val="000000">
                                <a:alpha val="43137"/>
                              </a:srgbClr>
                            </a:outerShdw>
                          </a:effectLst>
                        </a:rPr>
                        <a:t>động</a:t>
                      </a:r>
                      <a:r>
                        <a:rPr lang="en-US" sz="2800" b="1" kern="1200" dirty="0">
                          <a:solidFill>
                            <a:schemeClr val="tx1"/>
                          </a:solidFill>
                          <a:effectLst>
                            <a:outerShdw blurRad="38100" dist="38100" dir="2700000" algn="tl">
                              <a:srgbClr val="000000">
                                <a:alpha val="43137"/>
                              </a:srgbClr>
                            </a:outerShdw>
                          </a:effectLst>
                        </a:rPr>
                        <a:t> 2:</a:t>
                      </a:r>
                      <a:r>
                        <a:rPr lang="en-US" sz="2800" b="0" kern="1200" dirty="0">
                          <a:solidFill>
                            <a:schemeClr val="tx1"/>
                          </a:solidFill>
                          <a:effectLst>
                            <a:outerShdw blurRad="38100" dist="38100" dir="2700000" algn="tl">
                              <a:srgbClr val="000000">
                                <a:alpha val="43137"/>
                              </a:srgbClr>
                            </a:outerShdw>
                          </a:effectLst>
                        </a:rPr>
                        <a:t> </a:t>
                      </a:r>
                      <a:r>
                        <a:rPr lang="en-US" sz="2800" b="0" kern="1200" dirty="0" err="1">
                          <a:solidFill>
                            <a:schemeClr val="tx1"/>
                          </a:solidFill>
                          <a:effectLst>
                            <a:outerShdw blurRad="38100" dist="38100" dir="2700000" algn="tl">
                              <a:srgbClr val="000000">
                                <a:alpha val="43137"/>
                              </a:srgbClr>
                            </a:outerShdw>
                          </a:effectLst>
                        </a:rPr>
                        <a:t>Hình</a:t>
                      </a:r>
                      <a:r>
                        <a:rPr lang="en-US" sz="2800" b="0" kern="1200" dirty="0">
                          <a:solidFill>
                            <a:schemeClr val="tx1"/>
                          </a:solidFill>
                          <a:effectLst>
                            <a:outerShdw blurRad="38100" dist="38100" dir="2700000" algn="tl">
                              <a:srgbClr val="000000">
                                <a:alpha val="43137"/>
                              </a:srgbClr>
                            </a:outerShdw>
                          </a:effectLst>
                        </a:rPr>
                        <a:t> </a:t>
                      </a:r>
                      <a:r>
                        <a:rPr lang="en-US" sz="2800" b="0" kern="1200" dirty="0" err="1">
                          <a:solidFill>
                            <a:schemeClr val="tx1"/>
                          </a:solidFill>
                          <a:effectLst>
                            <a:outerShdw blurRad="38100" dist="38100" dir="2700000" algn="tl">
                              <a:srgbClr val="000000">
                                <a:alpha val="43137"/>
                              </a:srgbClr>
                            </a:outerShdw>
                          </a:effectLst>
                        </a:rPr>
                        <a:t>thành</a:t>
                      </a:r>
                      <a:r>
                        <a:rPr lang="en-US" sz="2800" b="0" kern="1200" dirty="0">
                          <a:solidFill>
                            <a:schemeClr val="tx1"/>
                          </a:solidFill>
                          <a:effectLst>
                            <a:outerShdw blurRad="38100" dist="38100" dir="2700000" algn="tl">
                              <a:srgbClr val="000000">
                                <a:alpha val="43137"/>
                              </a:srgbClr>
                            </a:outerShdw>
                          </a:effectLst>
                        </a:rPr>
                        <a:t> </a:t>
                      </a:r>
                      <a:r>
                        <a:rPr lang="en-US" sz="2800" b="0" kern="1200" dirty="0" err="1">
                          <a:solidFill>
                            <a:schemeClr val="tx1"/>
                          </a:solidFill>
                          <a:effectLst>
                            <a:outerShdw blurRad="38100" dist="38100" dir="2700000" algn="tl">
                              <a:srgbClr val="000000">
                                <a:alpha val="43137"/>
                              </a:srgbClr>
                            </a:outerShdw>
                          </a:effectLst>
                        </a:rPr>
                        <a:t>kiến</a:t>
                      </a:r>
                      <a:r>
                        <a:rPr lang="en-US" sz="2800" b="0" kern="1200" dirty="0">
                          <a:solidFill>
                            <a:schemeClr val="tx1"/>
                          </a:solidFill>
                          <a:effectLst>
                            <a:outerShdw blurRad="38100" dist="38100" dir="2700000" algn="tl">
                              <a:srgbClr val="000000">
                                <a:alpha val="43137"/>
                              </a:srgbClr>
                            </a:outerShdw>
                          </a:effectLst>
                        </a:rPr>
                        <a:t> </a:t>
                      </a:r>
                      <a:r>
                        <a:rPr lang="en-US" sz="2800" b="0" kern="1200" dirty="0" err="1">
                          <a:solidFill>
                            <a:schemeClr val="tx1"/>
                          </a:solidFill>
                          <a:effectLst>
                            <a:outerShdw blurRad="38100" dist="38100" dir="2700000" algn="tl">
                              <a:srgbClr val="000000">
                                <a:alpha val="43137"/>
                              </a:srgbClr>
                            </a:outerShdw>
                          </a:effectLst>
                        </a:rPr>
                        <a:t>thức</a:t>
                      </a:r>
                      <a:r>
                        <a:rPr lang="en-US" sz="2800" b="0" kern="1200" dirty="0">
                          <a:solidFill>
                            <a:schemeClr val="tx1"/>
                          </a:solidFill>
                          <a:effectLst>
                            <a:outerShdw blurRad="38100" dist="38100" dir="2700000" algn="tl">
                              <a:srgbClr val="000000">
                                <a:alpha val="43137"/>
                              </a:srgbClr>
                            </a:outerShdw>
                          </a:effectLst>
                        </a:rPr>
                        <a:t> </a:t>
                      </a:r>
                      <a:r>
                        <a:rPr lang="en-US" sz="2800" b="0" kern="1200" dirty="0" err="1">
                          <a:solidFill>
                            <a:schemeClr val="tx1"/>
                          </a:solidFill>
                          <a:effectLst>
                            <a:outerShdw blurRad="38100" dist="38100" dir="2700000" algn="tl">
                              <a:srgbClr val="000000">
                                <a:alpha val="43137"/>
                              </a:srgbClr>
                            </a:outerShdw>
                          </a:effectLst>
                        </a:rPr>
                        <a:t>mới</a:t>
                      </a:r>
                      <a:r>
                        <a:rPr lang="en-US" sz="2800" b="0" kern="1200" dirty="0">
                          <a:solidFill>
                            <a:schemeClr val="tx1"/>
                          </a:solidFill>
                          <a:effectLst>
                            <a:outerShdw blurRad="38100" dist="38100" dir="2700000" algn="tl">
                              <a:srgbClr val="000000">
                                <a:alpha val="43137"/>
                              </a:srgbClr>
                            </a:outerShdw>
                          </a:effectLst>
                        </a:rPr>
                        <a:t> </a:t>
                      </a:r>
                      <a:endParaRPr lang="en-US" sz="2800" b="0" kern="1200" dirty="0">
                        <a:solidFill>
                          <a:schemeClr val="tx1"/>
                        </a:solidFill>
                        <a:effectLst>
                          <a:outerShdw blurRad="38100" dist="38100" dir="2700000" algn="tl">
                            <a:srgbClr val="000000">
                              <a:alpha val="43137"/>
                            </a:srgbClr>
                          </a:outerShdw>
                        </a:effectLst>
                        <a:latin typeface="+mn-lt"/>
                        <a:ea typeface="+mn-ea"/>
                        <a:cs typeface="+mn-cs"/>
                      </a:endParaRPr>
                    </a:p>
                  </a:txBody>
                  <a:tcPr marL="91416" marR="91416" marT="45708" marB="4570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err="1">
                          <a:solidFill>
                            <a:schemeClr val="tx1"/>
                          </a:solidFill>
                          <a:effectLst>
                            <a:outerShdw blurRad="38100" dist="38100" dir="2700000" algn="tl">
                              <a:srgbClr val="000000">
                                <a:alpha val="43137"/>
                              </a:srgbClr>
                            </a:outerShdw>
                          </a:effectLst>
                        </a:rPr>
                        <a:t>Hoạt</a:t>
                      </a:r>
                      <a:r>
                        <a:rPr lang="en-US" sz="2800" b="1" kern="1200" dirty="0">
                          <a:solidFill>
                            <a:schemeClr val="tx1"/>
                          </a:solidFill>
                          <a:effectLst>
                            <a:outerShdw blurRad="38100" dist="38100" dir="2700000" algn="tl">
                              <a:srgbClr val="000000">
                                <a:alpha val="43137"/>
                              </a:srgbClr>
                            </a:outerShdw>
                          </a:effectLst>
                        </a:rPr>
                        <a:t> </a:t>
                      </a:r>
                      <a:r>
                        <a:rPr lang="en-US" sz="2800" b="1" kern="1200" dirty="0" err="1">
                          <a:solidFill>
                            <a:schemeClr val="tx1"/>
                          </a:solidFill>
                          <a:effectLst>
                            <a:outerShdw blurRad="38100" dist="38100" dir="2700000" algn="tl">
                              <a:srgbClr val="000000">
                                <a:alpha val="43137"/>
                              </a:srgbClr>
                            </a:outerShdw>
                          </a:effectLst>
                        </a:rPr>
                        <a:t>động</a:t>
                      </a:r>
                      <a:r>
                        <a:rPr lang="en-US" sz="2800" b="1" kern="1200" dirty="0">
                          <a:solidFill>
                            <a:schemeClr val="tx1"/>
                          </a:solidFill>
                          <a:effectLst>
                            <a:outerShdw blurRad="38100" dist="38100" dir="2700000" algn="tl">
                              <a:srgbClr val="000000">
                                <a:alpha val="43137"/>
                              </a:srgbClr>
                            </a:outerShdw>
                          </a:effectLst>
                        </a:rPr>
                        <a:t> 2:</a:t>
                      </a:r>
                      <a:r>
                        <a:rPr lang="en-US" sz="2800" b="0" kern="1200" dirty="0">
                          <a:solidFill>
                            <a:schemeClr val="tx1"/>
                          </a:solidFill>
                          <a:effectLst>
                            <a:outerShdw blurRad="38100" dist="38100" dir="2700000" algn="tl">
                              <a:srgbClr val="000000">
                                <a:alpha val="43137"/>
                              </a:srgbClr>
                            </a:outerShdw>
                          </a:effectLst>
                        </a:rPr>
                        <a:t> </a:t>
                      </a:r>
                      <a:r>
                        <a:rPr lang="en-US" sz="2800" b="0" kern="1200" dirty="0" err="1">
                          <a:solidFill>
                            <a:schemeClr val="tx1"/>
                          </a:solidFill>
                          <a:effectLst>
                            <a:outerShdw blurRad="38100" dist="38100" dir="2700000" algn="tl">
                              <a:srgbClr val="000000">
                                <a:alpha val="43137"/>
                              </a:srgbClr>
                            </a:outerShdw>
                          </a:effectLst>
                        </a:rPr>
                        <a:t>Hình</a:t>
                      </a:r>
                      <a:r>
                        <a:rPr lang="en-US" sz="2800" b="0" kern="1200" dirty="0">
                          <a:solidFill>
                            <a:schemeClr val="tx1"/>
                          </a:solidFill>
                          <a:effectLst>
                            <a:outerShdw blurRad="38100" dist="38100" dir="2700000" algn="tl">
                              <a:srgbClr val="000000">
                                <a:alpha val="43137"/>
                              </a:srgbClr>
                            </a:outerShdw>
                          </a:effectLst>
                        </a:rPr>
                        <a:t> </a:t>
                      </a:r>
                      <a:r>
                        <a:rPr lang="en-US" sz="2800" b="0" kern="1200" dirty="0" err="1">
                          <a:solidFill>
                            <a:schemeClr val="tx1"/>
                          </a:solidFill>
                          <a:effectLst>
                            <a:outerShdw blurRad="38100" dist="38100" dir="2700000" algn="tl">
                              <a:srgbClr val="000000">
                                <a:alpha val="43137"/>
                              </a:srgbClr>
                            </a:outerShdw>
                          </a:effectLst>
                        </a:rPr>
                        <a:t>thành</a:t>
                      </a:r>
                      <a:r>
                        <a:rPr lang="en-US" sz="2800" b="0" kern="1200" dirty="0">
                          <a:solidFill>
                            <a:schemeClr val="tx1"/>
                          </a:solidFill>
                          <a:effectLst>
                            <a:outerShdw blurRad="38100" dist="38100" dir="2700000" algn="tl">
                              <a:srgbClr val="000000">
                                <a:alpha val="43137"/>
                              </a:srgbClr>
                            </a:outerShdw>
                          </a:effectLst>
                        </a:rPr>
                        <a:t> </a:t>
                      </a:r>
                      <a:r>
                        <a:rPr lang="en-US" sz="2800" b="0" kern="1200" dirty="0" err="1">
                          <a:solidFill>
                            <a:schemeClr val="tx1"/>
                          </a:solidFill>
                          <a:effectLst>
                            <a:outerShdw blurRad="38100" dist="38100" dir="2700000" algn="tl">
                              <a:srgbClr val="000000">
                                <a:alpha val="43137"/>
                              </a:srgbClr>
                            </a:outerShdw>
                          </a:effectLst>
                        </a:rPr>
                        <a:t>kiến</a:t>
                      </a:r>
                      <a:r>
                        <a:rPr lang="en-US" sz="2800" b="0" kern="1200" dirty="0">
                          <a:solidFill>
                            <a:schemeClr val="tx1"/>
                          </a:solidFill>
                          <a:effectLst>
                            <a:outerShdw blurRad="38100" dist="38100" dir="2700000" algn="tl">
                              <a:srgbClr val="000000">
                                <a:alpha val="43137"/>
                              </a:srgbClr>
                            </a:outerShdw>
                          </a:effectLst>
                        </a:rPr>
                        <a:t> </a:t>
                      </a:r>
                      <a:r>
                        <a:rPr lang="en-US" sz="2800" b="0" kern="1200" dirty="0" err="1">
                          <a:solidFill>
                            <a:schemeClr val="tx1"/>
                          </a:solidFill>
                          <a:effectLst>
                            <a:outerShdw blurRad="38100" dist="38100" dir="2700000" algn="tl">
                              <a:srgbClr val="000000">
                                <a:alpha val="43137"/>
                              </a:srgbClr>
                            </a:outerShdw>
                          </a:effectLst>
                        </a:rPr>
                        <a:t>thức</a:t>
                      </a:r>
                      <a:r>
                        <a:rPr lang="en-US" sz="2800" b="0" kern="1200" dirty="0">
                          <a:solidFill>
                            <a:schemeClr val="tx1"/>
                          </a:solidFill>
                          <a:effectLst>
                            <a:outerShdw blurRad="38100" dist="38100" dir="2700000" algn="tl">
                              <a:srgbClr val="000000">
                                <a:alpha val="43137"/>
                              </a:srgbClr>
                            </a:outerShdw>
                          </a:effectLst>
                        </a:rPr>
                        <a:t> </a:t>
                      </a:r>
                      <a:r>
                        <a:rPr lang="en-US" sz="2800" b="0" kern="1200" dirty="0" err="1">
                          <a:solidFill>
                            <a:schemeClr val="tx1"/>
                          </a:solidFill>
                          <a:effectLst>
                            <a:outerShdw blurRad="38100" dist="38100" dir="2700000" algn="tl">
                              <a:srgbClr val="000000">
                                <a:alpha val="43137"/>
                              </a:srgbClr>
                            </a:outerShdw>
                          </a:effectLst>
                        </a:rPr>
                        <a:t>mới</a:t>
                      </a:r>
                      <a:r>
                        <a:rPr lang="en-US" sz="2800" b="0" kern="1200" dirty="0">
                          <a:solidFill>
                            <a:schemeClr val="tx1"/>
                          </a:solidFill>
                          <a:effectLst>
                            <a:outerShdw blurRad="38100" dist="38100" dir="2700000" algn="tl">
                              <a:srgbClr val="000000">
                                <a:alpha val="43137"/>
                              </a:srgbClr>
                            </a:outerShdw>
                          </a:effectLst>
                        </a:rPr>
                        <a:t> (</a:t>
                      </a:r>
                      <a:r>
                        <a:rPr lang="en-US" sz="2800" b="0" kern="1200" dirty="0" err="1">
                          <a:solidFill>
                            <a:srgbClr val="FF0000"/>
                          </a:solidFill>
                          <a:effectLst>
                            <a:outerShdw blurRad="38100" dist="38100" dir="2700000" algn="tl">
                              <a:srgbClr val="000000">
                                <a:alpha val="43137"/>
                              </a:srgbClr>
                            </a:outerShdw>
                          </a:effectLst>
                        </a:rPr>
                        <a:t>Nghiên</a:t>
                      </a:r>
                      <a:r>
                        <a:rPr lang="en-US" sz="2800" b="0" kern="1200" dirty="0">
                          <a:solidFill>
                            <a:srgbClr val="FF0000"/>
                          </a:solidFill>
                          <a:effectLst>
                            <a:outerShdw blurRad="38100" dist="38100" dir="2700000" algn="tl">
                              <a:srgbClr val="000000">
                                <a:alpha val="43137"/>
                              </a:srgbClr>
                            </a:outerShdw>
                          </a:effectLst>
                        </a:rPr>
                        <a:t> </a:t>
                      </a:r>
                      <a:r>
                        <a:rPr lang="en-US" sz="2800" b="0" kern="1200" dirty="0" err="1">
                          <a:solidFill>
                            <a:srgbClr val="FF0000"/>
                          </a:solidFill>
                          <a:effectLst>
                            <a:outerShdw blurRad="38100" dist="38100" dir="2700000" algn="tl">
                              <a:srgbClr val="000000">
                                <a:alpha val="43137"/>
                              </a:srgbClr>
                            </a:outerShdw>
                          </a:effectLst>
                        </a:rPr>
                        <a:t>cứu</a:t>
                      </a:r>
                      <a:r>
                        <a:rPr lang="en-US" sz="2800" b="0" kern="1200" dirty="0">
                          <a:solidFill>
                            <a:srgbClr val="FF0000"/>
                          </a:solidFill>
                          <a:effectLst>
                            <a:outerShdw blurRad="38100" dist="38100" dir="2700000" algn="tl">
                              <a:srgbClr val="000000">
                                <a:alpha val="43137"/>
                              </a:srgbClr>
                            </a:outerShdw>
                          </a:effectLst>
                        </a:rPr>
                        <a:t> </a:t>
                      </a:r>
                      <a:r>
                        <a:rPr lang="en-US" sz="2800" b="0" kern="1200" dirty="0" err="1">
                          <a:solidFill>
                            <a:srgbClr val="FF0000"/>
                          </a:solidFill>
                          <a:effectLst>
                            <a:outerShdw blurRad="38100" dist="38100" dir="2700000" algn="tl">
                              <a:srgbClr val="000000">
                                <a:alpha val="43137"/>
                              </a:srgbClr>
                            </a:outerShdw>
                          </a:effectLst>
                        </a:rPr>
                        <a:t>kiến</a:t>
                      </a:r>
                      <a:r>
                        <a:rPr lang="en-US" sz="2800" b="0" kern="1200" dirty="0">
                          <a:solidFill>
                            <a:srgbClr val="FF0000"/>
                          </a:solidFill>
                          <a:effectLst>
                            <a:outerShdw blurRad="38100" dist="38100" dir="2700000" algn="tl">
                              <a:srgbClr val="000000">
                                <a:alpha val="43137"/>
                              </a:srgbClr>
                            </a:outerShdw>
                          </a:effectLst>
                        </a:rPr>
                        <a:t> </a:t>
                      </a:r>
                      <a:r>
                        <a:rPr lang="en-US" sz="2800" b="0" kern="1200" dirty="0" err="1">
                          <a:solidFill>
                            <a:srgbClr val="FF0000"/>
                          </a:solidFill>
                          <a:effectLst>
                            <a:outerShdw blurRad="38100" dist="38100" dir="2700000" algn="tl">
                              <a:srgbClr val="000000">
                                <a:alpha val="43137"/>
                              </a:srgbClr>
                            </a:outerShdw>
                          </a:effectLst>
                        </a:rPr>
                        <a:t>thức</a:t>
                      </a:r>
                      <a:r>
                        <a:rPr lang="en-US" sz="2800" b="0" kern="1200" dirty="0">
                          <a:solidFill>
                            <a:srgbClr val="FF0000"/>
                          </a:solidFill>
                          <a:effectLst>
                            <a:outerShdw blurRad="38100" dist="38100" dir="2700000" algn="tl">
                              <a:srgbClr val="000000">
                                <a:alpha val="43137"/>
                              </a:srgbClr>
                            </a:outerShdw>
                          </a:effectLst>
                        </a:rPr>
                        <a:t> </a:t>
                      </a:r>
                      <a:r>
                        <a:rPr lang="en-US" sz="2800" b="0" kern="1200" dirty="0" err="1">
                          <a:solidFill>
                            <a:srgbClr val="FF0000"/>
                          </a:solidFill>
                          <a:effectLst>
                            <a:outerShdw blurRad="38100" dist="38100" dir="2700000" algn="tl">
                              <a:srgbClr val="000000">
                                <a:alpha val="43137"/>
                              </a:srgbClr>
                            </a:outerShdw>
                          </a:effectLst>
                        </a:rPr>
                        <a:t>nền</a:t>
                      </a:r>
                      <a:r>
                        <a:rPr lang="en-US" sz="2800" b="0" kern="1200" dirty="0">
                          <a:solidFill>
                            <a:schemeClr val="tx1"/>
                          </a:solidFill>
                          <a:effectLst>
                            <a:outerShdw blurRad="38100" dist="38100" dir="2700000" algn="tl">
                              <a:srgbClr val="000000">
                                <a:alpha val="43137"/>
                              </a:srgbClr>
                            </a:outerShdw>
                          </a:effectLst>
                        </a:rPr>
                        <a:t>)</a:t>
                      </a:r>
                      <a:endParaRPr lang="en-US" sz="2800" b="0" kern="1200" dirty="0">
                        <a:solidFill>
                          <a:schemeClr val="tx1"/>
                        </a:solidFill>
                        <a:effectLst>
                          <a:outerShdw blurRad="38100" dist="38100" dir="2700000" algn="tl">
                            <a:srgbClr val="000000">
                              <a:alpha val="43137"/>
                            </a:srgbClr>
                          </a:outerShdw>
                        </a:effectLst>
                        <a:latin typeface="+mn-lt"/>
                        <a:ea typeface="+mn-ea"/>
                        <a:cs typeface="+mn-cs"/>
                      </a:endParaRPr>
                    </a:p>
                  </a:txBody>
                  <a:tcPr marL="91416" marR="91416" marT="45708" marB="45708"/>
                </a:tc>
                <a:extLst>
                  <a:ext uri="{0D108BD9-81ED-4DB2-BD59-A6C34878D82A}">
                    <a16:rowId xmlns:a16="http://schemas.microsoft.com/office/drawing/2014/main" val="1430903475"/>
                  </a:ext>
                </a:extLst>
              </a:tr>
              <a:tr h="11584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err="1">
                          <a:solidFill>
                            <a:schemeClr val="tx1"/>
                          </a:solidFill>
                          <a:effectLst>
                            <a:outerShdw blurRad="38100" dist="38100" dir="2700000" algn="tl">
                              <a:srgbClr val="000000">
                                <a:alpha val="43137"/>
                              </a:srgbClr>
                            </a:outerShdw>
                          </a:effectLst>
                        </a:rPr>
                        <a:t>Hoạt</a:t>
                      </a:r>
                      <a:r>
                        <a:rPr lang="en-US" sz="2800" b="1" kern="1200" dirty="0">
                          <a:solidFill>
                            <a:schemeClr val="tx1"/>
                          </a:solidFill>
                          <a:effectLst>
                            <a:outerShdw blurRad="38100" dist="38100" dir="2700000" algn="tl">
                              <a:srgbClr val="000000">
                                <a:alpha val="43137"/>
                              </a:srgbClr>
                            </a:outerShdw>
                          </a:effectLst>
                        </a:rPr>
                        <a:t> </a:t>
                      </a:r>
                      <a:r>
                        <a:rPr lang="en-US" sz="2800" b="1" kern="1200" dirty="0" err="1">
                          <a:solidFill>
                            <a:schemeClr val="tx1"/>
                          </a:solidFill>
                          <a:effectLst>
                            <a:outerShdw blurRad="38100" dist="38100" dir="2700000" algn="tl">
                              <a:srgbClr val="000000">
                                <a:alpha val="43137"/>
                              </a:srgbClr>
                            </a:outerShdw>
                          </a:effectLst>
                        </a:rPr>
                        <a:t>động</a:t>
                      </a:r>
                      <a:r>
                        <a:rPr lang="en-US" sz="2800" b="1" kern="1200" dirty="0">
                          <a:solidFill>
                            <a:schemeClr val="tx1"/>
                          </a:solidFill>
                          <a:effectLst>
                            <a:outerShdw blurRad="38100" dist="38100" dir="2700000" algn="tl">
                              <a:srgbClr val="000000">
                                <a:alpha val="43137"/>
                              </a:srgbClr>
                            </a:outerShdw>
                          </a:effectLst>
                        </a:rPr>
                        <a:t> 3:</a:t>
                      </a:r>
                      <a:r>
                        <a:rPr lang="en-US" sz="2800" b="0" kern="1200" dirty="0">
                          <a:solidFill>
                            <a:schemeClr val="tx1"/>
                          </a:solidFill>
                          <a:effectLst>
                            <a:outerShdw blurRad="38100" dist="38100" dir="2700000" algn="tl">
                              <a:srgbClr val="000000">
                                <a:alpha val="43137"/>
                              </a:srgbClr>
                            </a:outerShdw>
                          </a:effectLst>
                        </a:rPr>
                        <a:t> </a:t>
                      </a:r>
                      <a:r>
                        <a:rPr lang="en-US" sz="2800" b="0" kern="1200" dirty="0" err="1">
                          <a:solidFill>
                            <a:schemeClr val="tx1"/>
                          </a:solidFill>
                          <a:effectLst>
                            <a:outerShdw blurRad="38100" dist="38100" dir="2700000" algn="tl">
                              <a:srgbClr val="000000">
                                <a:alpha val="43137"/>
                              </a:srgbClr>
                            </a:outerShdw>
                          </a:effectLst>
                          <a:highlight>
                            <a:srgbClr val="00FF00"/>
                          </a:highlight>
                        </a:rPr>
                        <a:t>Luyện</a:t>
                      </a:r>
                      <a:r>
                        <a:rPr lang="en-US" sz="2800" b="0" kern="1200" dirty="0">
                          <a:solidFill>
                            <a:schemeClr val="tx1"/>
                          </a:solidFill>
                          <a:effectLst>
                            <a:outerShdw blurRad="38100" dist="38100" dir="2700000" algn="tl">
                              <a:srgbClr val="000000">
                                <a:alpha val="43137"/>
                              </a:srgbClr>
                            </a:outerShdw>
                          </a:effectLst>
                          <a:highlight>
                            <a:srgbClr val="00FF00"/>
                          </a:highlight>
                        </a:rPr>
                        <a:t> </a:t>
                      </a:r>
                      <a:r>
                        <a:rPr lang="en-US" sz="2800" b="0" kern="1200" dirty="0" err="1">
                          <a:solidFill>
                            <a:schemeClr val="tx1"/>
                          </a:solidFill>
                          <a:effectLst>
                            <a:outerShdw blurRad="38100" dist="38100" dir="2700000" algn="tl">
                              <a:srgbClr val="000000">
                                <a:alpha val="43137"/>
                              </a:srgbClr>
                            </a:outerShdw>
                          </a:effectLst>
                          <a:highlight>
                            <a:srgbClr val="00FF00"/>
                          </a:highlight>
                        </a:rPr>
                        <a:t>tập</a:t>
                      </a:r>
                      <a:endParaRPr lang="en-US" sz="2800" b="0" kern="1200" dirty="0">
                        <a:solidFill>
                          <a:schemeClr val="tx1"/>
                        </a:solidFill>
                        <a:effectLst>
                          <a:outerShdw blurRad="38100" dist="38100" dir="2700000" algn="tl">
                            <a:srgbClr val="000000">
                              <a:alpha val="43137"/>
                            </a:srgbClr>
                          </a:outerShdw>
                        </a:effectLst>
                        <a:highlight>
                          <a:srgbClr val="00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0" kern="1200" dirty="0">
                        <a:solidFill>
                          <a:schemeClr val="tx1"/>
                        </a:solidFill>
                        <a:effectLst>
                          <a:outerShdw blurRad="38100" dist="38100" dir="2700000" algn="tl">
                            <a:srgbClr val="000000">
                              <a:alpha val="43137"/>
                            </a:srgbClr>
                          </a:outerShdw>
                        </a:effectLst>
                        <a:latin typeface="+mn-lt"/>
                        <a:ea typeface="+mn-ea"/>
                        <a:cs typeface="+mn-cs"/>
                      </a:endParaRPr>
                    </a:p>
                  </a:txBody>
                  <a:tcPr marL="91416" marR="91416" marT="45708" marB="45708"/>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err="1">
                          <a:solidFill>
                            <a:schemeClr val="tx1"/>
                          </a:solidFill>
                          <a:effectLst>
                            <a:outerShdw blurRad="38100" dist="38100" dir="2700000" algn="tl">
                              <a:srgbClr val="000000">
                                <a:alpha val="43137"/>
                              </a:srgbClr>
                            </a:outerShdw>
                          </a:effectLst>
                        </a:rPr>
                        <a:t>Hoạt</a:t>
                      </a:r>
                      <a:r>
                        <a:rPr lang="en-US" sz="2800" b="1" kern="1200" dirty="0">
                          <a:solidFill>
                            <a:schemeClr val="tx1"/>
                          </a:solidFill>
                          <a:effectLst>
                            <a:outerShdw blurRad="38100" dist="38100" dir="2700000" algn="tl">
                              <a:srgbClr val="000000">
                                <a:alpha val="43137"/>
                              </a:srgbClr>
                            </a:outerShdw>
                          </a:effectLst>
                        </a:rPr>
                        <a:t> </a:t>
                      </a:r>
                      <a:r>
                        <a:rPr lang="en-US" sz="2800" b="1" kern="1200" dirty="0" err="1">
                          <a:solidFill>
                            <a:schemeClr val="tx1"/>
                          </a:solidFill>
                          <a:effectLst>
                            <a:outerShdw blurRad="38100" dist="38100" dir="2700000" algn="tl">
                              <a:srgbClr val="000000">
                                <a:alpha val="43137"/>
                              </a:srgbClr>
                            </a:outerShdw>
                          </a:effectLst>
                        </a:rPr>
                        <a:t>động</a:t>
                      </a:r>
                      <a:r>
                        <a:rPr lang="en-US" sz="2800" b="1" kern="1200" dirty="0">
                          <a:solidFill>
                            <a:schemeClr val="tx1"/>
                          </a:solidFill>
                          <a:effectLst>
                            <a:outerShdw blurRad="38100" dist="38100" dir="2700000" algn="tl">
                              <a:srgbClr val="000000">
                                <a:alpha val="43137"/>
                              </a:srgbClr>
                            </a:outerShdw>
                          </a:effectLst>
                        </a:rPr>
                        <a:t> 3:</a:t>
                      </a:r>
                      <a:r>
                        <a:rPr lang="en-US" sz="2800" b="0" kern="1200" dirty="0">
                          <a:solidFill>
                            <a:schemeClr val="tx1"/>
                          </a:solidFill>
                          <a:effectLst>
                            <a:outerShdw blurRad="38100" dist="38100" dir="2700000" algn="tl">
                              <a:srgbClr val="000000">
                                <a:alpha val="43137"/>
                              </a:srgbClr>
                            </a:outerShdw>
                          </a:effectLst>
                        </a:rPr>
                        <a:t> </a:t>
                      </a:r>
                      <a:r>
                        <a:rPr lang="en-US" sz="2800" b="0" kern="1200" dirty="0" err="1">
                          <a:solidFill>
                            <a:schemeClr val="tx1"/>
                          </a:solidFill>
                          <a:effectLst>
                            <a:outerShdw blurRad="38100" dist="38100" dir="2700000" algn="tl">
                              <a:srgbClr val="000000">
                                <a:alpha val="43137"/>
                              </a:srgbClr>
                            </a:outerShdw>
                          </a:effectLst>
                          <a:highlight>
                            <a:srgbClr val="00FF00"/>
                          </a:highlight>
                        </a:rPr>
                        <a:t>Luyện</a:t>
                      </a:r>
                      <a:r>
                        <a:rPr lang="en-US" sz="2800" b="0" kern="1200" dirty="0">
                          <a:solidFill>
                            <a:schemeClr val="tx1"/>
                          </a:solidFill>
                          <a:effectLst>
                            <a:outerShdw blurRad="38100" dist="38100" dir="2700000" algn="tl">
                              <a:srgbClr val="000000">
                                <a:alpha val="43137"/>
                              </a:srgbClr>
                            </a:outerShdw>
                          </a:effectLst>
                          <a:highlight>
                            <a:srgbClr val="00FF00"/>
                          </a:highlight>
                        </a:rPr>
                        <a:t> </a:t>
                      </a:r>
                      <a:r>
                        <a:rPr lang="en-US" sz="2800" b="0" kern="1200" dirty="0" err="1">
                          <a:solidFill>
                            <a:schemeClr val="tx1"/>
                          </a:solidFill>
                          <a:effectLst>
                            <a:outerShdw blurRad="38100" dist="38100" dir="2700000" algn="tl">
                              <a:srgbClr val="000000">
                                <a:alpha val="43137"/>
                              </a:srgbClr>
                            </a:outerShdw>
                          </a:effectLst>
                          <a:highlight>
                            <a:srgbClr val="00FF00"/>
                          </a:highlight>
                        </a:rPr>
                        <a:t>tập</a:t>
                      </a:r>
                      <a:r>
                        <a:rPr lang="en-US" sz="2800" b="0" kern="1200" dirty="0">
                          <a:solidFill>
                            <a:schemeClr val="tx1"/>
                          </a:solidFill>
                          <a:effectLst>
                            <a:outerShdw blurRad="38100" dist="38100" dir="2700000" algn="tl">
                              <a:srgbClr val="000000">
                                <a:alpha val="43137"/>
                              </a:srgbClr>
                            </a:outerShdw>
                          </a:effectLst>
                          <a:highlight>
                            <a:srgbClr val="00FF00"/>
                          </a:highlight>
                        </a:rPr>
                        <a:t> </a:t>
                      </a:r>
                      <a:r>
                        <a:rPr lang="en-US" sz="2800" b="0" kern="1200" dirty="0" err="1">
                          <a:solidFill>
                            <a:schemeClr val="tx1"/>
                          </a:solidFill>
                          <a:effectLst>
                            <a:outerShdw blurRad="38100" dist="38100" dir="2700000" algn="tl">
                              <a:srgbClr val="000000">
                                <a:alpha val="43137"/>
                              </a:srgbClr>
                            </a:outerShdw>
                          </a:effectLst>
                        </a:rPr>
                        <a:t>và</a:t>
                      </a:r>
                      <a:r>
                        <a:rPr lang="en-US" sz="2800" b="0" kern="1200" dirty="0">
                          <a:solidFill>
                            <a:schemeClr val="tx1"/>
                          </a:solidFill>
                          <a:effectLst>
                            <a:outerShdw blurRad="38100" dist="38100" dir="2700000" algn="tl">
                              <a:srgbClr val="000000">
                                <a:alpha val="43137"/>
                              </a:srgbClr>
                            </a:outerShdw>
                          </a:effectLst>
                        </a:rPr>
                        <a:t> </a:t>
                      </a:r>
                      <a:r>
                        <a:rPr lang="en-US" sz="2800" b="0" kern="1200" dirty="0" err="1">
                          <a:solidFill>
                            <a:schemeClr val="tx1"/>
                          </a:solidFill>
                          <a:effectLst>
                            <a:outerShdw blurRad="38100" dist="38100" dir="2700000" algn="tl">
                              <a:srgbClr val="000000">
                                <a:alpha val="43137"/>
                              </a:srgbClr>
                            </a:outerShdw>
                          </a:effectLst>
                          <a:highlight>
                            <a:srgbClr val="00FFFF"/>
                          </a:highlight>
                        </a:rPr>
                        <a:t>vận</a:t>
                      </a:r>
                      <a:r>
                        <a:rPr lang="en-US" sz="2800" b="0" kern="1200" dirty="0">
                          <a:solidFill>
                            <a:schemeClr val="tx1"/>
                          </a:solidFill>
                          <a:effectLst>
                            <a:outerShdw blurRad="38100" dist="38100" dir="2700000" algn="tl">
                              <a:srgbClr val="000000">
                                <a:alpha val="43137"/>
                              </a:srgbClr>
                            </a:outerShdw>
                          </a:effectLst>
                          <a:highlight>
                            <a:srgbClr val="00FFFF"/>
                          </a:highlight>
                        </a:rPr>
                        <a:t> </a:t>
                      </a:r>
                      <a:r>
                        <a:rPr lang="en-US" sz="2800" b="0" kern="1200" dirty="0" err="1">
                          <a:solidFill>
                            <a:schemeClr val="tx1"/>
                          </a:solidFill>
                          <a:effectLst>
                            <a:outerShdw blurRad="38100" dist="38100" dir="2700000" algn="tl">
                              <a:srgbClr val="000000">
                                <a:alpha val="43137"/>
                              </a:srgbClr>
                            </a:outerShdw>
                          </a:effectLst>
                          <a:highlight>
                            <a:srgbClr val="00FFFF"/>
                          </a:highlight>
                        </a:rPr>
                        <a:t>dụng</a:t>
                      </a:r>
                      <a:endParaRPr lang="en-US" sz="2800" b="0" kern="1200" dirty="0">
                        <a:solidFill>
                          <a:schemeClr val="tx1"/>
                        </a:solidFill>
                        <a:effectLst>
                          <a:outerShdw blurRad="38100" dist="38100" dir="2700000" algn="tl">
                            <a:srgbClr val="000000">
                              <a:alpha val="43137"/>
                            </a:srgbClr>
                          </a:outerShdw>
                        </a:effectLst>
                        <a:highlight>
                          <a:srgbClr val="00FFFF"/>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kern="1200" dirty="0">
                          <a:solidFill>
                            <a:schemeClr val="tx1"/>
                          </a:solidFill>
                          <a:effectLst>
                            <a:outerShdw blurRad="38100" dist="38100" dir="2700000" algn="tl">
                              <a:srgbClr val="000000">
                                <a:alpha val="43137"/>
                              </a:srgbClr>
                            </a:outerShdw>
                          </a:effectLst>
                        </a:rPr>
                        <a:t>a) </a:t>
                      </a:r>
                      <a:r>
                        <a:rPr lang="en-US" sz="2800" b="0" kern="1200" dirty="0" err="1">
                          <a:solidFill>
                            <a:srgbClr val="002060"/>
                          </a:solidFill>
                          <a:effectLst>
                            <a:outerShdw blurRad="38100" dist="38100" dir="2700000" algn="tl">
                              <a:srgbClr val="000000">
                                <a:alpha val="43137"/>
                              </a:srgbClr>
                            </a:outerShdw>
                          </a:effectLst>
                        </a:rPr>
                        <a:t>Đề</a:t>
                      </a:r>
                      <a:r>
                        <a:rPr lang="en-US" sz="2800" b="0" kern="1200" dirty="0">
                          <a:solidFill>
                            <a:srgbClr val="002060"/>
                          </a:solidFill>
                          <a:effectLst>
                            <a:outerShdw blurRad="38100" dist="38100" dir="2700000" algn="tl">
                              <a:srgbClr val="000000">
                                <a:alpha val="43137"/>
                              </a:srgbClr>
                            </a:outerShdw>
                          </a:effectLst>
                        </a:rPr>
                        <a:t> </a:t>
                      </a:r>
                      <a:r>
                        <a:rPr lang="en-US" sz="2800" b="0" kern="1200" dirty="0" err="1">
                          <a:solidFill>
                            <a:srgbClr val="002060"/>
                          </a:solidFill>
                          <a:effectLst>
                            <a:outerShdw blurRad="38100" dist="38100" dir="2700000" algn="tl">
                              <a:srgbClr val="000000">
                                <a:alpha val="43137"/>
                              </a:srgbClr>
                            </a:outerShdw>
                          </a:effectLst>
                        </a:rPr>
                        <a:t>xuất</a:t>
                      </a:r>
                      <a:r>
                        <a:rPr lang="en-US" sz="2800" b="0" kern="1200" dirty="0">
                          <a:solidFill>
                            <a:srgbClr val="002060"/>
                          </a:solidFill>
                          <a:effectLst>
                            <a:outerShdw blurRad="38100" dist="38100" dir="2700000" algn="tl">
                              <a:srgbClr val="000000">
                                <a:alpha val="43137"/>
                              </a:srgbClr>
                            </a:outerShdw>
                          </a:effectLst>
                        </a:rPr>
                        <a:t> </a:t>
                      </a:r>
                      <a:r>
                        <a:rPr lang="en-US" sz="2800" b="0" kern="1200" dirty="0" err="1">
                          <a:solidFill>
                            <a:srgbClr val="002060"/>
                          </a:solidFill>
                          <a:effectLst>
                            <a:outerShdw blurRad="38100" dist="38100" dir="2700000" algn="tl">
                              <a:srgbClr val="000000">
                                <a:alpha val="43137"/>
                              </a:srgbClr>
                            </a:outerShdw>
                          </a:effectLst>
                        </a:rPr>
                        <a:t>và</a:t>
                      </a:r>
                      <a:r>
                        <a:rPr lang="en-US" sz="2800" b="0" kern="1200" dirty="0">
                          <a:solidFill>
                            <a:srgbClr val="002060"/>
                          </a:solidFill>
                          <a:effectLst>
                            <a:outerShdw blurRad="38100" dist="38100" dir="2700000" algn="tl">
                              <a:srgbClr val="000000">
                                <a:alpha val="43137"/>
                              </a:srgbClr>
                            </a:outerShdw>
                          </a:effectLst>
                        </a:rPr>
                        <a:t> </a:t>
                      </a:r>
                      <a:r>
                        <a:rPr lang="en-US" sz="2800" b="0" kern="1200" dirty="0" err="1">
                          <a:solidFill>
                            <a:srgbClr val="002060"/>
                          </a:solidFill>
                          <a:effectLst>
                            <a:outerShdw blurRad="38100" dist="38100" dir="2700000" algn="tl">
                              <a:srgbClr val="000000">
                                <a:alpha val="43137"/>
                              </a:srgbClr>
                            </a:outerShdw>
                          </a:effectLst>
                        </a:rPr>
                        <a:t>lựa</a:t>
                      </a:r>
                      <a:r>
                        <a:rPr lang="en-US" sz="2800" b="0" kern="1200" dirty="0">
                          <a:solidFill>
                            <a:srgbClr val="002060"/>
                          </a:solidFill>
                          <a:effectLst>
                            <a:outerShdw blurRad="38100" dist="38100" dir="2700000" algn="tl">
                              <a:srgbClr val="000000">
                                <a:alpha val="43137"/>
                              </a:srgbClr>
                            </a:outerShdw>
                          </a:effectLst>
                        </a:rPr>
                        <a:t> </a:t>
                      </a:r>
                      <a:r>
                        <a:rPr lang="en-US" sz="2800" b="0" kern="1200" dirty="0" err="1">
                          <a:solidFill>
                            <a:srgbClr val="002060"/>
                          </a:solidFill>
                          <a:effectLst>
                            <a:outerShdw blurRad="38100" dist="38100" dir="2700000" algn="tl">
                              <a:srgbClr val="000000">
                                <a:alpha val="43137"/>
                              </a:srgbClr>
                            </a:outerShdw>
                          </a:effectLst>
                        </a:rPr>
                        <a:t>chọn</a:t>
                      </a:r>
                      <a:r>
                        <a:rPr lang="en-US" sz="2800" b="0" kern="1200" dirty="0">
                          <a:solidFill>
                            <a:srgbClr val="002060"/>
                          </a:solidFill>
                          <a:effectLst>
                            <a:outerShdw blurRad="38100" dist="38100" dir="2700000" algn="tl">
                              <a:srgbClr val="000000">
                                <a:alpha val="43137"/>
                              </a:srgbClr>
                            </a:outerShdw>
                          </a:effectLst>
                        </a:rPr>
                        <a:t> </a:t>
                      </a:r>
                      <a:r>
                        <a:rPr lang="en-US" sz="2800" b="0" kern="1200" dirty="0" err="1">
                          <a:solidFill>
                            <a:srgbClr val="002060"/>
                          </a:solidFill>
                          <a:effectLst>
                            <a:outerShdw blurRad="38100" dist="38100" dir="2700000" algn="tl">
                              <a:srgbClr val="000000">
                                <a:alpha val="43137"/>
                              </a:srgbClr>
                            </a:outerShdw>
                          </a:effectLst>
                        </a:rPr>
                        <a:t>giải</a:t>
                      </a:r>
                      <a:r>
                        <a:rPr lang="en-US" sz="2800" b="0" kern="1200" dirty="0">
                          <a:solidFill>
                            <a:srgbClr val="002060"/>
                          </a:solidFill>
                          <a:effectLst>
                            <a:outerShdw blurRad="38100" dist="38100" dir="2700000" algn="tl">
                              <a:srgbClr val="000000">
                                <a:alpha val="43137"/>
                              </a:srgbClr>
                            </a:outerShdw>
                          </a:effectLst>
                        </a:rPr>
                        <a:t> </a:t>
                      </a:r>
                      <a:r>
                        <a:rPr lang="en-US" sz="2800" b="0" kern="1200" dirty="0" err="1">
                          <a:solidFill>
                            <a:srgbClr val="002060"/>
                          </a:solidFill>
                          <a:effectLst>
                            <a:outerShdw blurRad="38100" dist="38100" dir="2700000" algn="tl">
                              <a:srgbClr val="000000">
                                <a:alpha val="43137"/>
                              </a:srgbClr>
                            </a:outerShdw>
                          </a:effectLst>
                        </a:rPr>
                        <a:t>pháp</a:t>
                      </a:r>
                      <a:endParaRPr lang="en-US" sz="2800" b="0" kern="1200" dirty="0">
                        <a:solidFill>
                          <a:srgbClr val="002060"/>
                        </a:solidFill>
                        <a:effectLst>
                          <a:outerShdw blurRad="38100" dist="38100" dir="2700000" algn="tl">
                            <a:srgbClr val="000000">
                              <a:alpha val="43137"/>
                            </a:srgbClr>
                          </a:outerShdw>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kern="1200" dirty="0">
                          <a:solidFill>
                            <a:srgbClr val="002060"/>
                          </a:solidFill>
                          <a:effectLst>
                            <a:outerShdw blurRad="38100" dist="38100" dir="2700000" algn="tl">
                              <a:srgbClr val="000000">
                                <a:alpha val="43137"/>
                              </a:srgbClr>
                            </a:outerShdw>
                          </a:effectLst>
                        </a:rPr>
                        <a:t>b) </a:t>
                      </a:r>
                      <a:r>
                        <a:rPr lang="en-US" sz="2800" b="0" kern="1200" dirty="0" err="1">
                          <a:solidFill>
                            <a:srgbClr val="002060"/>
                          </a:solidFill>
                          <a:effectLst>
                            <a:outerShdw blurRad="38100" dist="38100" dir="2700000" algn="tl">
                              <a:srgbClr val="000000">
                                <a:alpha val="43137"/>
                              </a:srgbClr>
                            </a:outerShdw>
                          </a:effectLst>
                        </a:rPr>
                        <a:t>Chế</a:t>
                      </a:r>
                      <a:r>
                        <a:rPr lang="en-US" sz="2800" b="0" kern="1200" dirty="0">
                          <a:solidFill>
                            <a:srgbClr val="002060"/>
                          </a:solidFill>
                          <a:effectLst>
                            <a:outerShdw blurRad="38100" dist="38100" dir="2700000" algn="tl">
                              <a:srgbClr val="000000">
                                <a:alpha val="43137"/>
                              </a:srgbClr>
                            </a:outerShdw>
                          </a:effectLst>
                        </a:rPr>
                        <a:t> </a:t>
                      </a:r>
                      <a:r>
                        <a:rPr lang="en-US" sz="2800" b="0" kern="1200" dirty="0" err="1">
                          <a:solidFill>
                            <a:srgbClr val="002060"/>
                          </a:solidFill>
                          <a:effectLst>
                            <a:outerShdw blurRad="38100" dist="38100" dir="2700000" algn="tl">
                              <a:srgbClr val="000000">
                                <a:alpha val="43137"/>
                              </a:srgbClr>
                            </a:outerShdw>
                          </a:effectLst>
                        </a:rPr>
                        <a:t>tạo</a:t>
                      </a:r>
                      <a:r>
                        <a:rPr lang="en-US" sz="2800" b="0" kern="1200" dirty="0">
                          <a:solidFill>
                            <a:srgbClr val="002060"/>
                          </a:solidFill>
                          <a:effectLst>
                            <a:outerShdw blurRad="38100" dist="38100" dir="2700000" algn="tl">
                              <a:srgbClr val="000000">
                                <a:alpha val="43137"/>
                              </a:srgbClr>
                            </a:outerShdw>
                          </a:effectLst>
                        </a:rPr>
                        <a:t> </a:t>
                      </a:r>
                      <a:r>
                        <a:rPr lang="en-US" sz="2800" b="0" kern="1200" dirty="0" err="1">
                          <a:solidFill>
                            <a:srgbClr val="002060"/>
                          </a:solidFill>
                          <a:effectLst>
                            <a:outerShdw blurRad="38100" dist="38100" dir="2700000" algn="tl">
                              <a:srgbClr val="000000">
                                <a:alpha val="43137"/>
                              </a:srgbClr>
                            </a:outerShdw>
                          </a:effectLst>
                        </a:rPr>
                        <a:t>sản</a:t>
                      </a:r>
                      <a:r>
                        <a:rPr lang="en-US" sz="2800" b="0" kern="1200" dirty="0">
                          <a:solidFill>
                            <a:srgbClr val="002060"/>
                          </a:solidFill>
                          <a:effectLst>
                            <a:outerShdw blurRad="38100" dist="38100" dir="2700000" algn="tl">
                              <a:srgbClr val="000000">
                                <a:alpha val="43137"/>
                              </a:srgbClr>
                            </a:outerShdw>
                          </a:effectLst>
                        </a:rPr>
                        <a:t> </a:t>
                      </a:r>
                      <a:r>
                        <a:rPr lang="en-US" sz="2800" b="0" kern="1200" dirty="0" err="1">
                          <a:solidFill>
                            <a:srgbClr val="002060"/>
                          </a:solidFill>
                          <a:effectLst>
                            <a:outerShdw blurRad="38100" dist="38100" dir="2700000" algn="tl">
                              <a:srgbClr val="000000">
                                <a:alpha val="43137"/>
                              </a:srgbClr>
                            </a:outerShdw>
                          </a:effectLst>
                        </a:rPr>
                        <a:t>phẩm</a:t>
                      </a:r>
                      <a:r>
                        <a:rPr lang="en-US" sz="2800" b="0" kern="1200" dirty="0">
                          <a:solidFill>
                            <a:srgbClr val="002060"/>
                          </a:solidFill>
                          <a:effectLst>
                            <a:outerShdw blurRad="38100" dist="38100" dir="2700000" algn="tl">
                              <a:srgbClr val="000000">
                                <a:alpha val="43137"/>
                              </a:srgbClr>
                            </a:outerShdw>
                          </a:effectLst>
                        </a:rPr>
                        <a:t>, </a:t>
                      </a:r>
                      <a:r>
                        <a:rPr lang="en-US" sz="2800" b="0" kern="1200" dirty="0" err="1">
                          <a:solidFill>
                            <a:srgbClr val="002060"/>
                          </a:solidFill>
                          <a:effectLst>
                            <a:outerShdw blurRad="38100" dist="38100" dir="2700000" algn="tl">
                              <a:srgbClr val="000000">
                                <a:alpha val="43137"/>
                              </a:srgbClr>
                            </a:outerShdw>
                          </a:effectLst>
                        </a:rPr>
                        <a:t>thử</a:t>
                      </a:r>
                      <a:r>
                        <a:rPr lang="en-US" sz="2800" b="0" kern="1200" dirty="0">
                          <a:solidFill>
                            <a:srgbClr val="002060"/>
                          </a:solidFill>
                          <a:effectLst>
                            <a:outerShdw blurRad="38100" dist="38100" dir="2700000" algn="tl">
                              <a:srgbClr val="000000">
                                <a:alpha val="43137"/>
                              </a:srgbClr>
                            </a:outerShdw>
                          </a:effectLst>
                        </a:rPr>
                        <a:t> </a:t>
                      </a:r>
                      <a:r>
                        <a:rPr lang="en-US" sz="2800" b="0" kern="1200" dirty="0" err="1">
                          <a:solidFill>
                            <a:srgbClr val="002060"/>
                          </a:solidFill>
                          <a:effectLst>
                            <a:outerShdw blurRad="38100" dist="38100" dir="2700000" algn="tl">
                              <a:srgbClr val="000000">
                                <a:alpha val="43137"/>
                              </a:srgbClr>
                            </a:outerShdw>
                          </a:effectLst>
                        </a:rPr>
                        <a:t>nghiệm</a:t>
                      </a:r>
                      <a:r>
                        <a:rPr lang="en-US" sz="2800" b="0" kern="1200" dirty="0">
                          <a:solidFill>
                            <a:srgbClr val="002060"/>
                          </a:solidFill>
                          <a:effectLst>
                            <a:outerShdw blurRad="38100" dist="38100" dir="2700000" algn="tl">
                              <a:srgbClr val="000000">
                                <a:alpha val="43137"/>
                              </a:srgbClr>
                            </a:outerShdw>
                          </a:effectLst>
                        </a:rPr>
                        <a:t> </a:t>
                      </a:r>
                      <a:r>
                        <a:rPr lang="en-US" sz="2800" b="0" kern="1200" dirty="0" err="1">
                          <a:solidFill>
                            <a:srgbClr val="002060"/>
                          </a:solidFill>
                          <a:effectLst>
                            <a:outerShdw blurRad="38100" dist="38100" dir="2700000" algn="tl">
                              <a:srgbClr val="000000">
                                <a:alpha val="43137"/>
                              </a:srgbClr>
                            </a:outerShdw>
                          </a:effectLst>
                        </a:rPr>
                        <a:t>và</a:t>
                      </a:r>
                      <a:r>
                        <a:rPr lang="en-US" sz="2800" b="0" kern="1200" dirty="0">
                          <a:solidFill>
                            <a:srgbClr val="002060"/>
                          </a:solidFill>
                          <a:effectLst>
                            <a:outerShdw blurRad="38100" dist="38100" dir="2700000" algn="tl">
                              <a:srgbClr val="000000">
                                <a:alpha val="43137"/>
                              </a:srgbClr>
                            </a:outerShdw>
                          </a:effectLst>
                        </a:rPr>
                        <a:t> </a:t>
                      </a:r>
                      <a:r>
                        <a:rPr lang="en-US" sz="2800" b="0" kern="1200" dirty="0" err="1">
                          <a:solidFill>
                            <a:srgbClr val="002060"/>
                          </a:solidFill>
                          <a:effectLst>
                            <a:outerShdw blurRad="38100" dist="38100" dir="2700000" algn="tl">
                              <a:srgbClr val="000000">
                                <a:alpha val="43137"/>
                              </a:srgbClr>
                            </a:outerShdw>
                          </a:effectLst>
                        </a:rPr>
                        <a:t>đánh</a:t>
                      </a:r>
                      <a:r>
                        <a:rPr lang="en-US" sz="2800" b="0" kern="1200" dirty="0">
                          <a:solidFill>
                            <a:srgbClr val="002060"/>
                          </a:solidFill>
                          <a:effectLst>
                            <a:outerShdw blurRad="38100" dist="38100" dir="2700000" algn="tl">
                              <a:srgbClr val="000000">
                                <a:alpha val="43137"/>
                              </a:srgbClr>
                            </a:outerShdw>
                          </a:effectLst>
                        </a:rPr>
                        <a:t> </a:t>
                      </a:r>
                      <a:r>
                        <a:rPr lang="en-US" sz="2800" b="0" kern="1200" dirty="0" err="1">
                          <a:solidFill>
                            <a:srgbClr val="002060"/>
                          </a:solidFill>
                          <a:effectLst>
                            <a:outerShdw blurRad="38100" dist="38100" dir="2700000" algn="tl">
                              <a:srgbClr val="000000">
                                <a:alpha val="43137"/>
                              </a:srgbClr>
                            </a:outerShdw>
                          </a:effectLst>
                        </a:rPr>
                        <a:t>giá</a:t>
                      </a:r>
                      <a:endParaRPr lang="en-US" sz="2800" b="0" kern="1200" dirty="0">
                        <a:solidFill>
                          <a:srgbClr val="002060"/>
                        </a:solidFill>
                        <a:effectLst>
                          <a:outerShdw blurRad="38100" dist="38100" dir="2700000" algn="tl">
                            <a:srgbClr val="000000">
                              <a:alpha val="43137"/>
                            </a:srgbClr>
                          </a:outerShdw>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kern="1200" dirty="0">
                          <a:solidFill>
                            <a:srgbClr val="002060"/>
                          </a:solidFill>
                          <a:effectLst>
                            <a:outerShdw blurRad="38100" dist="38100" dir="2700000" algn="tl">
                              <a:srgbClr val="000000">
                                <a:alpha val="43137"/>
                              </a:srgbClr>
                            </a:outerShdw>
                          </a:effectLst>
                        </a:rPr>
                        <a:t>c) Chia </a:t>
                      </a:r>
                      <a:r>
                        <a:rPr lang="en-US" sz="2800" b="0" kern="1200" dirty="0" err="1">
                          <a:solidFill>
                            <a:srgbClr val="002060"/>
                          </a:solidFill>
                          <a:effectLst>
                            <a:outerShdw blurRad="38100" dist="38100" dir="2700000" algn="tl">
                              <a:srgbClr val="000000">
                                <a:alpha val="43137"/>
                              </a:srgbClr>
                            </a:outerShdw>
                          </a:effectLst>
                        </a:rPr>
                        <a:t>sẻ</a:t>
                      </a:r>
                      <a:r>
                        <a:rPr lang="en-US" sz="2800" b="0" kern="1200" dirty="0">
                          <a:solidFill>
                            <a:srgbClr val="002060"/>
                          </a:solidFill>
                          <a:effectLst>
                            <a:outerShdw blurRad="38100" dist="38100" dir="2700000" algn="tl">
                              <a:srgbClr val="000000">
                                <a:alpha val="43137"/>
                              </a:srgbClr>
                            </a:outerShdw>
                          </a:effectLst>
                        </a:rPr>
                        <a:t>, </a:t>
                      </a:r>
                      <a:r>
                        <a:rPr lang="en-US" sz="2800" b="0" kern="1200" dirty="0" err="1">
                          <a:solidFill>
                            <a:srgbClr val="002060"/>
                          </a:solidFill>
                          <a:effectLst>
                            <a:outerShdw blurRad="38100" dist="38100" dir="2700000" algn="tl">
                              <a:srgbClr val="000000">
                                <a:alpha val="43137"/>
                              </a:srgbClr>
                            </a:outerShdw>
                          </a:effectLst>
                        </a:rPr>
                        <a:t>thảo</a:t>
                      </a:r>
                      <a:r>
                        <a:rPr lang="en-US" sz="2800" b="0" kern="1200" dirty="0">
                          <a:solidFill>
                            <a:srgbClr val="002060"/>
                          </a:solidFill>
                          <a:effectLst>
                            <a:outerShdw blurRad="38100" dist="38100" dir="2700000" algn="tl">
                              <a:srgbClr val="000000">
                                <a:alpha val="43137"/>
                              </a:srgbClr>
                            </a:outerShdw>
                          </a:effectLst>
                        </a:rPr>
                        <a:t> </a:t>
                      </a:r>
                      <a:r>
                        <a:rPr lang="en-US" sz="2800" b="0" kern="1200" dirty="0" err="1">
                          <a:solidFill>
                            <a:srgbClr val="002060"/>
                          </a:solidFill>
                          <a:effectLst>
                            <a:outerShdw blurRad="38100" dist="38100" dir="2700000" algn="tl">
                              <a:srgbClr val="000000">
                                <a:alpha val="43137"/>
                              </a:srgbClr>
                            </a:outerShdw>
                          </a:effectLst>
                        </a:rPr>
                        <a:t>luận</a:t>
                      </a:r>
                      <a:r>
                        <a:rPr lang="en-US" sz="2800" b="0" kern="1200" dirty="0">
                          <a:solidFill>
                            <a:srgbClr val="002060"/>
                          </a:solidFill>
                          <a:effectLst>
                            <a:outerShdw blurRad="38100" dist="38100" dir="2700000" algn="tl">
                              <a:srgbClr val="000000">
                                <a:alpha val="43137"/>
                              </a:srgbClr>
                            </a:outerShdw>
                          </a:effectLst>
                        </a:rPr>
                        <a:t>, </a:t>
                      </a:r>
                      <a:r>
                        <a:rPr lang="en-US" sz="2800" b="0" kern="1200" dirty="0" err="1">
                          <a:solidFill>
                            <a:srgbClr val="002060"/>
                          </a:solidFill>
                          <a:effectLst>
                            <a:outerShdw blurRad="38100" dist="38100" dir="2700000" algn="tl">
                              <a:srgbClr val="000000">
                                <a:alpha val="43137"/>
                              </a:srgbClr>
                            </a:outerShdw>
                          </a:effectLst>
                        </a:rPr>
                        <a:t>điều</a:t>
                      </a:r>
                      <a:r>
                        <a:rPr lang="en-US" sz="2800" b="0" kern="1200" dirty="0">
                          <a:solidFill>
                            <a:srgbClr val="002060"/>
                          </a:solidFill>
                          <a:effectLst>
                            <a:outerShdw blurRad="38100" dist="38100" dir="2700000" algn="tl">
                              <a:srgbClr val="000000">
                                <a:alpha val="43137"/>
                              </a:srgbClr>
                            </a:outerShdw>
                          </a:effectLst>
                        </a:rPr>
                        <a:t> </a:t>
                      </a:r>
                      <a:r>
                        <a:rPr lang="en-US" sz="2800" b="0" kern="1200" dirty="0" err="1">
                          <a:solidFill>
                            <a:srgbClr val="002060"/>
                          </a:solidFill>
                          <a:effectLst>
                            <a:outerShdw blurRad="38100" dist="38100" dir="2700000" algn="tl">
                              <a:srgbClr val="000000">
                                <a:alpha val="43137"/>
                              </a:srgbClr>
                            </a:outerShdw>
                          </a:effectLst>
                        </a:rPr>
                        <a:t>chỉnh</a:t>
                      </a:r>
                      <a:endParaRPr lang="en-US" sz="2800" b="0" kern="1200" dirty="0">
                        <a:solidFill>
                          <a:srgbClr val="002060"/>
                        </a:solidFill>
                        <a:effectLst>
                          <a:outerShdw blurRad="38100" dist="38100" dir="2700000" algn="tl">
                            <a:srgbClr val="000000">
                              <a:alpha val="43137"/>
                            </a:srgbClr>
                          </a:outerShdw>
                        </a:effectLst>
                        <a:latin typeface="+mn-lt"/>
                        <a:ea typeface="+mn-ea"/>
                        <a:cs typeface="+mn-cs"/>
                      </a:endParaRPr>
                    </a:p>
                  </a:txBody>
                  <a:tcPr marL="91416" marR="91416" marT="45708" marB="45708"/>
                </a:tc>
                <a:extLst>
                  <a:ext uri="{0D108BD9-81ED-4DB2-BD59-A6C34878D82A}">
                    <a16:rowId xmlns:a16="http://schemas.microsoft.com/office/drawing/2014/main" val="1975732966"/>
                  </a:ext>
                </a:extLst>
              </a:tr>
              <a:tr h="11584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err="1">
                          <a:solidFill>
                            <a:schemeClr val="tx1"/>
                          </a:solidFill>
                          <a:effectLst>
                            <a:outerShdw blurRad="38100" dist="38100" dir="2700000" algn="tl">
                              <a:srgbClr val="000000">
                                <a:alpha val="43137"/>
                              </a:srgbClr>
                            </a:outerShdw>
                          </a:effectLst>
                        </a:rPr>
                        <a:t>Hoạt</a:t>
                      </a:r>
                      <a:r>
                        <a:rPr lang="en-US" sz="2800" b="1" kern="1200" dirty="0">
                          <a:solidFill>
                            <a:schemeClr val="tx1"/>
                          </a:solidFill>
                          <a:effectLst>
                            <a:outerShdw blurRad="38100" dist="38100" dir="2700000" algn="tl">
                              <a:srgbClr val="000000">
                                <a:alpha val="43137"/>
                              </a:srgbClr>
                            </a:outerShdw>
                          </a:effectLst>
                        </a:rPr>
                        <a:t> </a:t>
                      </a:r>
                      <a:r>
                        <a:rPr lang="en-US" sz="2800" b="1" kern="1200" dirty="0" err="1">
                          <a:solidFill>
                            <a:schemeClr val="tx1"/>
                          </a:solidFill>
                          <a:effectLst>
                            <a:outerShdw blurRad="38100" dist="38100" dir="2700000" algn="tl">
                              <a:srgbClr val="000000">
                                <a:alpha val="43137"/>
                              </a:srgbClr>
                            </a:outerShdw>
                          </a:effectLst>
                        </a:rPr>
                        <a:t>động</a:t>
                      </a:r>
                      <a:r>
                        <a:rPr lang="en-US" sz="2800" b="1" kern="1200" dirty="0">
                          <a:solidFill>
                            <a:schemeClr val="tx1"/>
                          </a:solidFill>
                          <a:effectLst>
                            <a:outerShdw blurRad="38100" dist="38100" dir="2700000" algn="tl">
                              <a:srgbClr val="000000">
                                <a:alpha val="43137"/>
                              </a:srgbClr>
                            </a:outerShdw>
                          </a:effectLst>
                        </a:rPr>
                        <a:t> 4:</a:t>
                      </a:r>
                      <a:r>
                        <a:rPr lang="en-US" sz="2800" b="0" kern="1200" dirty="0">
                          <a:solidFill>
                            <a:schemeClr val="tx1"/>
                          </a:solidFill>
                          <a:effectLst>
                            <a:outerShdw blurRad="38100" dist="38100" dir="2700000" algn="tl">
                              <a:srgbClr val="000000">
                                <a:alpha val="43137"/>
                              </a:srgbClr>
                            </a:outerShdw>
                          </a:effectLst>
                        </a:rPr>
                        <a:t> </a:t>
                      </a:r>
                      <a:r>
                        <a:rPr lang="en-US" sz="2800" b="0" kern="1200" dirty="0" err="1">
                          <a:solidFill>
                            <a:schemeClr val="tx1"/>
                          </a:solidFill>
                          <a:effectLst>
                            <a:outerShdw blurRad="38100" dist="38100" dir="2700000" algn="tl">
                              <a:srgbClr val="000000">
                                <a:alpha val="43137"/>
                              </a:srgbClr>
                            </a:outerShdw>
                          </a:effectLst>
                          <a:highlight>
                            <a:srgbClr val="00FFFF"/>
                          </a:highlight>
                        </a:rPr>
                        <a:t>Vận</a:t>
                      </a:r>
                      <a:r>
                        <a:rPr lang="en-US" sz="2800" b="0" kern="1200" dirty="0">
                          <a:solidFill>
                            <a:schemeClr val="tx1"/>
                          </a:solidFill>
                          <a:effectLst>
                            <a:outerShdw blurRad="38100" dist="38100" dir="2700000" algn="tl">
                              <a:srgbClr val="000000">
                                <a:alpha val="43137"/>
                              </a:srgbClr>
                            </a:outerShdw>
                          </a:effectLst>
                          <a:highlight>
                            <a:srgbClr val="00FFFF"/>
                          </a:highlight>
                        </a:rPr>
                        <a:t> </a:t>
                      </a:r>
                      <a:r>
                        <a:rPr lang="en-US" sz="2800" b="0" kern="1200" dirty="0" err="1">
                          <a:solidFill>
                            <a:schemeClr val="tx1"/>
                          </a:solidFill>
                          <a:effectLst>
                            <a:outerShdw blurRad="38100" dist="38100" dir="2700000" algn="tl">
                              <a:srgbClr val="000000">
                                <a:alpha val="43137"/>
                              </a:srgbClr>
                            </a:outerShdw>
                          </a:effectLst>
                          <a:highlight>
                            <a:srgbClr val="00FFFF"/>
                          </a:highlight>
                        </a:rPr>
                        <a:t>dụng</a:t>
                      </a:r>
                      <a:endParaRPr lang="en-US" sz="2800" b="0" kern="1200" dirty="0">
                        <a:solidFill>
                          <a:schemeClr val="tx1"/>
                        </a:solidFill>
                        <a:effectLst>
                          <a:outerShdw blurRad="38100" dist="38100" dir="2700000" algn="tl">
                            <a:srgbClr val="000000">
                              <a:alpha val="43137"/>
                            </a:srgbClr>
                          </a:outerShdw>
                        </a:effectLst>
                        <a:highlight>
                          <a:srgbClr val="00FFFF"/>
                        </a:highlight>
                        <a:latin typeface="+mn-lt"/>
                        <a:ea typeface="+mn-ea"/>
                        <a:cs typeface="+mn-cs"/>
                      </a:endParaRPr>
                    </a:p>
                  </a:txBody>
                  <a:tcPr marL="91416" marR="91416" marT="45708" marB="45708"/>
                </a:tc>
                <a:tc vMerge="1">
                  <a:txBody>
                    <a:bodyPr/>
                    <a:lstStyle/>
                    <a:p>
                      <a:endParaRPr lang="en-US"/>
                    </a:p>
                  </a:txBody>
                  <a:tcPr/>
                </a:tc>
                <a:extLst>
                  <a:ext uri="{0D108BD9-81ED-4DB2-BD59-A6C34878D82A}">
                    <a16:rowId xmlns:a16="http://schemas.microsoft.com/office/drawing/2014/main" val="2819160252"/>
                  </a:ext>
                </a:extLst>
              </a:tr>
            </a:tbl>
          </a:graphicData>
        </a:graphic>
      </p:graphicFrame>
      <p:sp>
        <p:nvSpPr>
          <p:cNvPr id="8" name="TextBox 7">
            <a:extLst>
              <a:ext uri="{FF2B5EF4-FFF2-40B4-BE49-F238E27FC236}">
                <a16:creationId xmlns:a16="http://schemas.microsoft.com/office/drawing/2014/main" id="{2B22B255-FAD2-EB08-66F8-DCFE425999DF}"/>
              </a:ext>
            </a:extLst>
          </p:cNvPr>
          <p:cNvSpPr txBox="1"/>
          <p:nvPr/>
        </p:nvSpPr>
        <p:spPr>
          <a:xfrm>
            <a:off x="1588" y="169054"/>
            <a:ext cx="12188825" cy="646203"/>
          </a:xfrm>
          <a:prstGeom prst="rect">
            <a:avLst/>
          </a:prstGeom>
          <a:noFill/>
        </p:spPr>
        <p:txBody>
          <a:bodyPr wrap="square">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3599" b="1" i="0" u="none" strike="noStrike" kern="1200" cap="none" spc="0" normalizeH="0" baseline="0" noProof="0" dirty="0" err="1">
                <a:ln>
                  <a:noFill/>
                </a:ln>
                <a:solidFill>
                  <a:prstClr val="black"/>
                </a:solidFill>
                <a:effectLst/>
                <a:uLnTx/>
                <a:uFillTx/>
                <a:latin typeface="Calibri" panose="020F0502020204030204"/>
                <a:ea typeface="+mn-ea"/>
                <a:cs typeface="+mn-cs"/>
              </a:rPr>
              <a:t>Cấu</a:t>
            </a:r>
            <a:r>
              <a:rPr kumimoji="0" lang="en-US" sz="3599"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599" b="1" i="0" u="none" strike="noStrike" kern="1200" cap="none" spc="0" normalizeH="0" baseline="0" noProof="0" dirty="0" err="1">
                <a:ln>
                  <a:noFill/>
                </a:ln>
                <a:solidFill>
                  <a:prstClr val="black"/>
                </a:solidFill>
                <a:effectLst/>
                <a:uLnTx/>
                <a:uFillTx/>
                <a:latin typeface="Calibri" panose="020F0502020204030204"/>
                <a:ea typeface="+mn-ea"/>
                <a:cs typeface="+mn-cs"/>
              </a:rPr>
              <a:t>trúc</a:t>
            </a:r>
            <a:r>
              <a:rPr kumimoji="0" lang="en-US" sz="3599"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599" b="1" i="0" u="none" strike="noStrike" kern="1200" cap="none" spc="0" normalizeH="0" baseline="0" noProof="0" dirty="0" err="1">
                <a:ln>
                  <a:noFill/>
                </a:ln>
                <a:solidFill>
                  <a:prstClr val="black"/>
                </a:solidFill>
                <a:effectLst/>
                <a:uLnTx/>
                <a:uFillTx/>
                <a:latin typeface="Calibri" panose="020F0502020204030204"/>
                <a:ea typeface="+mn-ea"/>
                <a:cs typeface="+mn-cs"/>
              </a:rPr>
              <a:t>các</a:t>
            </a:r>
            <a:r>
              <a:rPr kumimoji="0" lang="en-US" sz="3599"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599" b="1" i="0" u="none" strike="noStrike" kern="1200" cap="none" spc="0" normalizeH="0" baseline="0" noProof="0" dirty="0" err="1">
                <a:ln>
                  <a:noFill/>
                </a:ln>
                <a:solidFill>
                  <a:prstClr val="black"/>
                </a:solidFill>
                <a:effectLst/>
                <a:uLnTx/>
                <a:uFillTx/>
                <a:latin typeface="Calibri" panose="020F0502020204030204"/>
                <a:ea typeface="+mn-ea"/>
                <a:cs typeface="+mn-cs"/>
              </a:rPr>
              <a:t>hoạt</a:t>
            </a:r>
            <a:r>
              <a:rPr kumimoji="0" lang="en-US" sz="3599"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599" b="1" i="0" u="none" strike="noStrike" kern="1200" cap="none" spc="0" normalizeH="0" baseline="0" noProof="0" dirty="0" err="1">
                <a:ln>
                  <a:noFill/>
                </a:ln>
                <a:solidFill>
                  <a:prstClr val="black"/>
                </a:solidFill>
                <a:effectLst/>
                <a:uLnTx/>
                <a:uFillTx/>
                <a:latin typeface="Calibri" panose="020F0502020204030204"/>
                <a:ea typeface="+mn-ea"/>
                <a:cs typeface="+mn-cs"/>
              </a:rPr>
              <a:t>động</a:t>
            </a:r>
            <a:r>
              <a:rPr kumimoji="0" lang="en-US" sz="3599"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599" b="1" i="0" u="none" strike="noStrike" kern="1200" cap="none" spc="0" normalizeH="0" baseline="0" noProof="0" dirty="0" err="1">
                <a:ln>
                  <a:noFill/>
                </a:ln>
                <a:solidFill>
                  <a:prstClr val="black"/>
                </a:solidFill>
                <a:effectLst/>
                <a:uLnTx/>
                <a:uFillTx/>
                <a:latin typeface="Calibri" panose="020F0502020204030204"/>
                <a:ea typeface="+mn-ea"/>
                <a:cs typeface="+mn-cs"/>
              </a:rPr>
              <a:t>trong</a:t>
            </a:r>
            <a:r>
              <a:rPr kumimoji="0" lang="en-US" sz="3599"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599" b="1" i="0" u="none" strike="noStrike" kern="1200" cap="none" spc="0" normalizeH="0" baseline="0" noProof="0" dirty="0" err="1">
                <a:ln>
                  <a:noFill/>
                </a:ln>
                <a:solidFill>
                  <a:prstClr val="black"/>
                </a:solidFill>
                <a:effectLst/>
                <a:uLnTx/>
                <a:uFillTx/>
                <a:latin typeface="Calibri" panose="020F0502020204030204"/>
                <a:ea typeface="+mn-ea"/>
                <a:cs typeface="+mn-cs"/>
              </a:rPr>
              <a:t>bài</a:t>
            </a:r>
            <a:r>
              <a:rPr kumimoji="0" lang="en-US" sz="3599"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599" b="1" i="0" u="none" strike="noStrike" kern="1200" cap="none" spc="0" normalizeH="0" baseline="0" noProof="0" dirty="0" err="1">
                <a:ln>
                  <a:noFill/>
                </a:ln>
                <a:solidFill>
                  <a:prstClr val="black"/>
                </a:solidFill>
                <a:effectLst/>
                <a:uLnTx/>
                <a:uFillTx/>
                <a:latin typeface="Calibri" panose="020F0502020204030204"/>
                <a:ea typeface="+mn-ea"/>
                <a:cs typeface="+mn-cs"/>
              </a:rPr>
              <a:t>học</a:t>
            </a:r>
            <a:r>
              <a:rPr kumimoji="0" lang="en-US" sz="3599" b="1" i="0" u="none" strike="noStrike" kern="1200" cap="none" spc="0" normalizeH="0" baseline="0" noProof="0" dirty="0">
                <a:ln>
                  <a:noFill/>
                </a:ln>
                <a:solidFill>
                  <a:prstClr val="black"/>
                </a:solidFill>
                <a:effectLst/>
                <a:uLnTx/>
                <a:uFillTx/>
                <a:latin typeface="Calibri" panose="020F0502020204030204"/>
                <a:ea typeface="+mn-ea"/>
                <a:cs typeface="+mn-cs"/>
              </a:rPr>
              <a:t> STEM</a:t>
            </a:r>
          </a:p>
        </p:txBody>
      </p:sp>
    </p:spTree>
    <p:extLst>
      <p:ext uri="{BB962C8B-B14F-4D97-AF65-F5344CB8AC3E}">
        <p14:creationId xmlns:p14="http://schemas.microsoft.com/office/powerpoint/2010/main" val="2604232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8F6C7867-2100-FD70-E79F-BD36DB282BEB}"/>
              </a:ext>
            </a:extLst>
          </p:cNvPr>
          <p:cNvGraphicFramePr>
            <a:graphicFrameLocks noGrp="1"/>
          </p:cNvGraphicFramePr>
          <p:nvPr>
            <p:ph idx="1"/>
            <p:extLst>
              <p:ext uri="{D42A27DB-BD31-4B8C-83A1-F6EECF244321}">
                <p14:modId xmlns:p14="http://schemas.microsoft.com/office/powerpoint/2010/main" val="3629673919"/>
              </p:ext>
            </p:extLst>
          </p:nvPr>
        </p:nvGraphicFramePr>
        <p:xfrm>
          <a:off x="0" y="0"/>
          <a:ext cx="12192000" cy="6858000"/>
        </p:xfrm>
        <a:graphic>
          <a:graphicData uri="http://schemas.openxmlformats.org/drawingml/2006/table">
            <a:tbl>
              <a:tblPr firstRow="1" firstCol="1" bandRow="1">
                <a:tableStyleId>{5C22544A-7EE6-4342-B048-85BDC9FD1C3A}</a:tableStyleId>
              </a:tblPr>
              <a:tblGrid>
                <a:gridCol w="2603500">
                  <a:extLst>
                    <a:ext uri="{9D8B030D-6E8A-4147-A177-3AD203B41FA5}">
                      <a16:colId xmlns:a16="http://schemas.microsoft.com/office/drawing/2014/main" val="2686338819"/>
                    </a:ext>
                  </a:extLst>
                </a:gridCol>
                <a:gridCol w="4180898">
                  <a:extLst>
                    <a:ext uri="{9D8B030D-6E8A-4147-A177-3AD203B41FA5}">
                      <a16:colId xmlns:a16="http://schemas.microsoft.com/office/drawing/2014/main" val="1040414495"/>
                    </a:ext>
                  </a:extLst>
                </a:gridCol>
                <a:gridCol w="5407602">
                  <a:extLst>
                    <a:ext uri="{9D8B030D-6E8A-4147-A177-3AD203B41FA5}">
                      <a16:colId xmlns:a16="http://schemas.microsoft.com/office/drawing/2014/main" val="2624344569"/>
                    </a:ext>
                  </a:extLst>
                </a:gridCol>
              </a:tblGrid>
              <a:tr h="539635">
                <a:tc>
                  <a:txBody>
                    <a:bodyPr/>
                    <a:lstStyle/>
                    <a:p>
                      <a:pPr indent="-6350" algn="ctr">
                        <a:lnSpc>
                          <a:spcPct val="100000"/>
                        </a:lnSpc>
                        <a:spcBef>
                          <a:spcPts val="600"/>
                        </a:spcBef>
                      </a:pPr>
                      <a:r>
                        <a:rPr lang="en-US" sz="2600" dirty="0">
                          <a:effectLst/>
                          <a:latin typeface="Arial"/>
                        </a:rPr>
                        <a:t>Các </a:t>
                      </a:r>
                      <a:r>
                        <a:rPr lang="en-US" sz="2600" dirty="0" err="1">
                          <a:effectLst/>
                          <a:latin typeface="Arial"/>
                        </a:rPr>
                        <a:t>hoạt</a:t>
                      </a:r>
                      <a:r>
                        <a:rPr lang="en-US" sz="2600" dirty="0">
                          <a:effectLst/>
                          <a:latin typeface="Arial"/>
                        </a:rPr>
                        <a:t> </a:t>
                      </a:r>
                      <a:r>
                        <a:rPr lang="en-US" sz="2600" dirty="0" err="1">
                          <a:effectLst/>
                          <a:latin typeface="Arial"/>
                        </a:rPr>
                        <a:t>động</a:t>
                      </a:r>
                      <a:endParaRPr lang="en-US" sz="2600" dirty="0">
                        <a:effectLst/>
                        <a:latin typeface="Arial"/>
                      </a:endParaRPr>
                    </a:p>
                  </a:txBody>
                  <a:tcPr marL="63500" marR="63500" marT="63500" marB="63500"/>
                </a:tc>
                <a:tc>
                  <a:txBody>
                    <a:bodyPr/>
                    <a:lstStyle/>
                    <a:p>
                      <a:pPr indent="-6350" algn="ctr">
                        <a:lnSpc>
                          <a:spcPct val="100000"/>
                        </a:lnSpc>
                        <a:spcBef>
                          <a:spcPts val="600"/>
                        </a:spcBef>
                      </a:pPr>
                      <a:r>
                        <a:rPr lang="en-US" sz="2600" dirty="0" err="1">
                          <a:effectLst/>
                          <a:latin typeface="Arial"/>
                        </a:rPr>
                        <a:t>Mức</a:t>
                      </a:r>
                      <a:r>
                        <a:rPr lang="en-US" sz="2600" dirty="0">
                          <a:effectLst/>
                          <a:latin typeface="Arial"/>
                        </a:rPr>
                        <a:t> 1</a:t>
                      </a:r>
                    </a:p>
                  </a:txBody>
                  <a:tcPr marL="63500" marR="63500" marT="63500" marB="63500"/>
                </a:tc>
                <a:tc>
                  <a:txBody>
                    <a:bodyPr/>
                    <a:lstStyle/>
                    <a:p>
                      <a:pPr indent="-6350" algn="ctr">
                        <a:lnSpc>
                          <a:spcPct val="100000"/>
                        </a:lnSpc>
                        <a:spcBef>
                          <a:spcPts val="600"/>
                        </a:spcBef>
                      </a:pPr>
                      <a:r>
                        <a:rPr lang="en-US" sz="2600" dirty="0" err="1">
                          <a:effectLst/>
                          <a:latin typeface="Arial"/>
                        </a:rPr>
                        <a:t>Mức</a:t>
                      </a:r>
                      <a:r>
                        <a:rPr lang="en-US" sz="2600" dirty="0">
                          <a:effectLst/>
                          <a:latin typeface="Arial"/>
                        </a:rPr>
                        <a:t> 2</a:t>
                      </a:r>
                    </a:p>
                  </a:txBody>
                  <a:tcPr marL="63500" marR="63500" marT="63500" marB="63500"/>
                </a:tc>
                <a:extLst>
                  <a:ext uri="{0D108BD9-81ED-4DB2-BD59-A6C34878D82A}">
                    <a16:rowId xmlns:a16="http://schemas.microsoft.com/office/drawing/2014/main" val="1726824506"/>
                  </a:ext>
                </a:extLst>
              </a:tr>
              <a:tr h="3489263">
                <a:tc>
                  <a:txBody>
                    <a:bodyPr/>
                    <a:lstStyle/>
                    <a:p>
                      <a:pPr indent="-6350">
                        <a:lnSpc>
                          <a:spcPct val="100000"/>
                        </a:lnSpc>
                        <a:spcBef>
                          <a:spcPts val="600"/>
                        </a:spcBef>
                      </a:pPr>
                      <a:r>
                        <a:rPr lang="en-US" sz="2200" dirty="0">
                          <a:effectLst/>
                          <a:latin typeface="Arial"/>
                        </a:rPr>
                        <a:t>a) </a:t>
                      </a:r>
                      <a:r>
                        <a:rPr lang="en-US" sz="2200" dirty="0" err="1">
                          <a:effectLst/>
                          <a:latin typeface="Arial"/>
                        </a:rPr>
                        <a:t>Đề</a:t>
                      </a:r>
                      <a:r>
                        <a:rPr lang="en-US" sz="2200" dirty="0">
                          <a:effectLst/>
                          <a:latin typeface="Arial"/>
                        </a:rPr>
                        <a:t> </a:t>
                      </a:r>
                      <a:r>
                        <a:rPr lang="en-US" sz="2200" dirty="0" err="1">
                          <a:effectLst/>
                          <a:latin typeface="Arial"/>
                        </a:rPr>
                        <a:t>xuất</a:t>
                      </a:r>
                      <a:r>
                        <a:rPr lang="en-US" sz="2200" dirty="0">
                          <a:effectLst/>
                          <a:latin typeface="Arial"/>
                        </a:rPr>
                        <a:t> </a:t>
                      </a:r>
                      <a:r>
                        <a:rPr lang="en-US" sz="2200" dirty="0" err="1">
                          <a:effectLst/>
                          <a:latin typeface="Arial"/>
                        </a:rPr>
                        <a:t>và</a:t>
                      </a:r>
                      <a:r>
                        <a:rPr lang="en-US" sz="2200" dirty="0">
                          <a:effectLst/>
                          <a:latin typeface="Arial"/>
                        </a:rPr>
                        <a:t> </a:t>
                      </a:r>
                      <a:r>
                        <a:rPr lang="en-US" sz="2200" dirty="0" err="1">
                          <a:effectLst/>
                          <a:latin typeface="Arial"/>
                        </a:rPr>
                        <a:t>lựa</a:t>
                      </a:r>
                      <a:r>
                        <a:rPr lang="en-US" sz="2200" dirty="0">
                          <a:effectLst/>
                          <a:latin typeface="Arial"/>
                        </a:rPr>
                        <a:t> </a:t>
                      </a:r>
                      <a:r>
                        <a:rPr lang="en-US" sz="2200" dirty="0" err="1">
                          <a:effectLst/>
                          <a:latin typeface="Arial"/>
                        </a:rPr>
                        <a:t>chọn</a:t>
                      </a:r>
                      <a:r>
                        <a:rPr lang="en-US" sz="2200" dirty="0">
                          <a:effectLst/>
                          <a:latin typeface="Arial"/>
                        </a:rPr>
                        <a:t> </a:t>
                      </a:r>
                      <a:r>
                        <a:rPr lang="en-US" sz="2200" dirty="0" err="1">
                          <a:effectLst/>
                          <a:latin typeface="Arial"/>
                        </a:rPr>
                        <a:t>giải</a:t>
                      </a:r>
                      <a:r>
                        <a:rPr lang="en-US" sz="2200" dirty="0">
                          <a:effectLst/>
                          <a:latin typeface="Arial"/>
                        </a:rPr>
                        <a:t> </a:t>
                      </a:r>
                      <a:r>
                        <a:rPr lang="en-US" sz="2200" dirty="0" err="1">
                          <a:effectLst/>
                          <a:latin typeface="Arial"/>
                        </a:rPr>
                        <a:t>pháp</a:t>
                      </a:r>
                      <a:endParaRPr lang="en-US" sz="2200" dirty="0">
                        <a:effectLst/>
                        <a:latin typeface="Arial"/>
                      </a:endParaRPr>
                    </a:p>
                  </a:txBody>
                  <a:tcPr marL="63500" marR="63500" marT="63500" marB="63500" anchor="ctr"/>
                </a:tc>
                <a:tc>
                  <a:txBody>
                    <a:bodyPr/>
                    <a:lstStyle/>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lang="en-US" sz="2400" b="1" i="1" u="none" kern="1200" dirty="0" err="1">
                          <a:solidFill>
                            <a:schemeClr val="accent1">
                              <a:lumMod val="75000"/>
                            </a:schemeClr>
                          </a:solidFill>
                          <a:effectLst/>
                          <a:latin typeface="Arial" panose="020B0604020202020204" pitchFamily="34" charset="0"/>
                          <a:ea typeface="+mn-ea"/>
                          <a:cs typeface="Arial" panose="020B0604020202020204" pitchFamily="34" charset="0"/>
                        </a:rPr>
                        <a:t>Mô</a:t>
                      </a:r>
                      <a:r>
                        <a:rPr lang="en-US" sz="2400" b="1" i="1" u="none" kern="1200" dirty="0">
                          <a:solidFill>
                            <a:schemeClr val="accent1">
                              <a:lumMod val="75000"/>
                            </a:schemeClr>
                          </a:solidFill>
                          <a:effectLst/>
                          <a:latin typeface="Arial" panose="020B0604020202020204" pitchFamily="34" charset="0"/>
                          <a:ea typeface="+mn-ea"/>
                          <a:cs typeface="Arial" panose="020B0604020202020204" pitchFamily="34" charset="0"/>
                        </a:rPr>
                        <a:t> </a:t>
                      </a:r>
                      <a:r>
                        <a:rPr lang="en-US" sz="2400" b="1" i="1" u="none" kern="1200" dirty="0" err="1">
                          <a:solidFill>
                            <a:schemeClr val="accent1">
                              <a:lumMod val="75000"/>
                            </a:schemeClr>
                          </a:solidFill>
                          <a:effectLst/>
                          <a:latin typeface="Arial" panose="020B0604020202020204" pitchFamily="34" charset="0"/>
                          <a:ea typeface="+mn-ea"/>
                          <a:cs typeface="Arial" panose="020B0604020202020204" pitchFamily="34" charset="0"/>
                        </a:rPr>
                        <a:t>tả</a:t>
                      </a:r>
                      <a:r>
                        <a:rPr lang="en-US" sz="2400" b="1" i="1" u="none" kern="1200" dirty="0">
                          <a:solidFill>
                            <a:schemeClr val="accent1">
                              <a:lumMod val="75000"/>
                            </a:schemeClr>
                          </a:solidFill>
                          <a:effectLst/>
                          <a:latin typeface="Arial" panose="020B0604020202020204" pitchFamily="34" charset="0"/>
                          <a:ea typeface="+mn-ea"/>
                          <a:cs typeface="Arial" panose="020B0604020202020204" pitchFamily="34" charset="0"/>
                        </a:rPr>
                        <a:t> </a:t>
                      </a:r>
                      <a:r>
                        <a:rPr lang="en-US" sz="2400" b="1" i="1" u="none" kern="1200" dirty="0" err="1">
                          <a:solidFill>
                            <a:schemeClr val="accent1">
                              <a:lumMod val="75000"/>
                            </a:schemeClr>
                          </a:solidFill>
                          <a:effectLst/>
                          <a:latin typeface="Arial" panose="020B0604020202020204" pitchFamily="34" charset="0"/>
                          <a:ea typeface="+mn-ea"/>
                          <a:cs typeface="Arial" panose="020B0604020202020204" pitchFamily="34" charset="0"/>
                        </a:rPr>
                        <a:t>cách</a:t>
                      </a:r>
                      <a:r>
                        <a:rPr lang="en-US" sz="2400" b="1" i="1" u="none" kern="1200" dirty="0">
                          <a:solidFill>
                            <a:schemeClr val="accent1">
                              <a:lumMod val="75000"/>
                            </a:schemeClr>
                          </a:solidFill>
                          <a:effectLst/>
                          <a:latin typeface="Arial" panose="020B0604020202020204" pitchFamily="34" charset="0"/>
                          <a:ea typeface="+mn-ea"/>
                          <a:cs typeface="Arial" panose="020B0604020202020204" pitchFamily="34" charset="0"/>
                        </a:rPr>
                        <a:t> </a:t>
                      </a:r>
                      <a:r>
                        <a:rPr lang="en-US" sz="2400" b="1" i="1" u="none" kern="1200" dirty="0" err="1">
                          <a:solidFill>
                            <a:schemeClr val="accent1">
                              <a:lumMod val="75000"/>
                            </a:schemeClr>
                          </a:solidFill>
                          <a:effectLst/>
                          <a:latin typeface="Arial" panose="020B0604020202020204" pitchFamily="34" charset="0"/>
                          <a:ea typeface="+mn-ea"/>
                          <a:cs typeface="Arial" panose="020B0604020202020204" pitchFamily="34" charset="0"/>
                        </a:rPr>
                        <a:t>thực</a:t>
                      </a:r>
                      <a:r>
                        <a:rPr lang="en-US" sz="2400" b="1" i="1" u="none" kern="1200" dirty="0">
                          <a:solidFill>
                            <a:schemeClr val="accent1">
                              <a:lumMod val="75000"/>
                            </a:schemeClr>
                          </a:solidFill>
                          <a:effectLst/>
                          <a:latin typeface="Arial" panose="020B0604020202020204" pitchFamily="34" charset="0"/>
                          <a:ea typeface="+mn-ea"/>
                          <a:cs typeface="Arial" panose="020B0604020202020204" pitchFamily="34" charset="0"/>
                        </a:rPr>
                        <a:t> </a:t>
                      </a:r>
                      <a:r>
                        <a:rPr lang="en-US" sz="2400" b="1" i="1" u="none" kern="1200" dirty="0" err="1">
                          <a:solidFill>
                            <a:schemeClr val="accent1">
                              <a:lumMod val="75000"/>
                            </a:schemeClr>
                          </a:solidFill>
                          <a:effectLst/>
                          <a:latin typeface="Arial" panose="020B0604020202020204" pitchFamily="34" charset="0"/>
                          <a:ea typeface="+mn-ea"/>
                          <a:cs typeface="Arial" panose="020B0604020202020204" pitchFamily="34" charset="0"/>
                        </a:rPr>
                        <a:t>hiện</a:t>
                      </a:r>
                      <a:r>
                        <a:rPr lang="en-US" sz="2400" b="1" i="1" u="none" kern="1200" dirty="0">
                          <a:solidFill>
                            <a:schemeClr val="accent1">
                              <a:lumMod val="75000"/>
                            </a:schemeClr>
                          </a:solidFill>
                          <a:effectLst/>
                          <a:latin typeface="Arial" panose="020B0604020202020204" pitchFamily="34" charset="0"/>
                          <a:ea typeface="+mn-ea"/>
                          <a:cs typeface="Arial" panose="020B0604020202020204" pitchFamily="34" charset="0"/>
                        </a:rPr>
                        <a:t> </a:t>
                      </a:r>
                      <a:r>
                        <a:rPr lang="en-US" sz="2400" b="0" kern="1200" dirty="0">
                          <a:solidFill>
                            <a:schemeClr val="dk1"/>
                          </a:solidFill>
                          <a:effectLst/>
                          <a:latin typeface="Arial" panose="020B0604020202020204" pitchFamily="34" charset="0"/>
                          <a:ea typeface="+mn-ea"/>
                          <a:cs typeface="Arial" panose="020B0604020202020204" pitchFamily="34" charset="0"/>
                        </a:rPr>
                        <a:t>(</a:t>
                      </a:r>
                      <a:r>
                        <a:rPr lang="en-US" sz="2400" b="0" kern="1200" dirty="0" err="1">
                          <a:solidFill>
                            <a:schemeClr val="dk1"/>
                          </a:solidFill>
                          <a:effectLst/>
                          <a:latin typeface="Arial" panose="020B0604020202020204" pitchFamily="34" charset="0"/>
                          <a:ea typeface="+mn-ea"/>
                          <a:cs typeface="Arial" panose="020B0604020202020204" pitchFamily="34" charset="0"/>
                        </a:rPr>
                        <a:t>theo</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gợi</a:t>
                      </a:r>
                      <a:r>
                        <a:rPr lang="en-US" sz="2400" b="0" kern="1200" dirty="0">
                          <a:solidFill>
                            <a:schemeClr val="dk1"/>
                          </a:solidFill>
                          <a:effectLst/>
                          <a:latin typeface="Arial" panose="020B0604020202020204" pitchFamily="34" charset="0"/>
                          <a:ea typeface="+mn-ea"/>
                          <a:cs typeface="Arial" panose="020B0604020202020204" pitchFamily="34" charset="0"/>
                        </a:rPr>
                        <a:t> ý </a:t>
                      </a:r>
                      <a:r>
                        <a:rPr lang="en-US" sz="2400" b="0" kern="1200" dirty="0" err="1">
                          <a:solidFill>
                            <a:schemeClr val="dk1"/>
                          </a:solidFill>
                          <a:effectLst/>
                          <a:latin typeface="Arial" panose="020B0604020202020204" pitchFamily="34" charset="0"/>
                          <a:ea typeface="+mn-ea"/>
                          <a:cs typeface="Arial" panose="020B0604020202020204" pitchFamily="34" charset="0"/>
                        </a:rPr>
                        <a:t>của</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giáo</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viên</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và</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giải</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thích</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tại</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sao</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cần</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làm</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như</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vậy</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bằng</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lời</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nói</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và</a:t>
                      </a:r>
                      <a:r>
                        <a:rPr lang="en-US" sz="2400" b="0" kern="1200" dirty="0">
                          <a:solidFill>
                            <a:schemeClr val="dk1"/>
                          </a:solidFill>
                          <a:effectLst/>
                          <a:latin typeface="Arial" panose="020B0604020202020204" pitchFamily="34" charset="0"/>
                          <a:ea typeface="+mn-ea"/>
                          <a:cs typeface="Arial" panose="020B0604020202020204" pitchFamily="34" charset="0"/>
                        </a:rPr>
                        <a:t> ở </a:t>
                      </a:r>
                      <a:r>
                        <a:rPr lang="en-US" sz="2400" b="0" kern="1200" dirty="0" err="1">
                          <a:solidFill>
                            <a:schemeClr val="dk1"/>
                          </a:solidFill>
                          <a:effectLst/>
                          <a:latin typeface="Arial" panose="020B0604020202020204" pitchFamily="34" charset="0"/>
                          <a:ea typeface="+mn-ea"/>
                          <a:cs typeface="Arial" panose="020B0604020202020204" pitchFamily="34" charset="0"/>
                        </a:rPr>
                        <a:t>mức</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đơn</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giản</a:t>
                      </a:r>
                      <a:r>
                        <a:rPr lang="en-US" sz="2400" b="0" kern="1200" dirty="0">
                          <a:solidFill>
                            <a:schemeClr val="dk1"/>
                          </a:solidFill>
                          <a:effectLst/>
                          <a:latin typeface="Arial" panose="020B0604020202020204" pitchFamily="34" charset="0"/>
                          <a:ea typeface="+mn-ea"/>
                          <a:cs typeface="Arial" panose="020B0604020202020204" pitchFamily="34" charset="0"/>
                        </a:rPr>
                        <a:t>).</a:t>
                      </a:r>
                    </a:p>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lang="en-US" sz="2400" b="1" i="1" kern="1200" dirty="0" err="1">
                          <a:solidFill>
                            <a:srgbClr val="3865B6"/>
                          </a:solidFill>
                          <a:effectLst/>
                          <a:latin typeface="Arial" panose="020B0604020202020204" pitchFamily="34" charset="0"/>
                          <a:ea typeface="+mn-ea"/>
                          <a:cs typeface="Arial" panose="020B0604020202020204" pitchFamily="34" charset="0"/>
                        </a:rPr>
                        <a:t>Chỉ</a:t>
                      </a:r>
                      <a:r>
                        <a:rPr lang="en-US" sz="2400" b="1" i="1" kern="1200" dirty="0">
                          <a:solidFill>
                            <a:srgbClr val="3865B6"/>
                          </a:solidFill>
                          <a:effectLst/>
                          <a:latin typeface="Arial" panose="020B0604020202020204" pitchFamily="34" charset="0"/>
                          <a:ea typeface="+mn-ea"/>
                          <a:cs typeface="Arial" panose="020B0604020202020204" pitchFamily="34" charset="0"/>
                        </a:rPr>
                        <a:t> </a:t>
                      </a:r>
                      <a:r>
                        <a:rPr lang="en-US" sz="2400" b="1" i="1" kern="1200" dirty="0" err="1">
                          <a:solidFill>
                            <a:srgbClr val="3865B6"/>
                          </a:solidFill>
                          <a:effectLst/>
                          <a:latin typeface="Arial" panose="020B0604020202020204" pitchFamily="34" charset="0"/>
                          <a:ea typeface="+mn-ea"/>
                          <a:cs typeface="Arial" panose="020B0604020202020204" pitchFamily="34" charset="0"/>
                        </a:rPr>
                        <a:t>và</a:t>
                      </a:r>
                      <a:r>
                        <a:rPr lang="en-US" sz="2400" b="1" i="1" kern="1200" dirty="0">
                          <a:solidFill>
                            <a:srgbClr val="3865B6"/>
                          </a:solidFill>
                          <a:effectLst/>
                          <a:latin typeface="Arial" panose="020B0604020202020204" pitchFamily="34" charset="0"/>
                          <a:ea typeface="+mn-ea"/>
                          <a:cs typeface="Arial" panose="020B0604020202020204" pitchFamily="34" charset="0"/>
                        </a:rPr>
                        <a:t> </a:t>
                      </a:r>
                      <a:r>
                        <a:rPr lang="en-US" sz="2400" b="1" i="1" kern="1200" dirty="0" err="1">
                          <a:solidFill>
                            <a:srgbClr val="3865B6"/>
                          </a:solidFill>
                          <a:effectLst/>
                          <a:latin typeface="Arial" panose="020B0604020202020204" pitchFamily="34" charset="0"/>
                          <a:ea typeface="+mn-ea"/>
                          <a:cs typeface="Arial" panose="020B0604020202020204" pitchFamily="34" charset="0"/>
                        </a:rPr>
                        <a:t>kể</a:t>
                      </a:r>
                      <a:r>
                        <a:rPr lang="en-US" sz="2400" b="1" i="1" kern="1200" dirty="0">
                          <a:solidFill>
                            <a:srgbClr val="3865B6"/>
                          </a:solidFill>
                          <a:effectLst/>
                          <a:latin typeface="Arial" panose="020B0604020202020204" pitchFamily="34" charset="0"/>
                          <a:ea typeface="+mn-ea"/>
                          <a:cs typeface="Arial" panose="020B0604020202020204" pitchFamily="34" charset="0"/>
                        </a:rPr>
                        <a:t> </a:t>
                      </a:r>
                      <a:r>
                        <a:rPr lang="en-US" sz="2400" b="1" i="1" kern="1200" dirty="0" err="1">
                          <a:solidFill>
                            <a:srgbClr val="3865B6"/>
                          </a:solidFill>
                          <a:effectLst/>
                          <a:latin typeface="Arial" panose="020B0604020202020204" pitchFamily="34" charset="0"/>
                          <a:ea typeface="+mn-ea"/>
                          <a:cs typeface="Arial" panose="020B0604020202020204" pitchFamily="34" charset="0"/>
                        </a:rPr>
                        <a:t>tên</a:t>
                      </a:r>
                      <a:r>
                        <a:rPr lang="en-US" sz="2400" b="1" i="1" kern="1200" dirty="0">
                          <a:solidFill>
                            <a:srgbClr val="3865B6"/>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các</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vật</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liệu</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dụng</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cụ</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cần</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sử</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dụng</a:t>
                      </a:r>
                      <a:r>
                        <a:rPr lang="en-US" sz="2400" b="0" kern="1200" dirty="0">
                          <a:solidFill>
                            <a:schemeClr val="dk1"/>
                          </a:solidFill>
                          <a:effectLst/>
                          <a:latin typeface="Arial" panose="020B0604020202020204" pitchFamily="34" charset="0"/>
                          <a:ea typeface="+mn-ea"/>
                          <a:cs typeface="Arial" panose="020B0604020202020204" pitchFamily="34" charset="0"/>
                        </a:rPr>
                        <a:t>.</a:t>
                      </a:r>
                    </a:p>
                  </a:txBody>
                  <a:tcPr marL="91416" marR="91416" marT="45708" marB="45708" anchor="ctr"/>
                </a:tc>
                <a:tc>
                  <a:txBody>
                    <a:bodyPr/>
                    <a:lstStyle/>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lang="en-US" sz="2400" b="1" i="1" kern="1200" dirty="0" err="1">
                          <a:solidFill>
                            <a:srgbClr val="0C1BED"/>
                          </a:solidFill>
                          <a:effectLst/>
                          <a:latin typeface="Arial" panose="020B0604020202020204" pitchFamily="34" charset="0"/>
                          <a:ea typeface="+mn-ea"/>
                          <a:cs typeface="Arial" panose="020B0604020202020204" pitchFamily="34" charset="0"/>
                        </a:rPr>
                        <a:t>Đề</a:t>
                      </a:r>
                      <a:r>
                        <a:rPr lang="en-US" sz="2400" b="1" i="1" kern="1200" dirty="0">
                          <a:solidFill>
                            <a:srgbClr val="0C1BED"/>
                          </a:solidFill>
                          <a:effectLst/>
                          <a:latin typeface="Arial" panose="020B0604020202020204" pitchFamily="34" charset="0"/>
                          <a:ea typeface="+mn-ea"/>
                          <a:cs typeface="Arial" panose="020B0604020202020204" pitchFamily="34" charset="0"/>
                        </a:rPr>
                        <a:t> </a:t>
                      </a:r>
                      <a:r>
                        <a:rPr lang="en-US" sz="2400" b="1" i="1" kern="1200" dirty="0" err="1">
                          <a:solidFill>
                            <a:srgbClr val="0C1BED"/>
                          </a:solidFill>
                          <a:effectLst/>
                          <a:latin typeface="Arial" panose="020B0604020202020204" pitchFamily="34" charset="0"/>
                          <a:ea typeface="+mn-ea"/>
                          <a:cs typeface="Arial" panose="020B0604020202020204" pitchFamily="34" charset="0"/>
                        </a:rPr>
                        <a:t>xuất</a:t>
                      </a:r>
                      <a:r>
                        <a:rPr lang="en-US" sz="2400" b="1" i="1" kern="1200" dirty="0">
                          <a:solidFill>
                            <a:srgbClr val="0C1BED"/>
                          </a:solidFill>
                          <a:effectLst/>
                          <a:latin typeface="Arial" panose="020B0604020202020204" pitchFamily="34" charset="0"/>
                          <a:ea typeface="+mn-ea"/>
                          <a:cs typeface="Arial" panose="020B0604020202020204" pitchFamily="34" charset="0"/>
                        </a:rPr>
                        <a:t> ý </a:t>
                      </a:r>
                      <a:r>
                        <a:rPr lang="en-US" sz="2400" b="1" i="1" kern="1200" dirty="0" err="1">
                          <a:solidFill>
                            <a:srgbClr val="0C1BED"/>
                          </a:solidFill>
                          <a:effectLst/>
                          <a:latin typeface="Arial" panose="020B0604020202020204" pitchFamily="34" charset="0"/>
                          <a:ea typeface="+mn-ea"/>
                          <a:cs typeface="Arial" panose="020B0604020202020204" pitchFamily="34" charset="0"/>
                        </a:rPr>
                        <a:t>tưởng</a:t>
                      </a:r>
                      <a:r>
                        <a:rPr lang="en-US" sz="2400" b="1" i="1" kern="1200" dirty="0">
                          <a:solidFill>
                            <a:srgbClr val="0C1BED"/>
                          </a:solidFill>
                          <a:effectLst/>
                          <a:latin typeface="Arial" panose="020B0604020202020204" pitchFamily="34" charset="0"/>
                          <a:ea typeface="+mn-ea"/>
                          <a:cs typeface="Arial" panose="020B0604020202020204" pitchFamily="34" charset="0"/>
                        </a:rPr>
                        <a:t> </a:t>
                      </a:r>
                      <a:r>
                        <a:rPr lang="en-US" sz="2400" b="1" i="1" kern="1200" dirty="0" err="1">
                          <a:solidFill>
                            <a:srgbClr val="0C1BED"/>
                          </a:solidFill>
                          <a:effectLst/>
                          <a:latin typeface="Arial" panose="020B0604020202020204" pitchFamily="34" charset="0"/>
                          <a:ea typeface="+mn-ea"/>
                          <a:cs typeface="Arial" panose="020B0604020202020204" pitchFamily="34" charset="0"/>
                        </a:rPr>
                        <a:t>giải</a:t>
                      </a:r>
                      <a:r>
                        <a:rPr lang="en-US" sz="2400" b="1" i="1" kern="1200" dirty="0">
                          <a:solidFill>
                            <a:srgbClr val="0C1BED"/>
                          </a:solidFill>
                          <a:effectLst/>
                          <a:latin typeface="Arial" panose="020B0604020202020204" pitchFamily="34" charset="0"/>
                          <a:ea typeface="+mn-ea"/>
                          <a:cs typeface="Arial" panose="020B0604020202020204" pitchFamily="34" charset="0"/>
                        </a:rPr>
                        <a:t> </a:t>
                      </a:r>
                      <a:r>
                        <a:rPr lang="en-US" sz="2400" b="1" i="1" kern="1200" dirty="0" err="1">
                          <a:solidFill>
                            <a:srgbClr val="0C1BED"/>
                          </a:solidFill>
                          <a:effectLst/>
                          <a:latin typeface="Arial" panose="020B0604020202020204" pitchFamily="34" charset="0"/>
                          <a:ea typeface="+mn-ea"/>
                          <a:cs typeface="Arial" panose="020B0604020202020204" pitchFamily="34" charset="0"/>
                        </a:rPr>
                        <a:t>pháp</a:t>
                      </a:r>
                      <a:r>
                        <a:rPr lang="en-US" sz="2400" b="1" i="1" kern="1200" dirty="0">
                          <a:solidFill>
                            <a:srgbClr val="0C1BED"/>
                          </a:solidFill>
                          <a:effectLst/>
                          <a:latin typeface="Arial" panose="020B0604020202020204" pitchFamily="34" charset="0"/>
                          <a:ea typeface="+mn-ea"/>
                          <a:cs typeface="Arial" panose="020B0604020202020204" pitchFamily="34" charset="0"/>
                        </a:rPr>
                        <a:t> </a:t>
                      </a:r>
                      <a:r>
                        <a:rPr lang="en-US" sz="2400" b="0" kern="1200" dirty="0">
                          <a:solidFill>
                            <a:schemeClr val="dk1"/>
                          </a:solidFill>
                          <a:effectLst/>
                          <a:latin typeface="Arial" panose="020B0604020202020204" pitchFamily="34" charset="0"/>
                          <a:ea typeface="+mn-ea"/>
                          <a:cs typeface="Arial" panose="020B0604020202020204" pitchFamily="34" charset="0"/>
                        </a:rPr>
                        <a:t>(</a:t>
                      </a:r>
                      <a:r>
                        <a:rPr lang="en-US" sz="2400" b="0" kern="1200" dirty="0" err="1">
                          <a:solidFill>
                            <a:schemeClr val="dk1"/>
                          </a:solidFill>
                          <a:effectLst/>
                          <a:latin typeface="Arial" panose="020B0604020202020204" pitchFamily="34" charset="0"/>
                          <a:ea typeface="+mn-ea"/>
                          <a:cs typeface="Arial" panose="020B0604020202020204" pitchFamily="34" charset="0"/>
                        </a:rPr>
                        <a:t>lời</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nói</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hình</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vẽ</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minh</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họa</a:t>
                      </a:r>
                      <a:r>
                        <a:rPr lang="en-US" sz="2400" b="0" kern="1200" dirty="0">
                          <a:solidFill>
                            <a:schemeClr val="dk1"/>
                          </a:solidFill>
                          <a:effectLst/>
                          <a:latin typeface="Arial" panose="020B0604020202020204" pitchFamily="34" charset="0"/>
                          <a:ea typeface="+mn-ea"/>
                          <a:cs typeface="Arial" panose="020B0604020202020204" pitchFamily="34" charset="0"/>
                        </a:rPr>
                        <a:t>,…)</a:t>
                      </a:r>
                    </a:p>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lang="en-US" sz="2400" b="0" kern="1200" dirty="0" err="1">
                          <a:solidFill>
                            <a:schemeClr val="dk1"/>
                          </a:solidFill>
                          <a:effectLst/>
                          <a:latin typeface="Arial" panose="020B0604020202020204" pitchFamily="34" charset="0"/>
                          <a:ea typeface="+mn-ea"/>
                          <a:cs typeface="Arial" panose="020B0604020202020204" pitchFamily="34" charset="0"/>
                        </a:rPr>
                        <a:t>Chọn</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giải</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pháp</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phù</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hợp</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và</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giải</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thích</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lựa</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chọn</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này</a:t>
                      </a:r>
                      <a:r>
                        <a:rPr lang="en-US" sz="2400" b="0" kern="1200" dirty="0">
                          <a:solidFill>
                            <a:schemeClr val="dk1"/>
                          </a:solidFill>
                          <a:effectLst/>
                          <a:latin typeface="Arial" panose="020B0604020202020204" pitchFamily="34" charset="0"/>
                          <a:ea typeface="+mn-ea"/>
                          <a:cs typeface="Arial" panose="020B0604020202020204" pitchFamily="34" charset="0"/>
                        </a:rPr>
                        <a:t>.</a:t>
                      </a:r>
                    </a:p>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lang="en-US" sz="2400" b="1" i="1" kern="1200" dirty="0" err="1">
                          <a:solidFill>
                            <a:srgbClr val="0C1BED"/>
                          </a:solidFill>
                          <a:effectLst/>
                          <a:latin typeface="Arial" panose="020B0604020202020204" pitchFamily="34" charset="0"/>
                          <a:ea typeface="+mn-ea"/>
                          <a:cs typeface="Arial" panose="020B0604020202020204" pitchFamily="34" charset="0"/>
                        </a:rPr>
                        <a:t>Nêu</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các</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vật</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liệu</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dụng</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cụ</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cần</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sử</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dụng</a:t>
                      </a:r>
                      <a:r>
                        <a:rPr lang="en-US" sz="2400" b="0" kern="1200" dirty="0">
                          <a:solidFill>
                            <a:schemeClr val="dk1"/>
                          </a:solidFill>
                          <a:effectLst/>
                          <a:latin typeface="Arial" panose="020B0604020202020204" pitchFamily="34" charset="0"/>
                          <a:ea typeface="+mn-ea"/>
                          <a:cs typeface="Arial" panose="020B0604020202020204" pitchFamily="34" charset="0"/>
                        </a:rPr>
                        <a:t>.</a:t>
                      </a:r>
                    </a:p>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lang="en-US" sz="2400" b="1" i="1" kern="1200" dirty="0" err="1">
                          <a:solidFill>
                            <a:srgbClr val="FF0000"/>
                          </a:solidFill>
                          <a:effectLst/>
                          <a:latin typeface="Arial" panose="020B0604020202020204" pitchFamily="34" charset="0"/>
                          <a:ea typeface="+mn-ea"/>
                          <a:cs typeface="Arial" panose="020B0604020202020204" pitchFamily="34" charset="0"/>
                        </a:rPr>
                        <a:t>Phác</a:t>
                      </a:r>
                      <a:r>
                        <a:rPr lang="en-US" sz="2400" b="1" i="1" kern="1200" dirty="0">
                          <a:solidFill>
                            <a:srgbClr val="FF0000"/>
                          </a:solidFill>
                          <a:effectLst/>
                          <a:latin typeface="Arial" panose="020B0604020202020204" pitchFamily="34" charset="0"/>
                          <a:ea typeface="+mn-ea"/>
                          <a:cs typeface="Arial" panose="020B0604020202020204" pitchFamily="34" charset="0"/>
                        </a:rPr>
                        <a:t> </a:t>
                      </a:r>
                      <a:r>
                        <a:rPr lang="en-US" sz="2400" b="1" i="1" kern="1200" dirty="0" err="1">
                          <a:solidFill>
                            <a:srgbClr val="FF0000"/>
                          </a:solidFill>
                          <a:effectLst/>
                          <a:latin typeface="Arial" panose="020B0604020202020204" pitchFamily="34" charset="0"/>
                          <a:ea typeface="+mn-ea"/>
                          <a:cs typeface="Arial" panose="020B0604020202020204" pitchFamily="34" charset="0"/>
                        </a:rPr>
                        <a:t>thảo</a:t>
                      </a:r>
                      <a:r>
                        <a:rPr lang="en-US" sz="2400" b="1" i="1" kern="1200" dirty="0">
                          <a:solidFill>
                            <a:srgbClr val="FF0000"/>
                          </a:solidFill>
                          <a:effectLst/>
                          <a:latin typeface="Arial" panose="020B0604020202020204" pitchFamily="34" charset="0"/>
                          <a:ea typeface="+mn-ea"/>
                          <a:cs typeface="Arial" panose="020B0604020202020204" pitchFamily="34" charset="0"/>
                        </a:rPr>
                        <a:t> </a:t>
                      </a:r>
                      <a:r>
                        <a:rPr lang="en-US" sz="2400" b="1" i="1" kern="1200" dirty="0" err="1">
                          <a:solidFill>
                            <a:srgbClr val="FF0000"/>
                          </a:solidFill>
                          <a:effectLst/>
                          <a:latin typeface="Arial" panose="020B0604020202020204" pitchFamily="34" charset="0"/>
                          <a:ea typeface="+mn-ea"/>
                          <a:cs typeface="Arial" panose="020B0604020202020204" pitchFamily="34" charset="0"/>
                        </a:rPr>
                        <a:t>bản</a:t>
                      </a:r>
                      <a:r>
                        <a:rPr lang="en-US" sz="2400" b="1" i="1" kern="1200" dirty="0">
                          <a:solidFill>
                            <a:srgbClr val="FF0000"/>
                          </a:solidFill>
                          <a:effectLst/>
                          <a:latin typeface="Arial" panose="020B0604020202020204" pitchFamily="34" charset="0"/>
                          <a:ea typeface="+mn-ea"/>
                          <a:cs typeface="Arial" panose="020B0604020202020204" pitchFamily="34" charset="0"/>
                        </a:rPr>
                        <a:t> </a:t>
                      </a:r>
                      <a:r>
                        <a:rPr lang="en-US" sz="2400" b="1" i="1" kern="1200" dirty="0" err="1">
                          <a:solidFill>
                            <a:srgbClr val="FF0000"/>
                          </a:solidFill>
                          <a:effectLst/>
                          <a:latin typeface="Arial" panose="020B0604020202020204" pitchFamily="34" charset="0"/>
                          <a:ea typeface="+mn-ea"/>
                          <a:cs typeface="Arial" panose="020B0604020202020204" pitchFamily="34" charset="0"/>
                        </a:rPr>
                        <a:t>vẽ</a:t>
                      </a:r>
                      <a:r>
                        <a:rPr lang="en-US" sz="2400" b="1" i="1" kern="1200" dirty="0">
                          <a:solidFill>
                            <a:srgbClr val="FF0000"/>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gồm</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hình</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sản</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phẩm</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dự</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kiến</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và</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ghi</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chú</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thích</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các</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vật</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liệu</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các</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bước</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thực</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hiện</a:t>
                      </a:r>
                      <a:r>
                        <a:rPr lang="en-US" sz="2400" b="0" kern="1200" dirty="0">
                          <a:solidFill>
                            <a:schemeClr val="dk1"/>
                          </a:solidFill>
                          <a:effectLst/>
                          <a:latin typeface="Arial" panose="020B0604020202020204" pitchFamily="34" charset="0"/>
                          <a:ea typeface="+mn-ea"/>
                          <a:cs typeface="Arial" panose="020B0604020202020204" pitchFamily="34" charset="0"/>
                        </a:rPr>
                        <a:t>.</a:t>
                      </a:r>
                    </a:p>
                  </a:txBody>
                  <a:tcPr marL="91416" marR="91416" marT="45708" marB="45708" anchor="ctr"/>
                </a:tc>
                <a:extLst>
                  <a:ext uri="{0D108BD9-81ED-4DB2-BD59-A6C34878D82A}">
                    <a16:rowId xmlns:a16="http://schemas.microsoft.com/office/drawing/2014/main" val="663271645"/>
                  </a:ext>
                </a:extLst>
              </a:tr>
              <a:tr h="1603161">
                <a:tc>
                  <a:txBody>
                    <a:bodyPr/>
                    <a:lstStyle/>
                    <a:p>
                      <a:pPr indent="-6350">
                        <a:lnSpc>
                          <a:spcPct val="100000"/>
                        </a:lnSpc>
                        <a:spcBef>
                          <a:spcPts val="600"/>
                        </a:spcBef>
                      </a:pPr>
                      <a:r>
                        <a:rPr lang="en-US" sz="2200" dirty="0">
                          <a:effectLst/>
                          <a:latin typeface="Arial"/>
                        </a:rPr>
                        <a:t>b) </a:t>
                      </a:r>
                      <a:r>
                        <a:rPr lang="en-US" sz="2200" dirty="0" err="1">
                          <a:effectLst/>
                          <a:latin typeface="Arial"/>
                        </a:rPr>
                        <a:t>Chế</a:t>
                      </a:r>
                      <a:r>
                        <a:rPr lang="en-US" sz="2200" dirty="0">
                          <a:effectLst/>
                          <a:latin typeface="Arial"/>
                        </a:rPr>
                        <a:t> </a:t>
                      </a:r>
                      <a:r>
                        <a:rPr lang="en-US" sz="2200" dirty="0" err="1">
                          <a:effectLst/>
                          <a:latin typeface="Arial"/>
                        </a:rPr>
                        <a:t>tạo</a:t>
                      </a:r>
                      <a:r>
                        <a:rPr lang="en-US" sz="2200" dirty="0">
                          <a:effectLst/>
                          <a:latin typeface="Arial"/>
                        </a:rPr>
                        <a:t>, </a:t>
                      </a:r>
                      <a:r>
                        <a:rPr lang="en-US" sz="2200" dirty="0" err="1">
                          <a:effectLst/>
                          <a:latin typeface="Arial"/>
                        </a:rPr>
                        <a:t>thử</a:t>
                      </a:r>
                      <a:r>
                        <a:rPr lang="en-US" sz="2200" dirty="0">
                          <a:effectLst/>
                          <a:latin typeface="Arial"/>
                        </a:rPr>
                        <a:t> </a:t>
                      </a:r>
                      <a:r>
                        <a:rPr lang="en-US" sz="2200" dirty="0" err="1">
                          <a:effectLst/>
                          <a:latin typeface="Arial"/>
                        </a:rPr>
                        <a:t>nghiệm</a:t>
                      </a:r>
                      <a:r>
                        <a:rPr lang="en-US" sz="2200" dirty="0">
                          <a:effectLst/>
                          <a:latin typeface="Arial"/>
                        </a:rPr>
                        <a:t> </a:t>
                      </a:r>
                      <a:r>
                        <a:rPr lang="en-US" sz="2200" dirty="0" err="1">
                          <a:effectLst/>
                          <a:latin typeface="Arial"/>
                        </a:rPr>
                        <a:t>và</a:t>
                      </a:r>
                      <a:r>
                        <a:rPr lang="en-US" sz="2200" dirty="0">
                          <a:effectLst/>
                          <a:latin typeface="Arial"/>
                        </a:rPr>
                        <a:t> </a:t>
                      </a:r>
                      <a:r>
                        <a:rPr lang="en-US" sz="2200" dirty="0" err="1">
                          <a:effectLst/>
                          <a:latin typeface="Arial"/>
                        </a:rPr>
                        <a:t>đánh</a:t>
                      </a:r>
                      <a:r>
                        <a:rPr lang="en-US" sz="2200" dirty="0">
                          <a:effectLst/>
                          <a:latin typeface="Arial"/>
                        </a:rPr>
                        <a:t> </a:t>
                      </a:r>
                      <a:r>
                        <a:rPr lang="en-US" sz="2200" dirty="0" err="1">
                          <a:effectLst/>
                          <a:latin typeface="Arial"/>
                        </a:rPr>
                        <a:t>giá</a:t>
                      </a:r>
                      <a:endParaRPr lang="en-US" sz="2200" dirty="0">
                        <a:effectLst/>
                        <a:latin typeface="Arial"/>
                      </a:endParaRPr>
                    </a:p>
                  </a:txBody>
                  <a:tcPr marL="63500" marR="63500" marT="63500" marB="63500" anchor="ctr"/>
                </a:tc>
                <a:tc>
                  <a:txBody>
                    <a:bodyPr/>
                    <a:lstStyle/>
                    <a:p>
                      <a:pPr marL="342900" marR="0" lvl="0" indent="-342900" algn="l" defTabSz="914400" rtl="0" eaLnBrk="1" fontAlgn="auto" latinLnBrk="0" hangingPunct="1">
                        <a:lnSpc>
                          <a:spcPct val="100000"/>
                        </a:lnSpc>
                        <a:spcBef>
                          <a:spcPts val="0"/>
                        </a:spcBef>
                        <a:spcAft>
                          <a:spcPts val="0"/>
                        </a:spcAft>
                        <a:buClrTx/>
                        <a:buSzTx/>
                        <a:buFontTx/>
                        <a:buChar char="-"/>
                        <a:tabLst/>
                        <a:defRPr/>
                      </a:pPr>
                      <a:r>
                        <a:rPr lang="en-US" sz="2400" b="0" kern="1200" dirty="0" err="1">
                          <a:solidFill>
                            <a:schemeClr val="dk1"/>
                          </a:solidFill>
                          <a:effectLst/>
                          <a:latin typeface="Arial" panose="020B0604020202020204" pitchFamily="34" charset="0"/>
                          <a:ea typeface="+mn-ea"/>
                          <a:cs typeface="Arial" panose="020B0604020202020204" pitchFamily="34" charset="0"/>
                        </a:rPr>
                        <a:t>Chế</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tạo</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sản</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phẩm</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1" i="1" kern="1200" dirty="0" err="1">
                          <a:solidFill>
                            <a:srgbClr val="0000FF"/>
                          </a:solidFill>
                          <a:effectLst/>
                          <a:latin typeface="Arial" panose="020B0604020202020204" pitchFamily="34" charset="0"/>
                          <a:ea typeface="+mn-ea"/>
                          <a:cs typeface="Arial" panose="020B0604020202020204" pitchFamily="34" charset="0"/>
                        </a:rPr>
                        <a:t>với</a:t>
                      </a:r>
                      <a:r>
                        <a:rPr lang="en-US" sz="2400" b="1" i="1" kern="1200" dirty="0">
                          <a:solidFill>
                            <a:srgbClr val="0000FF"/>
                          </a:solidFill>
                          <a:effectLst/>
                          <a:latin typeface="Arial" panose="020B0604020202020204" pitchFamily="34" charset="0"/>
                          <a:ea typeface="+mn-ea"/>
                          <a:cs typeface="Arial" panose="020B0604020202020204" pitchFamily="34" charset="0"/>
                        </a:rPr>
                        <a:t> </a:t>
                      </a:r>
                      <a:r>
                        <a:rPr lang="en-US" sz="2400" b="1" i="1" kern="1200" dirty="0" err="1">
                          <a:solidFill>
                            <a:srgbClr val="0000FF"/>
                          </a:solidFill>
                          <a:effectLst/>
                          <a:latin typeface="Arial" panose="020B0604020202020204" pitchFamily="34" charset="0"/>
                          <a:ea typeface="+mn-ea"/>
                          <a:cs typeface="Arial" panose="020B0604020202020204" pitchFamily="34" charset="0"/>
                        </a:rPr>
                        <a:t>sự</a:t>
                      </a:r>
                      <a:r>
                        <a:rPr lang="en-US" sz="2400" b="1" i="1" kern="1200" dirty="0">
                          <a:solidFill>
                            <a:srgbClr val="0000FF"/>
                          </a:solidFill>
                          <a:effectLst/>
                          <a:latin typeface="Arial" panose="020B0604020202020204" pitchFamily="34" charset="0"/>
                          <a:ea typeface="+mn-ea"/>
                          <a:cs typeface="Arial" panose="020B0604020202020204" pitchFamily="34" charset="0"/>
                        </a:rPr>
                        <a:t> </a:t>
                      </a:r>
                      <a:r>
                        <a:rPr lang="en-US" sz="2400" b="1" i="1" kern="1200" dirty="0" err="1">
                          <a:solidFill>
                            <a:srgbClr val="0000FF"/>
                          </a:solidFill>
                          <a:effectLst/>
                          <a:latin typeface="Arial" panose="020B0604020202020204" pitchFamily="34" charset="0"/>
                          <a:ea typeface="+mn-ea"/>
                          <a:cs typeface="Arial" panose="020B0604020202020204" pitchFamily="34" charset="0"/>
                        </a:rPr>
                        <a:t>hỗ</a:t>
                      </a:r>
                      <a:r>
                        <a:rPr lang="en-US" sz="2400" b="1" i="1" kern="1200" dirty="0">
                          <a:solidFill>
                            <a:srgbClr val="0000FF"/>
                          </a:solidFill>
                          <a:effectLst/>
                          <a:latin typeface="Arial" panose="020B0604020202020204" pitchFamily="34" charset="0"/>
                          <a:ea typeface="+mn-ea"/>
                          <a:cs typeface="Arial" panose="020B0604020202020204" pitchFamily="34" charset="0"/>
                        </a:rPr>
                        <a:t> </a:t>
                      </a:r>
                      <a:r>
                        <a:rPr lang="en-US" sz="2400" b="1" i="1" kern="1200" dirty="0" err="1">
                          <a:solidFill>
                            <a:srgbClr val="0000FF"/>
                          </a:solidFill>
                          <a:effectLst/>
                          <a:latin typeface="Arial" panose="020B0604020202020204" pitchFamily="34" charset="0"/>
                          <a:ea typeface="+mn-ea"/>
                          <a:cs typeface="Arial" panose="020B0604020202020204" pitchFamily="34" charset="0"/>
                        </a:rPr>
                        <a:t>trợ</a:t>
                      </a:r>
                      <a:r>
                        <a:rPr lang="en-US" sz="2400" b="1" i="1" kern="1200" dirty="0">
                          <a:solidFill>
                            <a:srgbClr val="0000FF"/>
                          </a:solidFill>
                          <a:effectLst/>
                          <a:latin typeface="Arial" panose="020B0604020202020204" pitchFamily="34" charset="0"/>
                          <a:ea typeface="+mn-ea"/>
                          <a:cs typeface="Arial" panose="020B0604020202020204" pitchFamily="34" charset="0"/>
                        </a:rPr>
                        <a:t> </a:t>
                      </a:r>
                      <a:r>
                        <a:rPr lang="en-US" sz="2400" b="1" i="1" kern="1200" dirty="0" err="1">
                          <a:solidFill>
                            <a:srgbClr val="0000FF"/>
                          </a:solidFill>
                          <a:effectLst/>
                          <a:latin typeface="Arial" panose="020B0604020202020204" pitchFamily="34" charset="0"/>
                          <a:ea typeface="+mn-ea"/>
                          <a:cs typeface="Arial" panose="020B0604020202020204" pitchFamily="34" charset="0"/>
                        </a:rPr>
                        <a:t>của</a:t>
                      </a:r>
                      <a:r>
                        <a:rPr lang="en-US" sz="2400" b="1" i="1" kern="1200" dirty="0">
                          <a:solidFill>
                            <a:srgbClr val="0000FF"/>
                          </a:solidFill>
                          <a:effectLst/>
                          <a:latin typeface="Arial" panose="020B0604020202020204" pitchFamily="34" charset="0"/>
                          <a:ea typeface="+mn-ea"/>
                          <a:cs typeface="Arial" panose="020B0604020202020204" pitchFamily="34" charset="0"/>
                        </a:rPr>
                        <a:t> </a:t>
                      </a:r>
                      <a:r>
                        <a:rPr lang="en-US" sz="2400" b="1" i="1" kern="1200" dirty="0" err="1">
                          <a:solidFill>
                            <a:srgbClr val="0000FF"/>
                          </a:solidFill>
                          <a:effectLst/>
                          <a:latin typeface="Arial" panose="020B0604020202020204" pitchFamily="34" charset="0"/>
                          <a:ea typeface="+mn-ea"/>
                          <a:cs typeface="Arial" panose="020B0604020202020204" pitchFamily="34" charset="0"/>
                        </a:rPr>
                        <a:t>giáo</a:t>
                      </a:r>
                      <a:r>
                        <a:rPr lang="en-US" sz="2400" b="1" i="1" kern="1200" dirty="0">
                          <a:solidFill>
                            <a:srgbClr val="0000FF"/>
                          </a:solidFill>
                          <a:effectLst/>
                          <a:latin typeface="Arial" panose="020B0604020202020204" pitchFamily="34" charset="0"/>
                          <a:ea typeface="+mn-ea"/>
                          <a:cs typeface="Arial" panose="020B0604020202020204" pitchFamily="34" charset="0"/>
                        </a:rPr>
                        <a:t> </a:t>
                      </a:r>
                      <a:r>
                        <a:rPr lang="en-US" sz="2400" b="1" i="1" kern="1200" dirty="0" err="1">
                          <a:solidFill>
                            <a:srgbClr val="0000FF"/>
                          </a:solidFill>
                          <a:effectLst/>
                          <a:latin typeface="Arial" panose="020B0604020202020204" pitchFamily="34" charset="0"/>
                          <a:ea typeface="+mn-ea"/>
                          <a:cs typeface="Arial" panose="020B0604020202020204" pitchFamily="34" charset="0"/>
                        </a:rPr>
                        <a:t>viên</a:t>
                      </a:r>
                      <a:r>
                        <a:rPr lang="en-US" sz="2400" b="0" kern="1200" dirty="0">
                          <a:solidFill>
                            <a:schemeClr val="tx1"/>
                          </a:solidFill>
                          <a:effectLst/>
                          <a:latin typeface="Arial" panose="020B0604020202020204" pitchFamily="34" charset="0"/>
                          <a:ea typeface="+mn-ea"/>
                          <a:cs typeface="Arial" panose="020B0604020202020204" pitchFamily="34" charset="0"/>
                        </a:rPr>
                        <a:t>.</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lang="en-US" sz="2400" b="0" kern="1200" dirty="0" err="1">
                          <a:solidFill>
                            <a:schemeClr val="tx1"/>
                          </a:solidFill>
                          <a:effectLst/>
                          <a:latin typeface="Arial" panose="020B0604020202020204" pitchFamily="34" charset="0"/>
                          <a:ea typeface="+mn-ea"/>
                          <a:cs typeface="Arial" panose="020B0604020202020204" pitchFamily="34" charset="0"/>
                        </a:rPr>
                        <a:t>Thử</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nghiệm</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và</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đánh</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giá</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sản</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phẩm</a:t>
                      </a:r>
                      <a:r>
                        <a:rPr lang="en-US" sz="2400" b="0" kern="1200" dirty="0">
                          <a:solidFill>
                            <a:schemeClr val="tx1"/>
                          </a:solidFill>
                          <a:effectLst/>
                          <a:latin typeface="Arial" panose="020B0604020202020204" pitchFamily="34" charset="0"/>
                          <a:ea typeface="+mn-ea"/>
                          <a:cs typeface="Arial" panose="020B0604020202020204" pitchFamily="34" charset="0"/>
                        </a:rPr>
                        <a:t>.</a:t>
                      </a:r>
                      <a:endParaRPr lang="en-US" sz="2400" b="0" kern="1200" dirty="0">
                        <a:solidFill>
                          <a:schemeClr val="dk1"/>
                        </a:solidFill>
                        <a:effectLst/>
                        <a:latin typeface="Arial" panose="020B0604020202020204" pitchFamily="34" charset="0"/>
                        <a:ea typeface="+mn-ea"/>
                        <a:cs typeface="Arial" panose="020B0604020202020204" pitchFamily="34" charset="0"/>
                      </a:endParaRPr>
                    </a:p>
                  </a:txBody>
                  <a:tcPr marL="91416" marR="91416" marT="45708" marB="45708" anchor="ctr"/>
                </a:tc>
                <a:tc>
                  <a:txBody>
                    <a:bodyPr/>
                    <a:lstStyle/>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lang="en-US" sz="2400" b="0" kern="1200" dirty="0" err="1">
                          <a:solidFill>
                            <a:schemeClr val="dk1"/>
                          </a:solidFill>
                          <a:effectLst/>
                          <a:latin typeface="Arial" panose="020B0604020202020204" pitchFamily="34" charset="0"/>
                          <a:ea typeface="+mn-ea"/>
                          <a:cs typeface="Arial" panose="020B0604020202020204" pitchFamily="34" charset="0"/>
                        </a:rPr>
                        <a:t>Chế</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tạo</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sản</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phẩm</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1" i="1" kern="1200" dirty="0" err="1">
                          <a:solidFill>
                            <a:srgbClr val="FFC000"/>
                          </a:solidFill>
                          <a:effectLst/>
                          <a:latin typeface="Arial" panose="020B0604020202020204" pitchFamily="34" charset="0"/>
                          <a:ea typeface="+mn-ea"/>
                          <a:cs typeface="Arial" panose="020B0604020202020204" pitchFamily="34" charset="0"/>
                        </a:rPr>
                        <a:t>theo</a:t>
                      </a:r>
                      <a:r>
                        <a:rPr lang="en-US" sz="2400" b="1" i="1" kern="1200" dirty="0">
                          <a:solidFill>
                            <a:srgbClr val="FFC000"/>
                          </a:solidFill>
                          <a:effectLst/>
                          <a:latin typeface="Arial" panose="020B0604020202020204" pitchFamily="34" charset="0"/>
                          <a:ea typeface="+mn-ea"/>
                          <a:cs typeface="Arial" panose="020B0604020202020204" pitchFamily="34" charset="0"/>
                        </a:rPr>
                        <a:t> </a:t>
                      </a:r>
                      <a:r>
                        <a:rPr lang="en-US" sz="2400" b="1" i="1" kern="1200" dirty="0" err="1">
                          <a:solidFill>
                            <a:srgbClr val="FFC000"/>
                          </a:solidFill>
                          <a:effectLst/>
                          <a:latin typeface="Arial" panose="020B0604020202020204" pitchFamily="34" charset="0"/>
                          <a:ea typeface="+mn-ea"/>
                          <a:cs typeface="Arial" panose="020B0604020202020204" pitchFamily="34" charset="0"/>
                        </a:rPr>
                        <a:t>bản</a:t>
                      </a:r>
                      <a:r>
                        <a:rPr lang="en-US" sz="2400" b="1" i="1" kern="1200" dirty="0">
                          <a:solidFill>
                            <a:srgbClr val="FFC000"/>
                          </a:solidFill>
                          <a:effectLst/>
                          <a:latin typeface="Arial" panose="020B0604020202020204" pitchFamily="34" charset="0"/>
                          <a:ea typeface="+mn-ea"/>
                          <a:cs typeface="Arial" panose="020B0604020202020204" pitchFamily="34" charset="0"/>
                        </a:rPr>
                        <a:t> </a:t>
                      </a:r>
                      <a:r>
                        <a:rPr lang="en-US" sz="2400" b="1" i="1" kern="1200" dirty="0" err="1">
                          <a:solidFill>
                            <a:srgbClr val="FFC000"/>
                          </a:solidFill>
                          <a:effectLst/>
                          <a:latin typeface="Arial" panose="020B0604020202020204" pitchFamily="34" charset="0"/>
                          <a:ea typeface="+mn-ea"/>
                          <a:cs typeface="Arial" panose="020B0604020202020204" pitchFamily="34" charset="0"/>
                        </a:rPr>
                        <a:t>vẽ</a:t>
                      </a:r>
                      <a:r>
                        <a:rPr lang="en-US" sz="2400" b="1" i="1" kern="1200" dirty="0">
                          <a:solidFill>
                            <a:srgbClr val="FFC000"/>
                          </a:solidFill>
                          <a:effectLst/>
                          <a:latin typeface="Arial" panose="020B0604020202020204" pitchFamily="34" charset="0"/>
                          <a:ea typeface="+mn-ea"/>
                          <a:cs typeface="Arial" panose="020B0604020202020204" pitchFamily="34" charset="0"/>
                        </a:rPr>
                        <a:t> </a:t>
                      </a:r>
                      <a:r>
                        <a:rPr lang="en-US" sz="2400" b="1" i="1" kern="1200" dirty="0" err="1">
                          <a:solidFill>
                            <a:srgbClr val="FFC000"/>
                          </a:solidFill>
                          <a:effectLst/>
                          <a:latin typeface="Arial" panose="020B0604020202020204" pitchFamily="34" charset="0"/>
                          <a:ea typeface="+mn-ea"/>
                          <a:cs typeface="Arial" panose="020B0604020202020204" pitchFamily="34" charset="0"/>
                        </a:rPr>
                        <a:t>đã</a:t>
                      </a:r>
                      <a:r>
                        <a:rPr lang="en-US" sz="2400" b="1" i="1" kern="1200" dirty="0">
                          <a:solidFill>
                            <a:srgbClr val="FFC000"/>
                          </a:solidFill>
                          <a:effectLst/>
                          <a:latin typeface="Arial" panose="020B0604020202020204" pitchFamily="34" charset="0"/>
                          <a:ea typeface="+mn-ea"/>
                          <a:cs typeface="Arial" panose="020B0604020202020204" pitchFamily="34" charset="0"/>
                        </a:rPr>
                        <a:t> </a:t>
                      </a:r>
                      <a:r>
                        <a:rPr lang="en-US" sz="2400" b="1" i="1" kern="1200" dirty="0" err="1">
                          <a:solidFill>
                            <a:srgbClr val="FFC000"/>
                          </a:solidFill>
                          <a:effectLst/>
                          <a:latin typeface="Arial" panose="020B0604020202020204" pitchFamily="34" charset="0"/>
                          <a:ea typeface="+mn-ea"/>
                          <a:cs typeface="Arial" panose="020B0604020202020204" pitchFamily="34" charset="0"/>
                        </a:rPr>
                        <a:t>được</a:t>
                      </a:r>
                      <a:r>
                        <a:rPr lang="en-US" sz="2400" b="1" i="1" kern="1200" dirty="0">
                          <a:solidFill>
                            <a:srgbClr val="FFC000"/>
                          </a:solidFill>
                          <a:effectLst/>
                          <a:latin typeface="Arial" panose="020B0604020202020204" pitchFamily="34" charset="0"/>
                          <a:ea typeface="+mn-ea"/>
                          <a:cs typeface="Arial" panose="020B0604020202020204" pitchFamily="34" charset="0"/>
                        </a:rPr>
                        <a:t> </a:t>
                      </a:r>
                      <a:r>
                        <a:rPr lang="en-US" sz="2400" b="1" i="1" kern="1200" dirty="0" err="1">
                          <a:solidFill>
                            <a:srgbClr val="FFC000"/>
                          </a:solidFill>
                          <a:effectLst/>
                          <a:latin typeface="Arial" panose="020B0604020202020204" pitchFamily="34" charset="0"/>
                          <a:ea typeface="+mn-ea"/>
                          <a:cs typeface="Arial" panose="020B0604020202020204" pitchFamily="34" charset="0"/>
                        </a:rPr>
                        <a:t>giáo</a:t>
                      </a:r>
                      <a:r>
                        <a:rPr lang="en-US" sz="2400" b="1" i="1" kern="1200" dirty="0">
                          <a:solidFill>
                            <a:srgbClr val="FFC000"/>
                          </a:solidFill>
                          <a:effectLst/>
                          <a:latin typeface="Arial" panose="020B0604020202020204" pitchFamily="34" charset="0"/>
                          <a:ea typeface="+mn-ea"/>
                          <a:cs typeface="Arial" panose="020B0604020202020204" pitchFamily="34" charset="0"/>
                        </a:rPr>
                        <a:t> </a:t>
                      </a:r>
                      <a:r>
                        <a:rPr lang="en-US" sz="2400" b="1" i="1" kern="1200" dirty="0" err="1">
                          <a:solidFill>
                            <a:srgbClr val="FFC000"/>
                          </a:solidFill>
                          <a:effectLst/>
                          <a:latin typeface="Arial" panose="020B0604020202020204" pitchFamily="34" charset="0"/>
                          <a:ea typeface="+mn-ea"/>
                          <a:cs typeface="Arial" panose="020B0604020202020204" pitchFamily="34" charset="0"/>
                        </a:rPr>
                        <a:t>viên</a:t>
                      </a:r>
                      <a:r>
                        <a:rPr lang="en-US" sz="2400" b="1" i="1" kern="1200" dirty="0">
                          <a:solidFill>
                            <a:srgbClr val="FFC000"/>
                          </a:solidFill>
                          <a:effectLst/>
                          <a:latin typeface="Arial" panose="020B0604020202020204" pitchFamily="34" charset="0"/>
                          <a:ea typeface="+mn-ea"/>
                          <a:cs typeface="Arial" panose="020B0604020202020204" pitchFamily="34" charset="0"/>
                        </a:rPr>
                        <a:t> </a:t>
                      </a:r>
                      <a:r>
                        <a:rPr lang="en-US" sz="2400" b="1" i="1" kern="1200" dirty="0" err="1">
                          <a:solidFill>
                            <a:srgbClr val="FFC000"/>
                          </a:solidFill>
                          <a:effectLst/>
                          <a:latin typeface="Arial" panose="020B0604020202020204" pitchFamily="34" charset="0"/>
                          <a:ea typeface="+mn-ea"/>
                          <a:cs typeface="Arial" panose="020B0604020202020204" pitchFamily="34" charset="0"/>
                        </a:rPr>
                        <a:t>chấp</a:t>
                      </a:r>
                      <a:r>
                        <a:rPr lang="en-US" sz="2400" b="1" i="1" kern="1200" dirty="0">
                          <a:solidFill>
                            <a:srgbClr val="FFC000"/>
                          </a:solidFill>
                          <a:effectLst/>
                          <a:latin typeface="Arial" panose="020B0604020202020204" pitchFamily="34" charset="0"/>
                          <a:ea typeface="+mn-ea"/>
                          <a:cs typeface="Arial" panose="020B0604020202020204" pitchFamily="34" charset="0"/>
                        </a:rPr>
                        <a:t> </a:t>
                      </a:r>
                      <a:r>
                        <a:rPr lang="en-US" sz="2400" b="1" i="1" kern="1200" dirty="0" err="1">
                          <a:solidFill>
                            <a:srgbClr val="FFC000"/>
                          </a:solidFill>
                          <a:effectLst/>
                          <a:latin typeface="Arial" panose="020B0604020202020204" pitchFamily="34" charset="0"/>
                          <a:ea typeface="+mn-ea"/>
                          <a:cs typeface="Arial" panose="020B0604020202020204" pitchFamily="34" charset="0"/>
                        </a:rPr>
                        <a:t>nhận</a:t>
                      </a:r>
                      <a:r>
                        <a:rPr lang="en-US" sz="2400" b="0" kern="1200" dirty="0">
                          <a:solidFill>
                            <a:schemeClr val="dk1"/>
                          </a:solidFill>
                          <a:effectLst/>
                          <a:latin typeface="Arial" panose="020B0604020202020204" pitchFamily="34" charset="0"/>
                          <a:ea typeface="+mn-ea"/>
                          <a:cs typeface="Arial" panose="020B0604020202020204" pitchFamily="34" charset="0"/>
                        </a:rPr>
                        <a:t>.</a:t>
                      </a: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lang="en-US" sz="2400" b="0" kern="1200" dirty="0" err="1">
                          <a:solidFill>
                            <a:schemeClr val="tx1"/>
                          </a:solidFill>
                          <a:effectLst/>
                          <a:latin typeface="Arial" panose="020B0604020202020204" pitchFamily="34" charset="0"/>
                          <a:ea typeface="+mn-ea"/>
                          <a:cs typeface="Arial" panose="020B0604020202020204" pitchFamily="34" charset="0"/>
                        </a:rPr>
                        <a:t>Thử</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nghiệm</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và</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đánh</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giá</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sản</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phẩm</a:t>
                      </a:r>
                      <a:r>
                        <a:rPr lang="en-US" sz="2400" b="0" kern="1200" dirty="0">
                          <a:solidFill>
                            <a:schemeClr val="tx1"/>
                          </a:solidFill>
                          <a:effectLst/>
                          <a:latin typeface="Arial" panose="020B0604020202020204" pitchFamily="34" charset="0"/>
                          <a:ea typeface="+mn-ea"/>
                          <a:cs typeface="Arial" panose="020B0604020202020204" pitchFamily="34" charset="0"/>
                        </a:rPr>
                        <a:t>.</a:t>
                      </a:r>
                      <a:endParaRPr lang="en-US" sz="2400" b="0" kern="1200" dirty="0">
                        <a:solidFill>
                          <a:schemeClr val="dk1"/>
                        </a:solidFill>
                        <a:effectLst/>
                        <a:latin typeface="Arial" panose="020B0604020202020204" pitchFamily="34" charset="0"/>
                        <a:ea typeface="+mn-ea"/>
                        <a:cs typeface="Arial" panose="020B0604020202020204" pitchFamily="34" charset="0"/>
                      </a:endParaRPr>
                    </a:p>
                  </a:txBody>
                  <a:tcPr marL="91416" marR="91416" marT="45708" marB="45708" anchor="ctr"/>
                </a:tc>
                <a:extLst>
                  <a:ext uri="{0D108BD9-81ED-4DB2-BD59-A6C34878D82A}">
                    <a16:rowId xmlns:a16="http://schemas.microsoft.com/office/drawing/2014/main" val="2697268442"/>
                  </a:ext>
                </a:extLst>
              </a:tr>
              <a:tr h="1225941">
                <a:tc>
                  <a:txBody>
                    <a:bodyPr/>
                    <a:lstStyle/>
                    <a:p>
                      <a:pPr indent="-6350">
                        <a:lnSpc>
                          <a:spcPct val="100000"/>
                        </a:lnSpc>
                        <a:spcBef>
                          <a:spcPts val="600"/>
                        </a:spcBef>
                      </a:pPr>
                      <a:r>
                        <a:rPr lang="en-US" sz="2200" dirty="0">
                          <a:effectLst/>
                          <a:latin typeface="Arial"/>
                        </a:rPr>
                        <a:t>c) Chia </a:t>
                      </a:r>
                      <a:r>
                        <a:rPr lang="en-US" sz="2200" dirty="0" err="1">
                          <a:effectLst/>
                          <a:latin typeface="Arial"/>
                        </a:rPr>
                        <a:t>sẻ</a:t>
                      </a:r>
                      <a:r>
                        <a:rPr lang="en-US" sz="2200" dirty="0">
                          <a:effectLst/>
                          <a:latin typeface="Arial"/>
                        </a:rPr>
                        <a:t>, </a:t>
                      </a:r>
                      <a:r>
                        <a:rPr lang="en-US" sz="2200" dirty="0" err="1">
                          <a:effectLst/>
                          <a:latin typeface="Arial"/>
                        </a:rPr>
                        <a:t>thảo</a:t>
                      </a:r>
                      <a:r>
                        <a:rPr lang="en-US" sz="2200" dirty="0">
                          <a:effectLst/>
                          <a:latin typeface="Arial"/>
                        </a:rPr>
                        <a:t> </a:t>
                      </a:r>
                      <a:r>
                        <a:rPr lang="en-US" sz="2200" dirty="0" err="1">
                          <a:effectLst/>
                          <a:latin typeface="Arial"/>
                        </a:rPr>
                        <a:t>luận</a:t>
                      </a:r>
                      <a:r>
                        <a:rPr lang="en-US" sz="2200" dirty="0">
                          <a:effectLst/>
                          <a:latin typeface="Arial"/>
                        </a:rPr>
                        <a:t>, </a:t>
                      </a:r>
                      <a:r>
                        <a:rPr lang="en-US" sz="2200" dirty="0" err="1">
                          <a:effectLst/>
                          <a:latin typeface="Arial"/>
                        </a:rPr>
                        <a:t>điều</a:t>
                      </a:r>
                      <a:r>
                        <a:rPr lang="en-US" sz="2200" dirty="0">
                          <a:effectLst/>
                          <a:latin typeface="Arial"/>
                        </a:rPr>
                        <a:t> </a:t>
                      </a:r>
                      <a:r>
                        <a:rPr lang="en-US" sz="2200" dirty="0" err="1">
                          <a:effectLst/>
                          <a:latin typeface="Arial"/>
                        </a:rPr>
                        <a:t>chỉnh</a:t>
                      </a:r>
                      <a:endParaRPr lang="en-US" sz="2200" dirty="0">
                        <a:effectLst/>
                        <a:latin typeface="Arial"/>
                      </a:endParaRPr>
                    </a:p>
                  </a:txBody>
                  <a:tcPr marL="63500" marR="63500" marT="63500" marB="63500" anchor="ctr"/>
                </a:tc>
                <a:tc>
                  <a:txBody>
                    <a:bodyPr/>
                    <a:lstStyle/>
                    <a:p>
                      <a:pPr marL="342900" marR="0" lvl="0" indent="-342900" algn="l" defTabSz="914400" rtl="0" eaLnBrk="1" fontAlgn="auto" latinLnBrk="0" hangingPunct="1">
                        <a:lnSpc>
                          <a:spcPct val="100000"/>
                        </a:lnSpc>
                        <a:spcBef>
                          <a:spcPts val="0"/>
                        </a:spcBef>
                        <a:spcAft>
                          <a:spcPts val="0"/>
                        </a:spcAft>
                        <a:buClrTx/>
                        <a:buSzTx/>
                        <a:buFontTx/>
                        <a:buChar char="-"/>
                        <a:tabLst/>
                        <a:defRPr/>
                      </a:pPr>
                      <a:r>
                        <a:rPr lang="en-US" sz="2400" b="0" kern="1200" dirty="0">
                          <a:solidFill>
                            <a:schemeClr val="tx1"/>
                          </a:solidFill>
                          <a:effectLst/>
                          <a:latin typeface="Arial" panose="020B0604020202020204" pitchFamily="34" charset="0"/>
                          <a:ea typeface="+mn-ea"/>
                          <a:cs typeface="Arial" panose="020B0604020202020204" pitchFamily="34" charset="0"/>
                        </a:rPr>
                        <a:t>Chia </a:t>
                      </a:r>
                      <a:r>
                        <a:rPr lang="en-US" sz="2400" b="0" kern="1200" dirty="0" err="1">
                          <a:solidFill>
                            <a:schemeClr val="tx1"/>
                          </a:solidFill>
                          <a:effectLst/>
                          <a:latin typeface="Arial" panose="020B0604020202020204" pitchFamily="34" charset="0"/>
                          <a:ea typeface="+mn-ea"/>
                          <a:cs typeface="Arial" panose="020B0604020202020204" pitchFamily="34" charset="0"/>
                        </a:rPr>
                        <a:t>sẻ</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và</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thảo</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luận</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về</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sản</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phẩm</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đã</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làm</a:t>
                      </a:r>
                      <a:r>
                        <a:rPr lang="en-US" sz="2400" b="0" kern="1200" dirty="0">
                          <a:solidFill>
                            <a:schemeClr val="tx1"/>
                          </a:solidFill>
                          <a:effectLst/>
                          <a:latin typeface="Arial" panose="020B0604020202020204" pitchFamily="34" charset="0"/>
                          <a:ea typeface="+mn-ea"/>
                          <a:cs typeface="Arial" panose="020B0604020202020204" pitchFamily="34" charset="0"/>
                        </a:rPr>
                        <a:t>.</a:t>
                      </a:r>
                    </a:p>
                  </a:txBody>
                  <a:tcPr marL="91416" marR="91416" marT="45708" marB="45708" anchor="ctr"/>
                </a:tc>
                <a:tc>
                  <a:txBody>
                    <a:bodyPr/>
                    <a:lstStyle/>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lang="en-US" sz="2400" b="0" kern="1200" dirty="0">
                          <a:solidFill>
                            <a:schemeClr val="tx1"/>
                          </a:solidFill>
                          <a:effectLst/>
                          <a:latin typeface="Arial" panose="020B0604020202020204" pitchFamily="34" charset="0"/>
                          <a:ea typeface="+mn-ea"/>
                          <a:cs typeface="Arial" panose="020B0604020202020204" pitchFamily="34" charset="0"/>
                        </a:rPr>
                        <a:t>Chia </a:t>
                      </a:r>
                      <a:r>
                        <a:rPr lang="en-US" sz="2400" b="0" kern="1200" dirty="0" err="1">
                          <a:solidFill>
                            <a:schemeClr val="tx1"/>
                          </a:solidFill>
                          <a:effectLst/>
                          <a:latin typeface="Arial" panose="020B0604020202020204" pitchFamily="34" charset="0"/>
                          <a:ea typeface="+mn-ea"/>
                          <a:cs typeface="Arial" panose="020B0604020202020204" pitchFamily="34" charset="0"/>
                        </a:rPr>
                        <a:t>sẻ</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và</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thảo</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luận</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về</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sản</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phẩm</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đã</a:t>
                      </a:r>
                      <a:r>
                        <a:rPr lang="en-US" sz="2400" b="0" kern="1200" dirty="0">
                          <a:solidFill>
                            <a:schemeClr val="tx1"/>
                          </a:solidFill>
                          <a:effectLst/>
                          <a:latin typeface="Arial" panose="020B0604020202020204" pitchFamily="34" charset="0"/>
                          <a:ea typeface="+mn-ea"/>
                          <a:cs typeface="Arial" panose="020B0604020202020204" pitchFamily="34" charset="0"/>
                        </a:rPr>
                        <a:t> </a:t>
                      </a:r>
                      <a:r>
                        <a:rPr lang="en-US" sz="2400" b="0" kern="1200" dirty="0" err="1">
                          <a:solidFill>
                            <a:schemeClr val="tx1"/>
                          </a:solidFill>
                          <a:effectLst/>
                          <a:latin typeface="Arial" panose="020B0604020202020204" pitchFamily="34" charset="0"/>
                          <a:ea typeface="+mn-ea"/>
                          <a:cs typeface="Arial" panose="020B0604020202020204" pitchFamily="34" charset="0"/>
                        </a:rPr>
                        <a:t>làm</a:t>
                      </a:r>
                      <a:r>
                        <a:rPr lang="en-US" sz="2400" b="0" kern="1200" dirty="0">
                          <a:solidFill>
                            <a:schemeClr val="tx1"/>
                          </a:solidFill>
                          <a:effectLst/>
                          <a:latin typeface="Arial" panose="020B0604020202020204" pitchFamily="34" charset="0"/>
                          <a:ea typeface="+mn-ea"/>
                          <a:cs typeface="Arial" panose="020B0604020202020204" pitchFamily="34" charset="0"/>
                        </a:rPr>
                        <a:t>.</a:t>
                      </a: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lang="en-US" sz="2400" b="1" i="1" kern="1200" dirty="0" err="1">
                          <a:solidFill>
                            <a:schemeClr val="tx1"/>
                          </a:solidFill>
                          <a:effectLst/>
                          <a:latin typeface="Arial" panose="020B0604020202020204" pitchFamily="34" charset="0"/>
                          <a:ea typeface="+mn-ea"/>
                          <a:cs typeface="Arial" panose="020B0604020202020204" pitchFamily="34" charset="0"/>
                        </a:rPr>
                        <a:t>Đề</a:t>
                      </a:r>
                      <a:r>
                        <a:rPr lang="en-US" sz="2400" b="1" i="1" kern="1200" dirty="0">
                          <a:solidFill>
                            <a:schemeClr val="tx1"/>
                          </a:solidFill>
                          <a:effectLst/>
                          <a:latin typeface="Arial" panose="020B0604020202020204" pitchFamily="34" charset="0"/>
                          <a:ea typeface="+mn-ea"/>
                          <a:cs typeface="Arial" panose="020B0604020202020204" pitchFamily="34" charset="0"/>
                        </a:rPr>
                        <a:t> </a:t>
                      </a:r>
                      <a:r>
                        <a:rPr lang="en-US" sz="2400" b="1" i="1" kern="1200" dirty="0" err="1">
                          <a:solidFill>
                            <a:schemeClr val="tx1"/>
                          </a:solidFill>
                          <a:effectLst/>
                          <a:latin typeface="Arial" panose="020B0604020202020204" pitchFamily="34" charset="0"/>
                          <a:ea typeface="+mn-ea"/>
                          <a:cs typeface="Arial" panose="020B0604020202020204" pitchFamily="34" charset="0"/>
                        </a:rPr>
                        <a:t>xuất</a:t>
                      </a:r>
                      <a:r>
                        <a:rPr lang="en-US" sz="2400" b="1" i="1" kern="1200" dirty="0">
                          <a:solidFill>
                            <a:schemeClr val="tx1"/>
                          </a:solidFill>
                          <a:effectLst/>
                          <a:latin typeface="Arial" panose="020B0604020202020204" pitchFamily="34" charset="0"/>
                          <a:ea typeface="+mn-ea"/>
                          <a:cs typeface="Arial" panose="020B0604020202020204" pitchFamily="34" charset="0"/>
                        </a:rPr>
                        <a:t> </a:t>
                      </a:r>
                      <a:r>
                        <a:rPr lang="en-US" sz="2400" b="1" i="1" kern="1200" dirty="0" err="1">
                          <a:solidFill>
                            <a:schemeClr val="tx1"/>
                          </a:solidFill>
                          <a:effectLst/>
                          <a:latin typeface="Arial" panose="020B0604020202020204" pitchFamily="34" charset="0"/>
                          <a:ea typeface="+mn-ea"/>
                          <a:cs typeface="Arial" panose="020B0604020202020204" pitchFamily="34" charset="0"/>
                        </a:rPr>
                        <a:t>cải</a:t>
                      </a:r>
                      <a:r>
                        <a:rPr lang="en-US" sz="2400" b="1" i="1" kern="1200" dirty="0">
                          <a:solidFill>
                            <a:schemeClr val="tx1"/>
                          </a:solidFill>
                          <a:effectLst/>
                          <a:latin typeface="Arial" panose="020B0604020202020204" pitchFamily="34" charset="0"/>
                          <a:ea typeface="+mn-ea"/>
                          <a:cs typeface="Arial" panose="020B0604020202020204" pitchFamily="34" charset="0"/>
                        </a:rPr>
                        <a:t> </a:t>
                      </a:r>
                      <a:r>
                        <a:rPr lang="en-US" sz="2400" b="1" i="1" kern="1200" dirty="0" err="1">
                          <a:solidFill>
                            <a:schemeClr val="tx1"/>
                          </a:solidFill>
                          <a:effectLst/>
                          <a:latin typeface="Arial" panose="020B0604020202020204" pitchFamily="34" charset="0"/>
                          <a:ea typeface="+mn-ea"/>
                          <a:cs typeface="Arial" panose="020B0604020202020204" pitchFamily="34" charset="0"/>
                        </a:rPr>
                        <a:t>tiến</a:t>
                      </a:r>
                      <a:r>
                        <a:rPr lang="en-US" sz="2400" b="1" i="1" kern="1200" dirty="0">
                          <a:solidFill>
                            <a:schemeClr val="tx1"/>
                          </a:solidFill>
                          <a:effectLst/>
                          <a:latin typeface="Arial" panose="020B0604020202020204" pitchFamily="34" charset="0"/>
                          <a:ea typeface="+mn-ea"/>
                          <a:cs typeface="Arial" panose="020B0604020202020204" pitchFamily="34" charset="0"/>
                        </a:rPr>
                        <a:t>.</a:t>
                      </a:r>
                      <a:endParaRPr lang="en-US" sz="2400" b="1" i="1" kern="1200" dirty="0">
                        <a:solidFill>
                          <a:schemeClr val="dk1"/>
                        </a:solidFill>
                        <a:effectLst/>
                        <a:latin typeface="Arial" panose="020B0604020202020204" pitchFamily="34" charset="0"/>
                        <a:ea typeface="+mn-ea"/>
                        <a:cs typeface="Arial" panose="020B0604020202020204" pitchFamily="34" charset="0"/>
                      </a:endParaRPr>
                    </a:p>
                  </a:txBody>
                  <a:tcPr marL="91416" marR="91416" marT="45708" marB="45708" anchor="ctr"/>
                </a:tc>
                <a:extLst>
                  <a:ext uri="{0D108BD9-81ED-4DB2-BD59-A6C34878D82A}">
                    <a16:rowId xmlns:a16="http://schemas.microsoft.com/office/drawing/2014/main" val="2019192734"/>
                  </a:ext>
                </a:extLst>
              </a:tr>
            </a:tbl>
          </a:graphicData>
        </a:graphic>
      </p:graphicFrame>
    </p:spTree>
    <p:extLst>
      <p:ext uri="{BB962C8B-B14F-4D97-AF65-F5344CB8AC3E}">
        <p14:creationId xmlns:p14="http://schemas.microsoft.com/office/powerpoint/2010/main" val="1386421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B4C7A-B9A7-FC86-05B9-A5C18AA3B664}"/>
              </a:ext>
            </a:extLst>
          </p:cNvPr>
          <p:cNvSpPr>
            <a:spLocks noGrp="1"/>
          </p:cNvSpPr>
          <p:nvPr>
            <p:ph type="title"/>
          </p:nvPr>
        </p:nvSpPr>
        <p:spPr/>
        <p:txBody>
          <a:bodyPr/>
          <a:lstStyle/>
          <a:p>
            <a:r>
              <a:rPr lang="en-US" dirty="0"/>
              <a:t> </a:t>
            </a:r>
          </a:p>
        </p:txBody>
      </p:sp>
      <p:sp>
        <p:nvSpPr>
          <p:cNvPr id="4" name="Content Placeholder 3">
            <a:extLst>
              <a:ext uri="{FF2B5EF4-FFF2-40B4-BE49-F238E27FC236}">
                <a16:creationId xmlns:a16="http://schemas.microsoft.com/office/drawing/2014/main" id="{2A064C3D-BCEA-B2DC-A9E5-1E4297952568}"/>
              </a:ext>
            </a:extLst>
          </p:cNvPr>
          <p:cNvSpPr>
            <a:spLocks noGrp="1"/>
          </p:cNvSpPr>
          <p:nvPr>
            <p:ph type="body" idx="1"/>
          </p:nvPr>
        </p:nvSpPr>
        <p:spPr>
          <a:xfrm>
            <a:off x="704700" y="1769800"/>
            <a:ext cx="11072400" cy="4498800"/>
          </a:xfrm>
        </p:spPr>
        <p:txBody>
          <a:bodyPr/>
          <a:lstStyle/>
          <a:p>
            <a:pPr marL="608965" indent="-507365"/>
            <a:r>
              <a:rPr lang="en-US" sz="2600" dirty="0" err="1">
                <a:latin typeface="Arial"/>
              </a:rPr>
              <a:t>Nội</a:t>
            </a:r>
            <a:r>
              <a:rPr lang="en-US" sz="2600" dirty="0">
                <a:latin typeface="Arial"/>
              </a:rPr>
              <a:t> dung chủ </a:t>
            </a:r>
            <a:r>
              <a:rPr lang="en-US" sz="2600" dirty="0" err="1">
                <a:latin typeface="Arial"/>
              </a:rPr>
              <a:t>đê</a:t>
            </a:r>
            <a:r>
              <a:rPr lang="en-US" sz="2600" dirty="0">
                <a:latin typeface="Arial"/>
              </a:rPr>
              <a:t>̀ STEM </a:t>
            </a:r>
            <a:r>
              <a:rPr lang="en-US" sz="2600" b="1" dirty="0" err="1">
                <a:solidFill>
                  <a:srgbClr val="0066CC"/>
                </a:solidFill>
                <a:latin typeface="Arial"/>
              </a:rPr>
              <a:t>bám</a:t>
            </a:r>
            <a:r>
              <a:rPr lang="en-US" sz="2600" b="1" dirty="0">
                <a:solidFill>
                  <a:srgbClr val="0066CC"/>
                </a:solidFill>
                <a:latin typeface="Arial"/>
              </a:rPr>
              <a:t> </a:t>
            </a:r>
            <a:r>
              <a:rPr lang="en-US" sz="2600" b="1" dirty="0" err="1">
                <a:solidFill>
                  <a:srgbClr val="0066CC"/>
                </a:solidFill>
                <a:latin typeface="Arial"/>
              </a:rPr>
              <a:t>sát</a:t>
            </a:r>
            <a:r>
              <a:rPr lang="en-US" sz="2600" b="1" dirty="0">
                <a:solidFill>
                  <a:srgbClr val="0066CC"/>
                </a:solidFill>
                <a:latin typeface="Arial"/>
              </a:rPr>
              <a:t> </a:t>
            </a:r>
            <a:r>
              <a:rPr lang="en-US" sz="2600" b="1" dirty="0" err="1">
                <a:solidFill>
                  <a:srgbClr val="0066CC"/>
                </a:solidFill>
                <a:latin typeface="Arial"/>
              </a:rPr>
              <a:t>chương</a:t>
            </a:r>
            <a:r>
              <a:rPr lang="en-US" sz="2600" b="1" dirty="0">
                <a:solidFill>
                  <a:srgbClr val="0066CC"/>
                </a:solidFill>
                <a:latin typeface="Arial"/>
              </a:rPr>
              <a:t> </a:t>
            </a:r>
            <a:r>
              <a:rPr lang="en-US" sz="2600" b="1" dirty="0" err="1">
                <a:solidFill>
                  <a:srgbClr val="0066CC"/>
                </a:solidFill>
                <a:latin typeface="Arial"/>
              </a:rPr>
              <a:t>trình</a:t>
            </a:r>
            <a:r>
              <a:rPr lang="en-US" sz="2600" b="1" dirty="0">
                <a:solidFill>
                  <a:srgbClr val="0066CC"/>
                </a:solidFill>
                <a:latin typeface="Arial"/>
              </a:rPr>
              <a:t> </a:t>
            </a:r>
            <a:r>
              <a:rPr lang="en-US" sz="2600" dirty="0" err="1">
                <a:latin typeface="Arial"/>
              </a:rPr>
              <a:t>giáo</a:t>
            </a:r>
            <a:r>
              <a:rPr lang="en-US" sz="2600" dirty="0">
                <a:latin typeface="Arial"/>
              </a:rPr>
              <a:t> </a:t>
            </a:r>
            <a:r>
              <a:rPr lang="en-US" sz="2600" dirty="0" err="1">
                <a:latin typeface="Arial"/>
              </a:rPr>
              <a:t>dục</a:t>
            </a:r>
            <a:r>
              <a:rPr lang="en-US" sz="2600" dirty="0">
                <a:latin typeface="Arial"/>
              </a:rPr>
              <a:t> </a:t>
            </a:r>
            <a:r>
              <a:rPr lang="en-US" sz="2600" dirty="0" err="1">
                <a:latin typeface="Arial"/>
              </a:rPr>
              <a:t>cấp</a:t>
            </a:r>
            <a:r>
              <a:rPr lang="en-US" sz="2600" dirty="0">
                <a:latin typeface="Arial"/>
              </a:rPr>
              <a:t> </a:t>
            </a:r>
            <a:r>
              <a:rPr lang="en-US" sz="2600" dirty="0" err="1">
                <a:latin typeface="Arial"/>
              </a:rPr>
              <a:t>tiểu</a:t>
            </a:r>
            <a:r>
              <a:rPr lang="en-US" sz="2600" dirty="0">
                <a:latin typeface="Arial"/>
              </a:rPr>
              <a:t> </a:t>
            </a:r>
            <a:r>
              <a:rPr lang="en-US" sz="2600" dirty="0" err="1">
                <a:latin typeface="Arial"/>
              </a:rPr>
              <a:t>học</a:t>
            </a:r>
            <a:r>
              <a:rPr lang="en-US" sz="2600" dirty="0">
                <a:latin typeface="Arial"/>
              </a:rPr>
              <a:t>.</a:t>
            </a:r>
          </a:p>
          <a:p>
            <a:pPr marL="608965" indent="-507365"/>
            <a:r>
              <a:rPr lang="en-US" sz="2600" dirty="0" err="1">
                <a:latin typeface="Arial"/>
              </a:rPr>
              <a:t>Các</a:t>
            </a:r>
            <a:r>
              <a:rPr lang="en-US" sz="2600" dirty="0">
                <a:latin typeface="Arial"/>
              </a:rPr>
              <a:t> </a:t>
            </a:r>
            <a:r>
              <a:rPr lang="en-US" sz="2600" dirty="0" err="1">
                <a:latin typeface="Arial"/>
              </a:rPr>
              <a:t>vấn</a:t>
            </a:r>
            <a:r>
              <a:rPr lang="en-US" sz="2600" dirty="0">
                <a:latin typeface="Arial"/>
              </a:rPr>
              <a:t> </a:t>
            </a:r>
            <a:r>
              <a:rPr lang="en-US" sz="2600" dirty="0" err="1">
                <a:latin typeface="Arial"/>
              </a:rPr>
              <a:t>đề</a:t>
            </a:r>
            <a:r>
              <a:rPr lang="en-US" sz="2600" dirty="0">
                <a:latin typeface="Arial"/>
              </a:rPr>
              <a:t> </a:t>
            </a:r>
            <a:r>
              <a:rPr lang="en-US" sz="2600" dirty="0" err="1">
                <a:latin typeface="Arial"/>
              </a:rPr>
              <a:t>đặt</a:t>
            </a:r>
            <a:r>
              <a:rPr lang="en-US" sz="2600" dirty="0">
                <a:latin typeface="Arial"/>
              </a:rPr>
              <a:t> </a:t>
            </a:r>
            <a:r>
              <a:rPr lang="en-US" sz="2600" dirty="0" err="1">
                <a:latin typeface="Arial"/>
              </a:rPr>
              <a:t>ra</a:t>
            </a:r>
            <a:r>
              <a:rPr lang="en-US" sz="2600" dirty="0">
                <a:latin typeface="Arial"/>
              </a:rPr>
              <a:t> </a:t>
            </a:r>
            <a:r>
              <a:rPr lang="en-US" sz="2600" dirty="0" err="1">
                <a:latin typeface="Arial"/>
              </a:rPr>
              <a:t>trong</a:t>
            </a:r>
            <a:r>
              <a:rPr lang="en-US" sz="2600" dirty="0">
                <a:latin typeface="Arial"/>
              </a:rPr>
              <a:t> </a:t>
            </a:r>
            <a:r>
              <a:rPr lang="en-US" sz="2600" dirty="0" err="1">
                <a:latin typeface="Arial"/>
              </a:rPr>
              <a:t>bài</a:t>
            </a:r>
            <a:r>
              <a:rPr lang="en-US" sz="2600" dirty="0">
                <a:latin typeface="Arial"/>
              </a:rPr>
              <a:t> </a:t>
            </a:r>
            <a:r>
              <a:rPr lang="en-US" sz="2600" dirty="0" err="1">
                <a:latin typeface="Arial"/>
              </a:rPr>
              <a:t>học</a:t>
            </a:r>
            <a:r>
              <a:rPr lang="en-US" sz="2600" dirty="0">
                <a:latin typeface="Arial"/>
              </a:rPr>
              <a:t> STEM </a:t>
            </a:r>
            <a:r>
              <a:rPr lang="en-US" sz="2600" dirty="0" err="1">
                <a:latin typeface="Arial"/>
              </a:rPr>
              <a:t>gắn</a:t>
            </a:r>
            <a:r>
              <a:rPr lang="en-US" sz="2600" dirty="0">
                <a:latin typeface="Arial"/>
              </a:rPr>
              <a:t> </a:t>
            </a:r>
            <a:r>
              <a:rPr lang="en-US" sz="2600" dirty="0" err="1">
                <a:latin typeface="Arial"/>
              </a:rPr>
              <a:t>với</a:t>
            </a:r>
            <a:r>
              <a:rPr lang="en-US" sz="2600" dirty="0">
                <a:latin typeface="Arial"/>
              </a:rPr>
              <a:t> </a:t>
            </a:r>
            <a:r>
              <a:rPr lang="en-US" sz="2600" b="1" dirty="0" err="1">
                <a:solidFill>
                  <a:srgbClr val="0066CC"/>
                </a:solidFill>
                <a:latin typeface="Arial"/>
              </a:rPr>
              <a:t>vấn</a:t>
            </a:r>
            <a:r>
              <a:rPr lang="en-US" sz="2600" b="1" dirty="0">
                <a:solidFill>
                  <a:srgbClr val="0066CC"/>
                </a:solidFill>
                <a:latin typeface="Arial"/>
              </a:rPr>
              <a:t> </a:t>
            </a:r>
            <a:r>
              <a:rPr lang="en-US" sz="2600" b="1" dirty="0" err="1">
                <a:solidFill>
                  <a:srgbClr val="0066CC"/>
                </a:solidFill>
                <a:latin typeface="Arial"/>
              </a:rPr>
              <a:t>đề</a:t>
            </a:r>
            <a:r>
              <a:rPr lang="en-US" sz="2600" b="1" dirty="0">
                <a:solidFill>
                  <a:srgbClr val="0066CC"/>
                </a:solidFill>
                <a:latin typeface="Arial"/>
              </a:rPr>
              <a:t> </a:t>
            </a:r>
            <a:r>
              <a:rPr lang="en-US" sz="2600" b="1" dirty="0" err="1">
                <a:solidFill>
                  <a:srgbClr val="0066CC"/>
                </a:solidFill>
                <a:latin typeface="Arial"/>
              </a:rPr>
              <a:t>thực</a:t>
            </a:r>
            <a:r>
              <a:rPr lang="en-US" sz="2600" b="1" dirty="0">
                <a:solidFill>
                  <a:srgbClr val="0066CC"/>
                </a:solidFill>
                <a:latin typeface="Arial"/>
              </a:rPr>
              <a:t> </a:t>
            </a:r>
            <a:r>
              <a:rPr lang="en-US" sz="2600" b="1" dirty="0" err="1">
                <a:solidFill>
                  <a:srgbClr val="0066CC"/>
                </a:solidFill>
                <a:latin typeface="Arial"/>
              </a:rPr>
              <a:t>tiễn</a:t>
            </a:r>
            <a:r>
              <a:rPr lang="en-US" sz="2600" dirty="0">
                <a:latin typeface="Arial"/>
              </a:rPr>
              <a:t>.</a:t>
            </a:r>
          </a:p>
          <a:p>
            <a:pPr marL="608965" indent="-507365"/>
            <a:r>
              <a:rPr lang="en-US" sz="2600" dirty="0" err="1">
                <a:latin typeface="Arial"/>
              </a:rPr>
              <a:t>Đê</a:t>
            </a:r>
            <a:r>
              <a:rPr lang="en-US" sz="2600" dirty="0">
                <a:latin typeface="Arial"/>
              </a:rPr>
              <a:t>̉ </a:t>
            </a:r>
            <a:r>
              <a:rPr lang="en-US" sz="2600" dirty="0" err="1">
                <a:latin typeface="Arial"/>
              </a:rPr>
              <a:t>giải</a:t>
            </a:r>
            <a:r>
              <a:rPr lang="en-US" sz="2600" dirty="0">
                <a:latin typeface="Arial"/>
              </a:rPr>
              <a:t> </a:t>
            </a:r>
            <a:r>
              <a:rPr lang="en-US" sz="2600" dirty="0" err="1">
                <a:latin typeface="Arial"/>
              </a:rPr>
              <a:t>quyết</a:t>
            </a:r>
            <a:r>
              <a:rPr lang="en-US" sz="2600" dirty="0">
                <a:latin typeface="Arial"/>
              </a:rPr>
              <a:t> </a:t>
            </a:r>
            <a:r>
              <a:rPr lang="en-US" sz="2600" dirty="0" err="1">
                <a:latin typeface="Arial"/>
              </a:rPr>
              <a:t>vấn</a:t>
            </a:r>
            <a:r>
              <a:rPr lang="en-US" sz="2600" dirty="0">
                <a:latin typeface="Arial"/>
              </a:rPr>
              <a:t> </a:t>
            </a:r>
            <a:r>
              <a:rPr lang="en-US" sz="2600" dirty="0" err="1">
                <a:latin typeface="Arial"/>
              </a:rPr>
              <a:t>đê</a:t>
            </a:r>
            <a:r>
              <a:rPr lang="en-US" sz="2600" dirty="0">
                <a:latin typeface="Arial"/>
              </a:rPr>
              <a:t>̀ </a:t>
            </a:r>
            <a:r>
              <a:rPr lang="en-US" sz="2600" dirty="0" err="1">
                <a:latin typeface="Arial"/>
              </a:rPr>
              <a:t>học</a:t>
            </a:r>
            <a:r>
              <a:rPr lang="en-US" sz="2600" dirty="0">
                <a:latin typeface="Arial"/>
              </a:rPr>
              <a:t> </a:t>
            </a:r>
            <a:r>
              <a:rPr lang="en-US" sz="2600" dirty="0" err="1">
                <a:latin typeface="Arial"/>
              </a:rPr>
              <a:t>sinh</a:t>
            </a:r>
            <a:r>
              <a:rPr lang="en-US" sz="2600" dirty="0">
                <a:latin typeface="Arial"/>
              </a:rPr>
              <a:t> </a:t>
            </a:r>
            <a:r>
              <a:rPr lang="en-US" sz="2600" dirty="0" err="1">
                <a:latin typeface="Arial"/>
              </a:rPr>
              <a:t>cần</a:t>
            </a:r>
            <a:r>
              <a:rPr lang="en-US" sz="2600" dirty="0">
                <a:latin typeface="Arial"/>
              </a:rPr>
              <a:t> </a:t>
            </a:r>
            <a:r>
              <a:rPr lang="en-US" sz="2600" b="1" dirty="0" err="1">
                <a:solidFill>
                  <a:srgbClr val="0066CC"/>
                </a:solidFill>
                <a:latin typeface="Arial"/>
              </a:rPr>
              <a:t>thực</a:t>
            </a:r>
            <a:r>
              <a:rPr lang="en-US" sz="2600" b="1" dirty="0">
                <a:solidFill>
                  <a:srgbClr val="0066CC"/>
                </a:solidFill>
                <a:latin typeface="Arial"/>
              </a:rPr>
              <a:t> </a:t>
            </a:r>
            <a:r>
              <a:rPr lang="en-US" sz="2600" b="1" dirty="0" err="1">
                <a:solidFill>
                  <a:srgbClr val="0066CC"/>
                </a:solidFill>
                <a:latin typeface="Arial"/>
              </a:rPr>
              <a:t>hành</a:t>
            </a:r>
            <a:r>
              <a:rPr lang="en-US" sz="2600" b="1" dirty="0">
                <a:solidFill>
                  <a:srgbClr val="0066CC"/>
                </a:solidFill>
                <a:latin typeface="Arial"/>
              </a:rPr>
              <a:t>, </a:t>
            </a:r>
            <a:r>
              <a:rPr lang="en-US" sz="2600" b="1" dirty="0" err="1">
                <a:solidFill>
                  <a:srgbClr val="0066CC"/>
                </a:solidFill>
                <a:latin typeface="Arial"/>
              </a:rPr>
              <a:t>trải</a:t>
            </a:r>
            <a:r>
              <a:rPr lang="en-US" sz="2600" b="1" dirty="0">
                <a:solidFill>
                  <a:srgbClr val="0066CC"/>
                </a:solidFill>
                <a:latin typeface="Arial"/>
              </a:rPr>
              <a:t> </a:t>
            </a:r>
            <a:r>
              <a:rPr lang="en-US" sz="2600" b="1" dirty="0" err="1">
                <a:solidFill>
                  <a:srgbClr val="0066CC"/>
                </a:solidFill>
                <a:latin typeface="Arial"/>
              </a:rPr>
              <a:t>nghiệm</a:t>
            </a:r>
            <a:r>
              <a:rPr lang="en-US" sz="2600" dirty="0">
                <a:latin typeface="Arial"/>
              </a:rPr>
              <a:t>, </a:t>
            </a:r>
            <a:r>
              <a:rPr lang="en-US" sz="2600" dirty="0" err="1">
                <a:latin typeface="Arial"/>
              </a:rPr>
              <a:t>định</a:t>
            </a:r>
            <a:r>
              <a:rPr lang="en-US" sz="2600" dirty="0">
                <a:latin typeface="Arial"/>
              </a:rPr>
              <a:t> </a:t>
            </a:r>
            <a:r>
              <a:rPr lang="en-US" sz="2600" dirty="0" err="1">
                <a:latin typeface="Arial"/>
              </a:rPr>
              <a:t>hướng</a:t>
            </a:r>
            <a:r>
              <a:rPr lang="en-US" sz="2600" dirty="0">
                <a:latin typeface="Arial"/>
              </a:rPr>
              <a:t> </a:t>
            </a:r>
            <a:r>
              <a:rPr lang="en-US" sz="2600" b="1" dirty="0" err="1">
                <a:solidFill>
                  <a:srgbClr val="0066CC"/>
                </a:solidFill>
                <a:latin typeface="Arial"/>
              </a:rPr>
              <a:t>chế</a:t>
            </a:r>
            <a:r>
              <a:rPr lang="en-US" sz="2600" b="1" dirty="0">
                <a:solidFill>
                  <a:srgbClr val="0066CC"/>
                </a:solidFill>
                <a:latin typeface="Arial"/>
              </a:rPr>
              <a:t> </a:t>
            </a:r>
            <a:r>
              <a:rPr lang="en-US" sz="2600" b="1" dirty="0" err="1">
                <a:solidFill>
                  <a:srgbClr val="0066CC"/>
                </a:solidFill>
                <a:latin typeface="Arial"/>
              </a:rPr>
              <a:t>tạo</a:t>
            </a:r>
            <a:r>
              <a:rPr lang="en-US" sz="2600" b="1" dirty="0">
                <a:solidFill>
                  <a:srgbClr val="0066CC"/>
                </a:solidFill>
                <a:latin typeface="Arial"/>
              </a:rPr>
              <a:t>/</a:t>
            </a:r>
            <a:r>
              <a:rPr lang="en-US" sz="2600" b="1" dirty="0" err="1">
                <a:solidFill>
                  <a:srgbClr val="0066CC"/>
                </a:solidFill>
                <a:latin typeface="Arial"/>
              </a:rPr>
              <a:t>cải</a:t>
            </a:r>
            <a:r>
              <a:rPr lang="en-US" sz="2600" b="1" dirty="0">
                <a:solidFill>
                  <a:srgbClr val="0066CC"/>
                </a:solidFill>
                <a:latin typeface="Arial"/>
              </a:rPr>
              <a:t> </a:t>
            </a:r>
            <a:r>
              <a:rPr lang="en-US" sz="2600" b="1" dirty="0" err="1">
                <a:solidFill>
                  <a:srgbClr val="0066CC"/>
                </a:solidFill>
                <a:latin typeface="Arial"/>
              </a:rPr>
              <a:t>tiến</a:t>
            </a:r>
            <a:r>
              <a:rPr lang="en-US" sz="2600" b="1" dirty="0">
                <a:solidFill>
                  <a:srgbClr val="0066CC"/>
                </a:solidFill>
                <a:latin typeface="Arial"/>
              </a:rPr>
              <a:t> </a:t>
            </a:r>
            <a:r>
              <a:rPr lang="en-US" sz="2600" b="1" dirty="0" err="1">
                <a:solidFill>
                  <a:srgbClr val="0066CC"/>
                </a:solidFill>
                <a:latin typeface="Arial"/>
              </a:rPr>
              <a:t>sản</a:t>
            </a:r>
            <a:r>
              <a:rPr lang="en-US" sz="2600" b="1" dirty="0">
                <a:solidFill>
                  <a:srgbClr val="0066CC"/>
                </a:solidFill>
                <a:latin typeface="Arial"/>
              </a:rPr>
              <a:t> </a:t>
            </a:r>
            <a:r>
              <a:rPr lang="en-US" sz="2600" b="1" dirty="0" err="1">
                <a:solidFill>
                  <a:srgbClr val="0066CC"/>
                </a:solidFill>
                <a:latin typeface="Arial"/>
              </a:rPr>
              <a:t>phẩm</a:t>
            </a:r>
            <a:r>
              <a:rPr lang="en-US" sz="2600" dirty="0">
                <a:latin typeface="Arial"/>
              </a:rPr>
              <a:t>. </a:t>
            </a:r>
          </a:p>
          <a:p>
            <a:pPr marL="608965" indent="-507365"/>
            <a:r>
              <a:rPr lang="en-US" sz="2600" dirty="0">
                <a:latin typeface="Arial"/>
              </a:rPr>
              <a:t>Học </a:t>
            </a:r>
            <a:r>
              <a:rPr lang="en-US" sz="2600" dirty="0" err="1">
                <a:latin typeface="Arial"/>
              </a:rPr>
              <a:t>sinh</a:t>
            </a:r>
            <a:r>
              <a:rPr lang="en-US" sz="2600" dirty="0">
                <a:latin typeface="Arial"/>
              </a:rPr>
              <a:t> có </a:t>
            </a:r>
            <a:r>
              <a:rPr lang="en-US" sz="2600" dirty="0" err="1">
                <a:latin typeface="Arial"/>
              </a:rPr>
              <a:t>cơ</a:t>
            </a:r>
            <a:r>
              <a:rPr lang="en-US" sz="2600" dirty="0">
                <a:latin typeface="Arial"/>
              </a:rPr>
              <a:t> </a:t>
            </a:r>
            <a:r>
              <a:rPr lang="en-US" sz="2600" dirty="0" err="1">
                <a:latin typeface="Arial"/>
              </a:rPr>
              <a:t>hội</a:t>
            </a:r>
            <a:r>
              <a:rPr lang="en-US" sz="2600" dirty="0">
                <a:latin typeface="Arial"/>
              </a:rPr>
              <a:t> </a:t>
            </a:r>
            <a:r>
              <a:rPr lang="en-US" sz="2600" dirty="0" err="1">
                <a:latin typeface="Arial"/>
              </a:rPr>
              <a:t>tham</a:t>
            </a:r>
            <a:r>
              <a:rPr lang="en-US" sz="2600" dirty="0">
                <a:latin typeface="Arial"/>
              </a:rPr>
              <a:t> </a:t>
            </a:r>
            <a:r>
              <a:rPr lang="en-US" sz="2600" dirty="0" err="1">
                <a:latin typeface="Arial"/>
              </a:rPr>
              <a:t>gia</a:t>
            </a:r>
            <a:r>
              <a:rPr lang="en-US" sz="2600" dirty="0">
                <a:latin typeface="Arial"/>
              </a:rPr>
              <a:t> </a:t>
            </a:r>
            <a:r>
              <a:rPr lang="en-US" sz="2600" b="1" dirty="0" err="1">
                <a:solidFill>
                  <a:srgbClr val="0066CC"/>
                </a:solidFill>
                <a:latin typeface="Arial"/>
              </a:rPr>
              <a:t>hoạt</a:t>
            </a:r>
            <a:r>
              <a:rPr lang="en-US" sz="2600" b="1" dirty="0">
                <a:solidFill>
                  <a:srgbClr val="0066CC"/>
                </a:solidFill>
                <a:latin typeface="Arial"/>
              </a:rPr>
              <a:t> </a:t>
            </a:r>
            <a:r>
              <a:rPr lang="en-US" sz="2600" b="1" dirty="0" err="1">
                <a:solidFill>
                  <a:srgbClr val="0066CC"/>
                </a:solidFill>
                <a:latin typeface="Arial"/>
              </a:rPr>
              <a:t>động</a:t>
            </a:r>
            <a:r>
              <a:rPr lang="en-US" sz="2600" b="1" dirty="0">
                <a:solidFill>
                  <a:srgbClr val="0066CC"/>
                </a:solidFill>
                <a:latin typeface="Arial"/>
              </a:rPr>
              <a:t> </a:t>
            </a:r>
            <a:r>
              <a:rPr lang="en-US" sz="2600" b="1" dirty="0" err="1">
                <a:solidFill>
                  <a:srgbClr val="0066CC"/>
                </a:solidFill>
                <a:latin typeface="Arial"/>
              </a:rPr>
              <a:t>nhóm</a:t>
            </a:r>
            <a:r>
              <a:rPr lang="en-US" sz="2600" b="1" dirty="0">
                <a:solidFill>
                  <a:srgbClr val="0066CC"/>
                </a:solidFill>
                <a:latin typeface="Arial"/>
              </a:rPr>
              <a:t> </a:t>
            </a:r>
            <a:r>
              <a:rPr lang="en-US" sz="2600" b="1" dirty="0" err="1">
                <a:solidFill>
                  <a:srgbClr val="0066CC"/>
                </a:solidFill>
                <a:latin typeface="Arial"/>
              </a:rPr>
              <a:t>hiệu</a:t>
            </a:r>
            <a:r>
              <a:rPr lang="en-US" sz="2600" b="1" dirty="0">
                <a:solidFill>
                  <a:srgbClr val="0066CC"/>
                </a:solidFill>
                <a:latin typeface="Arial"/>
              </a:rPr>
              <a:t> qua</a:t>
            </a:r>
            <a:r>
              <a:rPr lang="en-US" sz="2600" dirty="0">
                <a:latin typeface="Arial"/>
              </a:rPr>
              <a:t>̉ </a:t>
            </a:r>
            <a:r>
              <a:rPr lang="en-US" sz="2600" dirty="0" err="1">
                <a:latin typeface="Arial"/>
              </a:rPr>
              <a:t>đê</a:t>
            </a:r>
            <a:r>
              <a:rPr lang="en-US" sz="2600" dirty="0">
                <a:latin typeface="Arial"/>
              </a:rPr>
              <a:t>̉ </a:t>
            </a:r>
            <a:r>
              <a:rPr lang="en-US" sz="2600" dirty="0" err="1">
                <a:latin typeface="Arial"/>
              </a:rPr>
              <a:t>giải</a:t>
            </a:r>
            <a:r>
              <a:rPr lang="en-US" sz="2600" dirty="0">
                <a:latin typeface="Arial"/>
              </a:rPr>
              <a:t> </a:t>
            </a:r>
            <a:r>
              <a:rPr lang="en-US" sz="2600" dirty="0" err="1">
                <a:latin typeface="Arial"/>
              </a:rPr>
              <a:t>quyết</a:t>
            </a:r>
            <a:r>
              <a:rPr lang="en-US" sz="2600" dirty="0">
                <a:latin typeface="Arial"/>
              </a:rPr>
              <a:t> </a:t>
            </a:r>
            <a:r>
              <a:rPr lang="en-US" sz="2600" dirty="0" err="1">
                <a:latin typeface="Arial"/>
              </a:rPr>
              <a:t>vấn</a:t>
            </a:r>
            <a:r>
              <a:rPr lang="en-US" sz="2600" dirty="0">
                <a:latin typeface="Arial"/>
              </a:rPr>
              <a:t> </a:t>
            </a:r>
            <a:r>
              <a:rPr lang="en-US" sz="2600" dirty="0" err="1">
                <a:latin typeface="Arial"/>
              </a:rPr>
              <a:t>đê</a:t>
            </a:r>
            <a:r>
              <a:rPr lang="en-US" sz="2600" dirty="0">
                <a:latin typeface="Arial"/>
              </a:rPr>
              <a:t>̀.</a:t>
            </a:r>
          </a:p>
          <a:p>
            <a:pPr marL="608965" indent="-507365"/>
            <a:r>
              <a:rPr lang="en-US" sz="2600" dirty="0" err="1">
                <a:latin typeface="Arial"/>
              </a:rPr>
              <a:t>Giải</a:t>
            </a:r>
            <a:r>
              <a:rPr lang="en-US" sz="2600" dirty="0">
                <a:latin typeface="Arial"/>
              </a:rPr>
              <a:t> </a:t>
            </a:r>
            <a:r>
              <a:rPr lang="en-US" sz="2600" dirty="0" err="1">
                <a:latin typeface="Arial"/>
              </a:rPr>
              <a:t>pháp</a:t>
            </a:r>
            <a:r>
              <a:rPr lang="en-US" sz="2600" dirty="0">
                <a:latin typeface="Arial"/>
              </a:rPr>
              <a:t> </a:t>
            </a:r>
            <a:r>
              <a:rPr lang="en-US" sz="2600" dirty="0" err="1">
                <a:latin typeface="Arial"/>
              </a:rPr>
              <a:t>cho</a:t>
            </a:r>
            <a:r>
              <a:rPr lang="en-US" sz="2600" dirty="0">
                <a:latin typeface="Arial"/>
              </a:rPr>
              <a:t> </a:t>
            </a:r>
            <a:r>
              <a:rPr lang="en-US" sz="2600" dirty="0" err="1">
                <a:latin typeface="Arial"/>
              </a:rPr>
              <a:t>vấn</a:t>
            </a:r>
            <a:r>
              <a:rPr lang="en-US" sz="2600" dirty="0">
                <a:latin typeface="Arial"/>
              </a:rPr>
              <a:t> </a:t>
            </a:r>
            <a:r>
              <a:rPr lang="en-US" sz="2600" dirty="0" err="1">
                <a:latin typeface="Arial"/>
              </a:rPr>
              <a:t>đê</a:t>
            </a:r>
            <a:r>
              <a:rPr lang="en-US" sz="2600" dirty="0">
                <a:latin typeface="Arial"/>
              </a:rPr>
              <a:t>̀ </a:t>
            </a:r>
            <a:r>
              <a:rPr lang="en-US" sz="2600" dirty="0" err="1">
                <a:latin typeface="Arial"/>
              </a:rPr>
              <a:t>hướng</a:t>
            </a:r>
            <a:r>
              <a:rPr lang="en-US" sz="2600" dirty="0">
                <a:latin typeface="Arial"/>
              </a:rPr>
              <a:t> </a:t>
            </a:r>
            <a:r>
              <a:rPr lang="en-US" sz="2600" dirty="0" err="1">
                <a:latin typeface="Arial"/>
              </a:rPr>
              <a:t>đến</a:t>
            </a:r>
            <a:r>
              <a:rPr lang="en-US" sz="2600" dirty="0">
                <a:latin typeface="Arial"/>
              </a:rPr>
              <a:t> </a:t>
            </a:r>
            <a:r>
              <a:rPr lang="en-US" sz="2600" b="1" dirty="0" err="1">
                <a:solidFill>
                  <a:srgbClr val="0066CC"/>
                </a:solidFill>
                <a:latin typeface="Arial"/>
              </a:rPr>
              <a:t>nhiều</a:t>
            </a:r>
            <a:r>
              <a:rPr lang="en-US" sz="2600" b="1" dirty="0">
                <a:solidFill>
                  <a:srgbClr val="0066CC"/>
                </a:solidFill>
                <a:latin typeface="Arial"/>
              </a:rPr>
              <a:t> </a:t>
            </a:r>
            <a:r>
              <a:rPr lang="en-US" sz="2600" b="1" dirty="0" err="1">
                <a:solidFill>
                  <a:srgbClr val="0066CC"/>
                </a:solidFill>
                <a:latin typeface="Arial"/>
              </a:rPr>
              <a:t>phương</a:t>
            </a:r>
            <a:r>
              <a:rPr lang="en-US" sz="2600" b="1" dirty="0">
                <a:solidFill>
                  <a:srgbClr val="0066CC"/>
                </a:solidFill>
                <a:latin typeface="Arial"/>
              </a:rPr>
              <a:t> </a:t>
            </a:r>
            <a:r>
              <a:rPr lang="en-US" sz="2600" b="1" dirty="0" err="1">
                <a:solidFill>
                  <a:srgbClr val="0066CC"/>
                </a:solidFill>
                <a:latin typeface="Arial"/>
              </a:rPr>
              <a:t>án</a:t>
            </a:r>
            <a:r>
              <a:rPr lang="en-US" sz="2600" b="1" dirty="0">
                <a:solidFill>
                  <a:srgbClr val="0066CC"/>
                </a:solidFill>
                <a:latin typeface="Arial"/>
              </a:rPr>
              <a:t> </a:t>
            </a:r>
            <a:r>
              <a:rPr lang="en-US" sz="2600" dirty="0" err="1">
                <a:latin typeface="Arial"/>
              </a:rPr>
              <a:t>va</a:t>
            </a:r>
            <a:r>
              <a:rPr lang="en-US" sz="2600" b="1" dirty="0">
                <a:latin typeface="Arial"/>
              </a:rPr>
              <a:t>̀ </a:t>
            </a:r>
            <a:r>
              <a:rPr lang="en-US" sz="2600" b="1" i="1" dirty="0" err="1">
                <a:solidFill>
                  <a:srgbClr val="0066CC"/>
                </a:solidFill>
                <a:latin typeface="Arial"/>
              </a:rPr>
              <a:t>xem</a:t>
            </a:r>
            <a:r>
              <a:rPr lang="en-US" sz="2600" b="1" i="1" dirty="0">
                <a:solidFill>
                  <a:srgbClr val="0066CC"/>
                </a:solidFill>
                <a:latin typeface="Arial"/>
              </a:rPr>
              <a:t> </a:t>
            </a:r>
            <a:r>
              <a:rPr lang="en-US" sz="2600" b="1" i="1" dirty="0" err="1">
                <a:solidFill>
                  <a:srgbClr val="0066CC"/>
                </a:solidFill>
                <a:latin typeface="Arial"/>
              </a:rPr>
              <a:t>thất</a:t>
            </a:r>
            <a:r>
              <a:rPr lang="en-US" sz="2600" b="1" i="1" dirty="0">
                <a:solidFill>
                  <a:srgbClr val="0066CC"/>
                </a:solidFill>
                <a:latin typeface="Arial"/>
              </a:rPr>
              <a:t> </a:t>
            </a:r>
            <a:r>
              <a:rPr lang="en-US" sz="2600" b="1" i="1" dirty="0" err="1">
                <a:solidFill>
                  <a:srgbClr val="0066CC"/>
                </a:solidFill>
                <a:latin typeface="Arial"/>
              </a:rPr>
              <a:t>bại</a:t>
            </a:r>
            <a:r>
              <a:rPr lang="en-US" sz="2600" b="1" i="1" dirty="0">
                <a:solidFill>
                  <a:srgbClr val="0066CC"/>
                </a:solidFill>
                <a:latin typeface="Arial"/>
              </a:rPr>
              <a:t> là </a:t>
            </a:r>
            <a:r>
              <a:rPr lang="en-US" sz="2600" b="1" i="1" dirty="0" err="1">
                <a:solidFill>
                  <a:srgbClr val="0066CC"/>
                </a:solidFill>
                <a:latin typeface="Arial"/>
              </a:rPr>
              <a:t>một</a:t>
            </a:r>
            <a:r>
              <a:rPr lang="en-US" sz="2600" b="1" i="1" dirty="0">
                <a:solidFill>
                  <a:srgbClr val="0066CC"/>
                </a:solidFill>
                <a:latin typeface="Arial"/>
              </a:rPr>
              <a:t> </a:t>
            </a:r>
            <a:r>
              <a:rPr lang="en-US" sz="2600" b="1" i="1" dirty="0" err="1">
                <a:solidFill>
                  <a:srgbClr val="0066CC"/>
                </a:solidFill>
                <a:latin typeface="Arial"/>
              </a:rPr>
              <a:t>phần</a:t>
            </a:r>
            <a:r>
              <a:rPr lang="en-US" sz="2600" b="1" i="1" dirty="0">
                <a:solidFill>
                  <a:srgbClr val="0066CC"/>
                </a:solidFill>
                <a:latin typeface="Arial"/>
              </a:rPr>
              <a:t> </a:t>
            </a:r>
            <a:r>
              <a:rPr lang="en-US" sz="2600" b="1" i="1" dirty="0" err="1">
                <a:solidFill>
                  <a:srgbClr val="0066CC"/>
                </a:solidFill>
                <a:latin typeface="Arial"/>
              </a:rPr>
              <a:t>của</a:t>
            </a:r>
            <a:r>
              <a:rPr lang="en-US" sz="2600" b="1" i="1" dirty="0">
                <a:solidFill>
                  <a:srgbClr val="0066CC"/>
                </a:solidFill>
                <a:latin typeface="Arial"/>
              </a:rPr>
              <a:t> quá </a:t>
            </a:r>
            <a:r>
              <a:rPr lang="en-US" sz="2600" b="1" i="1" dirty="0" err="1">
                <a:solidFill>
                  <a:srgbClr val="0066CC"/>
                </a:solidFill>
                <a:latin typeface="Arial"/>
              </a:rPr>
              <a:t>trình</a:t>
            </a:r>
            <a:r>
              <a:rPr lang="en-US" sz="2600" b="1" i="1" dirty="0">
                <a:solidFill>
                  <a:srgbClr val="0066CC"/>
                </a:solidFill>
                <a:latin typeface="Arial"/>
              </a:rPr>
              <a:t> </a:t>
            </a:r>
            <a:r>
              <a:rPr lang="en-US" sz="2600" b="1" i="1" dirty="0" err="1">
                <a:solidFill>
                  <a:srgbClr val="0066CC"/>
                </a:solidFill>
                <a:latin typeface="Arial"/>
              </a:rPr>
              <a:t>học</a:t>
            </a:r>
            <a:r>
              <a:rPr lang="en-US" sz="2600" b="1" i="1" dirty="0">
                <a:solidFill>
                  <a:srgbClr val="0066CC"/>
                </a:solidFill>
                <a:latin typeface="Arial"/>
              </a:rPr>
              <a:t> </a:t>
            </a:r>
            <a:r>
              <a:rPr lang="en-US" sz="2600" b="1" i="1" dirty="0" err="1">
                <a:solidFill>
                  <a:srgbClr val="0066CC"/>
                </a:solidFill>
                <a:latin typeface="Arial"/>
              </a:rPr>
              <a:t>tập</a:t>
            </a:r>
            <a:r>
              <a:rPr lang="en-US" sz="2600" dirty="0">
                <a:latin typeface="Arial"/>
              </a:rPr>
              <a:t>.</a:t>
            </a:r>
          </a:p>
          <a:p>
            <a:pPr marL="608965" indent="-507365"/>
            <a:r>
              <a:rPr lang="en-US" sz="2600" dirty="0" err="1">
                <a:latin typeface="Arial"/>
              </a:rPr>
              <a:t>Ưu</a:t>
            </a:r>
            <a:r>
              <a:rPr lang="en-US" sz="2600" dirty="0">
                <a:latin typeface="Arial"/>
              </a:rPr>
              <a:t> </a:t>
            </a:r>
            <a:r>
              <a:rPr lang="en-US" sz="2600" dirty="0" err="1">
                <a:latin typeface="Arial"/>
              </a:rPr>
              <a:t>tiên</a:t>
            </a:r>
            <a:r>
              <a:rPr lang="vi-VN" sz="2600" dirty="0">
                <a:latin typeface="Arial"/>
              </a:rPr>
              <a:t> sử dụng các </a:t>
            </a:r>
            <a:r>
              <a:rPr lang="en-US" sz="2600" dirty="0" err="1">
                <a:latin typeface="Arial"/>
              </a:rPr>
              <a:t>nguyên</a:t>
            </a:r>
            <a:r>
              <a:rPr lang="en-US" sz="2600" dirty="0">
                <a:latin typeface="Arial"/>
              </a:rPr>
              <a:t> </a:t>
            </a:r>
            <a:r>
              <a:rPr lang="en-US" sz="2600" dirty="0" err="1">
                <a:latin typeface="Arial"/>
              </a:rPr>
              <a:t>vật</a:t>
            </a:r>
            <a:r>
              <a:rPr lang="en-US" sz="2600" dirty="0">
                <a:latin typeface="Arial"/>
              </a:rPr>
              <a:t> </a:t>
            </a:r>
            <a:r>
              <a:rPr lang="en-US" sz="2600" dirty="0" err="1">
                <a:latin typeface="Arial"/>
              </a:rPr>
              <a:t>liệu</a:t>
            </a:r>
            <a:r>
              <a:rPr lang="en-US" sz="2600" dirty="0">
                <a:latin typeface="Arial"/>
              </a:rPr>
              <a:t>, </a:t>
            </a:r>
            <a:r>
              <a:rPr lang="vi-VN" sz="2600" dirty="0">
                <a:latin typeface="Arial"/>
              </a:rPr>
              <a:t>thiết bị</a:t>
            </a:r>
            <a:r>
              <a:rPr lang="en-US" sz="2600" dirty="0">
                <a:latin typeface="Arial"/>
              </a:rPr>
              <a:t> </a:t>
            </a:r>
            <a:r>
              <a:rPr lang="en-US" sz="2600" dirty="0" err="1">
                <a:latin typeface="Arial"/>
              </a:rPr>
              <a:t>va</a:t>
            </a:r>
            <a:r>
              <a:rPr lang="en-US" sz="2600" dirty="0">
                <a:latin typeface="Arial"/>
              </a:rPr>
              <a:t>̀ </a:t>
            </a:r>
            <a:r>
              <a:rPr lang="vi-VN" sz="2600" dirty="0">
                <a:latin typeface="Arial"/>
              </a:rPr>
              <a:t>công nghệ </a:t>
            </a:r>
            <a:r>
              <a:rPr lang="vi-VN" sz="2600" b="1" dirty="0">
                <a:solidFill>
                  <a:srgbClr val="0066CC"/>
                </a:solidFill>
                <a:latin typeface="Arial"/>
              </a:rPr>
              <a:t>sẵn có, dễ tiếp cận</a:t>
            </a:r>
            <a:r>
              <a:rPr lang="vi-VN" sz="2600" dirty="0">
                <a:latin typeface="Arial"/>
              </a:rPr>
              <a:t> với chi phí tối thiểu</a:t>
            </a:r>
            <a:r>
              <a:rPr lang="en-US" sz="2600" dirty="0">
                <a:latin typeface="Arial"/>
              </a:rPr>
              <a:t>.</a:t>
            </a:r>
            <a:r>
              <a:rPr lang="vi-VN" sz="2600" dirty="0">
                <a:latin typeface="Arial"/>
              </a:rPr>
              <a:t> </a:t>
            </a:r>
            <a:endParaRPr lang="en-US" sz="2600" dirty="0">
              <a:latin typeface="Arial"/>
            </a:endParaRPr>
          </a:p>
        </p:txBody>
      </p:sp>
      <p:sp>
        <p:nvSpPr>
          <p:cNvPr id="3" name="Slide Number Placeholder 2">
            <a:extLst>
              <a:ext uri="{FF2B5EF4-FFF2-40B4-BE49-F238E27FC236}">
                <a16:creationId xmlns:a16="http://schemas.microsoft.com/office/drawing/2014/main" id="{F68F16D7-1232-04AA-534B-6FC5B77E80D6}"/>
              </a:ext>
            </a:extLst>
          </p:cNvPr>
          <p:cNvSpPr>
            <a:spLocks noGrp="1"/>
          </p:cNvSpPr>
          <p:nvPr>
            <p:ph type="sldNum" idx="12"/>
          </p:nvPr>
        </p:nvSpPr>
        <p:spPr/>
        <p:txBody>
          <a:bodyPr/>
          <a:lstStyle/>
          <a:p>
            <a:fld id="{00000000-1234-1234-1234-123412341234}" type="slidenum">
              <a:rPr lang="en" sz="1600" smtClean="0">
                <a:solidFill>
                  <a:srgbClr val="002060"/>
                </a:solidFill>
              </a:rPr>
              <a:pPr/>
              <a:t>16</a:t>
            </a:fld>
            <a:endParaRPr lang="en" sz="1600" dirty="0">
              <a:solidFill>
                <a:srgbClr val="002060"/>
              </a:solidFill>
            </a:endParaRPr>
          </a:p>
        </p:txBody>
      </p:sp>
      <p:sp>
        <p:nvSpPr>
          <p:cNvPr id="6" name="TextBox 5">
            <a:extLst>
              <a:ext uri="{FF2B5EF4-FFF2-40B4-BE49-F238E27FC236}">
                <a16:creationId xmlns:a16="http://schemas.microsoft.com/office/drawing/2014/main" id="{E2FE9F0F-30C6-7B14-E2A9-5EA4D0D484BF}"/>
              </a:ext>
            </a:extLst>
          </p:cNvPr>
          <p:cNvSpPr txBox="1"/>
          <p:nvPr/>
        </p:nvSpPr>
        <p:spPr>
          <a:xfrm>
            <a:off x="292100" y="736600"/>
            <a:ext cx="87376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err="1">
                <a:solidFill>
                  <a:schemeClr val="bg1"/>
                </a:solidFill>
                <a:latin typeface="Arial"/>
                <a:cs typeface="Arial"/>
              </a:rPr>
              <a:t>Lưu</a:t>
            </a:r>
            <a:r>
              <a:rPr lang="en-US" sz="2800" b="1" dirty="0">
                <a:solidFill>
                  <a:schemeClr val="bg1"/>
                </a:solidFill>
                <a:latin typeface="Arial"/>
                <a:cs typeface="Arial"/>
              </a:rPr>
              <a:t> ý </a:t>
            </a:r>
            <a:r>
              <a:rPr lang="en-US" sz="2800" b="1" dirty="0" err="1">
                <a:solidFill>
                  <a:schemeClr val="bg1"/>
                </a:solidFill>
                <a:latin typeface="Arial"/>
                <a:cs typeface="Arial"/>
              </a:rPr>
              <a:t>khi</a:t>
            </a:r>
            <a:r>
              <a:rPr lang="en-US" sz="2800" b="1" dirty="0">
                <a:solidFill>
                  <a:schemeClr val="bg1"/>
                </a:solidFill>
                <a:latin typeface="Arial"/>
                <a:cs typeface="Arial"/>
              </a:rPr>
              <a:t> </a:t>
            </a:r>
            <a:r>
              <a:rPr lang="en-US" sz="2800" b="1" dirty="0" err="1">
                <a:solidFill>
                  <a:schemeClr val="bg1"/>
                </a:solidFill>
                <a:latin typeface="Arial"/>
                <a:cs typeface="Arial"/>
              </a:rPr>
              <a:t>xây</a:t>
            </a:r>
            <a:r>
              <a:rPr lang="en-US" sz="2800" b="1" dirty="0">
                <a:solidFill>
                  <a:schemeClr val="bg1"/>
                </a:solidFill>
                <a:latin typeface="Arial"/>
                <a:cs typeface="Arial"/>
              </a:rPr>
              <a:t> </a:t>
            </a:r>
            <a:r>
              <a:rPr lang="en-US" sz="2800" b="1" dirty="0" err="1">
                <a:solidFill>
                  <a:schemeClr val="bg1"/>
                </a:solidFill>
                <a:latin typeface="Arial"/>
                <a:cs typeface="Arial"/>
              </a:rPr>
              <a:t>dựng</a:t>
            </a:r>
            <a:r>
              <a:rPr lang="en-US" sz="2800" b="1" dirty="0">
                <a:solidFill>
                  <a:schemeClr val="bg1"/>
                </a:solidFill>
                <a:latin typeface="Arial"/>
                <a:cs typeface="Arial"/>
              </a:rPr>
              <a:t> </a:t>
            </a:r>
            <a:r>
              <a:rPr lang="en-US" sz="2800" b="1" dirty="0" err="1">
                <a:solidFill>
                  <a:schemeClr val="bg1"/>
                </a:solidFill>
                <a:latin typeface="Arial"/>
                <a:cs typeface="Arial"/>
              </a:rPr>
              <a:t>chủ</a:t>
            </a:r>
            <a:r>
              <a:rPr lang="en-US" sz="2800" b="1" dirty="0">
                <a:solidFill>
                  <a:schemeClr val="bg1"/>
                </a:solidFill>
                <a:latin typeface="Arial"/>
                <a:cs typeface="Arial"/>
              </a:rPr>
              <a:t> </a:t>
            </a:r>
            <a:r>
              <a:rPr lang="en-US" sz="2800" b="1" dirty="0" err="1">
                <a:solidFill>
                  <a:schemeClr val="bg1"/>
                </a:solidFill>
                <a:latin typeface="Arial"/>
                <a:cs typeface="Arial"/>
              </a:rPr>
              <a:t>đề</a:t>
            </a:r>
            <a:r>
              <a:rPr lang="en-US" sz="2800" b="1" dirty="0">
                <a:solidFill>
                  <a:schemeClr val="bg1"/>
                </a:solidFill>
                <a:latin typeface="Arial"/>
                <a:cs typeface="Arial"/>
              </a:rPr>
              <a:t> STEM </a:t>
            </a:r>
            <a:r>
              <a:rPr lang="en-US" sz="2800" b="1" dirty="0" err="1">
                <a:solidFill>
                  <a:schemeClr val="bg1"/>
                </a:solidFill>
                <a:latin typeface="Arial"/>
                <a:cs typeface="Arial"/>
              </a:rPr>
              <a:t>cấp</a:t>
            </a:r>
            <a:r>
              <a:rPr lang="en-US" sz="2800" b="1" dirty="0">
                <a:solidFill>
                  <a:schemeClr val="bg1"/>
                </a:solidFill>
                <a:latin typeface="Arial"/>
                <a:cs typeface="Arial"/>
              </a:rPr>
              <a:t> </a:t>
            </a:r>
            <a:r>
              <a:rPr lang="en-US" sz="2800" b="1" dirty="0" err="1">
                <a:solidFill>
                  <a:schemeClr val="bg1"/>
                </a:solidFill>
                <a:latin typeface="Arial"/>
                <a:cs typeface="Arial"/>
              </a:rPr>
              <a:t>tiểu</a:t>
            </a:r>
            <a:r>
              <a:rPr lang="en-US" sz="2800" b="1" dirty="0">
                <a:solidFill>
                  <a:schemeClr val="bg1"/>
                </a:solidFill>
                <a:latin typeface="Arial"/>
                <a:cs typeface="Arial"/>
              </a:rPr>
              <a:t> </a:t>
            </a:r>
            <a:r>
              <a:rPr lang="en-US" sz="2800" b="1" dirty="0" err="1">
                <a:solidFill>
                  <a:schemeClr val="bg1"/>
                </a:solidFill>
                <a:latin typeface="Arial"/>
                <a:cs typeface="Arial"/>
              </a:rPr>
              <a:t>học</a:t>
            </a:r>
            <a:endParaRPr lang="en-US" sz="2800" b="1" dirty="0">
              <a:solidFill>
                <a:schemeClr val="bg1"/>
              </a:solidFill>
              <a:latin typeface="Arial"/>
              <a:cs typeface="Arial"/>
            </a:endParaRPr>
          </a:p>
        </p:txBody>
      </p:sp>
    </p:spTree>
    <p:extLst>
      <p:ext uri="{BB962C8B-B14F-4D97-AF65-F5344CB8AC3E}">
        <p14:creationId xmlns:p14="http://schemas.microsoft.com/office/powerpoint/2010/main" val="422528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B14840A6-564D-BA66-B076-D1A4B0E4013B}"/>
              </a:ext>
            </a:extLst>
          </p:cNvPr>
          <p:cNvGrpSpPr/>
          <p:nvPr/>
        </p:nvGrpSpPr>
        <p:grpSpPr>
          <a:xfrm>
            <a:off x="9611355" y="830873"/>
            <a:ext cx="2742486" cy="6856214"/>
            <a:chOff x="9631851" y="427917"/>
            <a:chExt cx="2743200" cy="6858000"/>
          </a:xfrm>
        </p:grpSpPr>
        <p:sp>
          <p:nvSpPr>
            <p:cNvPr id="76" name="Rectangle 75">
              <a:extLst>
                <a:ext uri="{FF2B5EF4-FFF2-40B4-BE49-F238E27FC236}">
                  <a16:creationId xmlns:a16="http://schemas.microsoft.com/office/drawing/2014/main" id="{7A8AD295-B461-B140-B695-D2788D70F498}"/>
                </a:ext>
              </a:extLst>
            </p:cNvPr>
            <p:cNvSpPr/>
            <p:nvPr/>
          </p:nvSpPr>
          <p:spPr>
            <a:xfrm>
              <a:off x="10317651" y="427917"/>
              <a:ext cx="2057400" cy="6858000"/>
            </a:xfrm>
            <a:prstGeom prst="rect">
              <a:avLst/>
            </a:prstGeom>
            <a:solidFill>
              <a:schemeClr val="accent4"/>
            </a:solidFill>
            <a:ln>
              <a:noFill/>
            </a:ln>
            <a:effectLst>
              <a:outerShdw blurRad="254000" dist="38100" sx="106000" sy="106000" algn="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7" name="Oval 76">
              <a:extLst>
                <a:ext uri="{FF2B5EF4-FFF2-40B4-BE49-F238E27FC236}">
                  <a16:creationId xmlns:a16="http://schemas.microsoft.com/office/drawing/2014/main" id="{EC2E1FDC-BB75-ADC8-D06A-D7AB504EC4D4}"/>
                </a:ext>
              </a:extLst>
            </p:cNvPr>
            <p:cNvSpPr/>
            <p:nvPr/>
          </p:nvSpPr>
          <p:spPr>
            <a:xfrm>
              <a:off x="9631851" y="2115512"/>
              <a:ext cx="1981200" cy="1981200"/>
            </a:xfrm>
            <a:prstGeom prst="ellipse">
              <a:avLst/>
            </a:prstGeom>
            <a:solidFill>
              <a:schemeClr val="bg2">
                <a:lumMod val="75000"/>
              </a:schemeClr>
            </a:solidFill>
            <a:ln>
              <a:noFill/>
            </a:ln>
            <a:effectLst>
              <a:outerShdw blurRad="165100" dist="381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39913" rtlCol="0" anchor="ctr"/>
            <a:lstStyle/>
            <a:p>
              <a:pPr marL="0" marR="0" lvl="0" indent="0" algn="ctr" defTabSz="1218621" rtl="0" eaLnBrk="1" fontAlgn="auto" latinLnBrk="0" hangingPunct="1">
                <a:lnSpc>
                  <a:spcPct val="100000"/>
                </a:lnSpc>
                <a:spcBef>
                  <a:spcPts val="0"/>
                </a:spcBef>
                <a:spcAft>
                  <a:spcPts val="0"/>
                </a:spcAft>
                <a:buClrTx/>
                <a:buSzTx/>
                <a:buFontTx/>
                <a:buNone/>
                <a:tabLst/>
                <a:defRPr/>
              </a:pPr>
              <a:r>
                <a:rPr kumimoji="0" lang="en-US" sz="4799"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6</a:t>
              </a:r>
            </a:p>
          </p:txBody>
        </p:sp>
        <p:sp>
          <p:nvSpPr>
            <p:cNvPr id="85" name="TextBox 84">
              <a:extLst>
                <a:ext uri="{FF2B5EF4-FFF2-40B4-BE49-F238E27FC236}">
                  <a16:creationId xmlns:a16="http://schemas.microsoft.com/office/drawing/2014/main" id="{9D357590-1CBA-DE34-B80E-A400E051A3C8}"/>
                </a:ext>
              </a:extLst>
            </p:cNvPr>
            <p:cNvSpPr txBox="1"/>
            <p:nvPr/>
          </p:nvSpPr>
          <p:spPr>
            <a:xfrm>
              <a:off x="10333993" y="5207975"/>
              <a:ext cx="2002717" cy="830997"/>
            </a:xfrm>
            <a:prstGeom prst="rect">
              <a:avLst/>
            </a:prstGeom>
            <a:noFill/>
          </p:spPr>
          <p:txBody>
            <a:bodyPr wrap="square" rtlCol="0">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GB" sz="2399" b="1" i="0" u="none" strike="noStrike" kern="1200" cap="none" spc="0" normalizeH="0" baseline="0" noProof="0" dirty="0" err="1">
                  <a:ln>
                    <a:noFill/>
                  </a:ln>
                  <a:solidFill>
                    <a:srgbClr val="0070C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Đánh</a:t>
              </a:r>
              <a:r>
                <a:rPr kumimoji="0" lang="vi-VN" sz="2399"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giá</a:t>
              </a:r>
              <a:br>
                <a:rPr kumimoji="0" lang="en-US" sz="2399"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br>
              <a:r>
                <a:rPr kumimoji="0" lang="vi-VN" sz="2399"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&amp; cải tiến</a:t>
              </a:r>
              <a:endParaRPr kumimoji="0" lang="en-US" sz="2399"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grpSp>
      <p:grpSp>
        <p:nvGrpSpPr>
          <p:cNvPr id="10" name="Group 9">
            <a:extLst>
              <a:ext uri="{FF2B5EF4-FFF2-40B4-BE49-F238E27FC236}">
                <a16:creationId xmlns:a16="http://schemas.microsoft.com/office/drawing/2014/main" id="{8991EDFA-D77C-5BEE-EC02-650D62930BFE}"/>
              </a:ext>
            </a:extLst>
          </p:cNvPr>
          <p:cNvGrpSpPr/>
          <p:nvPr/>
        </p:nvGrpSpPr>
        <p:grpSpPr>
          <a:xfrm>
            <a:off x="7532622" y="828625"/>
            <a:ext cx="2742486" cy="6856214"/>
            <a:chOff x="7552576" y="425669"/>
            <a:chExt cx="2743200" cy="6858000"/>
          </a:xfrm>
        </p:grpSpPr>
        <p:sp>
          <p:nvSpPr>
            <p:cNvPr id="20" name="Rectangle 19"/>
            <p:cNvSpPr/>
            <p:nvPr/>
          </p:nvSpPr>
          <p:spPr>
            <a:xfrm>
              <a:off x="8238376" y="425669"/>
              <a:ext cx="2057400" cy="6858000"/>
            </a:xfrm>
            <a:prstGeom prst="rect">
              <a:avLst/>
            </a:prstGeom>
            <a:solidFill>
              <a:schemeClr val="accent4"/>
            </a:solidFill>
            <a:ln>
              <a:noFill/>
            </a:ln>
            <a:effectLst>
              <a:outerShdw blurRad="254000" dist="38100" sx="106000" sy="106000" algn="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1" name="Oval 20"/>
            <p:cNvSpPr/>
            <p:nvPr/>
          </p:nvSpPr>
          <p:spPr>
            <a:xfrm>
              <a:off x="7552576" y="654269"/>
              <a:ext cx="1981200" cy="1981200"/>
            </a:xfrm>
            <a:prstGeom prst="ellipse">
              <a:avLst/>
            </a:prstGeom>
            <a:solidFill>
              <a:schemeClr val="accent3"/>
            </a:solidFill>
            <a:ln>
              <a:noFill/>
            </a:ln>
            <a:effectLst>
              <a:outerShdw blurRad="165100" dist="381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39913" rtlCol="0" anchor="ctr"/>
            <a:lstStyle/>
            <a:p>
              <a:pPr marL="0" marR="0" lvl="0" indent="0" algn="ctr" defTabSz="1218621" rtl="0" eaLnBrk="1" fontAlgn="auto" latinLnBrk="0" hangingPunct="1">
                <a:lnSpc>
                  <a:spcPct val="100000"/>
                </a:lnSpc>
                <a:spcBef>
                  <a:spcPts val="0"/>
                </a:spcBef>
                <a:spcAft>
                  <a:spcPts val="0"/>
                </a:spcAft>
                <a:buClrTx/>
                <a:buSzTx/>
                <a:buFontTx/>
                <a:buNone/>
                <a:tabLst/>
                <a:defRPr/>
              </a:pPr>
              <a:r>
                <a:rPr kumimoji="0" lang="en-US" sz="4799"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a:t>
              </a:r>
            </a:p>
          </p:txBody>
        </p:sp>
        <p:sp>
          <p:nvSpPr>
            <p:cNvPr id="72" name="TextBox 71">
              <a:extLst>
                <a:ext uri="{FF2B5EF4-FFF2-40B4-BE49-F238E27FC236}">
                  <a16:creationId xmlns:a16="http://schemas.microsoft.com/office/drawing/2014/main" id="{95A88B50-3A95-A304-311C-80C2AF1F5913}"/>
                </a:ext>
              </a:extLst>
            </p:cNvPr>
            <p:cNvSpPr txBox="1"/>
            <p:nvPr/>
          </p:nvSpPr>
          <p:spPr>
            <a:xfrm>
              <a:off x="8412247" y="4390061"/>
              <a:ext cx="1806269" cy="830997"/>
            </a:xfrm>
            <a:prstGeom prst="rect">
              <a:avLst/>
            </a:prstGeom>
            <a:noFill/>
          </p:spPr>
          <p:txBody>
            <a:bodyPr wrap="square" rtlCol="0">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GB" sz="2399"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Triển</a:t>
              </a:r>
              <a:r>
                <a:rPr kumimoji="0" lang="en-GB" sz="2399"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GB" sz="2399"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khai</a:t>
              </a:r>
              <a:r>
                <a:rPr kumimoji="0" lang="en-GB" sz="2399"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GB" sz="2399"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hoạt</a:t>
              </a:r>
              <a:r>
                <a:rPr kumimoji="0" lang="en-GB" sz="2399"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GB" sz="2399"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động</a:t>
              </a:r>
              <a:endParaRPr kumimoji="0" lang="en-US" sz="2399"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grpSp>
      <p:grpSp>
        <p:nvGrpSpPr>
          <p:cNvPr id="9" name="Group 8">
            <a:extLst>
              <a:ext uri="{FF2B5EF4-FFF2-40B4-BE49-F238E27FC236}">
                <a16:creationId xmlns:a16="http://schemas.microsoft.com/office/drawing/2014/main" id="{3B0D5B4F-6194-B5CE-B8F3-5BAC75075CCE}"/>
              </a:ext>
            </a:extLst>
          </p:cNvPr>
          <p:cNvGrpSpPr/>
          <p:nvPr/>
        </p:nvGrpSpPr>
        <p:grpSpPr>
          <a:xfrm>
            <a:off x="5552995" y="828625"/>
            <a:ext cx="2742486" cy="6856214"/>
            <a:chOff x="5572434" y="425669"/>
            <a:chExt cx="2743200" cy="6858000"/>
          </a:xfrm>
        </p:grpSpPr>
        <p:sp>
          <p:nvSpPr>
            <p:cNvPr id="17" name="Rectangle 16"/>
            <p:cNvSpPr/>
            <p:nvPr/>
          </p:nvSpPr>
          <p:spPr>
            <a:xfrm>
              <a:off x="6258234" y="425669"/>
              <a:ext cx="2057400" cy="6858000"/>
            </a:xfrm>
            <a:prstGeom prst="rect">
              <a:avLst/>
            </a:prstGeom>
            <a:solidFill>
              <a:schemeClr val="accent4"/>
            </a:solidFill>
            <a:ln>
              <a:noFill/>
            </a:ln>
            <a:effectLst>
              <a:outerShdw blurRad="254000" dist="38100" sx="106000" sy="106000" algn="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 name="Oval 17"/>
            <p:cNvSpPr/>
            <p:nvPr/>
          </p:nvSpPr>
          <p:spPr>
            <a:xfrm>
              <a:off x="5572434" y="2097498"/>
              <a:ext cx="1981200" cy="1981200"/>
            </a:xfrm>
            <a:prstGeom prst="ellipse">
              <a:avLst/>
            </a:prstGeom>
            <a:solidFill>
              <a:schemeClr val="accent2"/>
            </a:solidFill>
            <a:ln>
              <a:noFill/>
            </a:ln>
            <a:effectLst>
              <a:outerShdw blurRad="165100" dist="381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39913" rtlCol="0" anchor="ctr"/>
            <a:lstStyle/>
            <a:p>
              <a:pPr marL="0" marR="0" lvl="0" indent="0" algn="ctr" defTabSz="1218621" rtl="0" eaLnBrk="1" fontAlgn="auto" latinLnBrk="0" hangingPunct="1">
                <a:lnSpc>
                  <a:spcPct val="100000"/>
                </a:lnSpc>
                <a:spcBef>
                  <a:spcPts val="0"/>
                </a:spcBef>
                <a:spcAft>
                  <a:spcPts val="0"/>
                </a:spcAft>
                <a:buClrTx/>
                <a:buSzTx/>
                <a:buFontTx/>
                <a:buNone/>
                <a:tabLst/>
                <a:defRPr/>
              </a:pPr>
              <a:r>
                <a:rPr kumimoji="0" lang="en-US" sz="4799"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p>
          </p:txBody>
        </p:sp>
        <p:sp>
          <p:nvSpPr>
            <p:cNvPr id="71" name="TextBox 70">
              <a:extLst>
                <a:ext uri="{FF2B5EF4-FFF2-40B4-BE49-F238E27FC236}">
                  <a16:creationId xmlns:a16="http://schemas.microsoft.com/office/drawing/2014/main" id="{8C3A1E3F-5DD4-AD2B-3911-0FA410746333}"/>
                </a:ext>
              </a:extLst>
            </p:cNvPr>
            <p:cNvSpPr txBox="1"/>
            <p:nvPr/>
          </p:nvSpPr>
          <p:spPr>
            <a:xfrm>
              <a:off x="6274576" y="5126894"/>
              <a:ext cx="2018723" cy="1200329"/>
            </a:xfrm>
            <a:prstGeom prst="rect">
              <a:avLst/>
            </a:prstGeom>
            <a:noFill/>
          </p:spPr>
          <p:txBody>
            <a:bodyPr wrap="square" rtlCol="0">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GB" sz="2399" b="1" i="0" u="none" strike="noStrike" kern="1200" cap="none" spc="0" normalizeH="0" baseline="0" noProof="0" dirty="0" err="1">
                  <a:ln>
                    <a:noFill/>
                  </a:ln>
                  <a:solidFill>
                    <a:srgbClr val="7030A0">
                      <a:lumMod val="75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Thiết</a:t>
              </a:r>
              <a:r>
                <a:rPr kumimoji="0" lang="en-GB" sz="2399" b="1" i="0" u="none" strike="noStrike" kern="1200" cap="none" spc="0" normalizeH="0" baseline="0" noProof="0" dirty="0">
                  <a:ln>
                    <a:noFill/>
                  </a:ln>
                  <a:solidFill>
                    <a:srgbClr val="7030A0">
                      <a:lumMod val="75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GB" sz="2399" b="1" i="0" u="none" strike="noStrike" kern="1200" cap="none" spc="0" normalizeH="0" baseline="0" noProof="0" dirty="0" err="1">
                  <a:ln>
                    <a:noFill/>
                  </a:ln>
                  <a:solidFill>
                    <a:srgbClr val="7030A0">
                      <a:lumMod val="75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kế</a:t>
              </a:r>
              <a:br>
                <a:rPr kumimoji="0" lang="en-GB" sz="2399" b="1" i="0" u="none" strike="noStrike" kern="1200" cap="none" spc="0" normalizeH="0" baseline="0" noProof="0" dirty="0">
                  <a:ln>
                    <a:noFill/>
                  </a:ln>
                  <a:solidFill>
                    <a:srgbClr val="7030A0">
                      <a:lumMod val="75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br>
              <a:r>
                <a:rPr kumimoji="0" lang="en-GB" sz="2399" b="1" i="0" u="none" strike="noStrike" kern="1200" cap="none" spc="0" normalizeH="0" baseline="0" noProof="0" dirty="0" err="1">
                  <a:ln>
                    <a:noFill/>
                  </a:ln>
                  <a:solidFill>
                    <a:srgbClr val="7030A0">
                      <a:lumMod val="75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hoạt</a:t>
              </a:r>
              <a:r>
                <a:rPr kumimoji="0" lang="en-GB" sz="2399" b="1" i="0" u="none" strike="noStrike" kern="1200" cap="none" spc="0" normalizeH="0" baseline="0" noProof="0" dirty="0">
                  <a:ln>
                    <a:noFill/>
                  </a:ln>
                  <a:solidFill>
                    <a:srgbClr val="7030A0">
                      <a:lumMod val="75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GB" sz="2399" b="1" i="0" u="none" strike="noStrike" kern="1200" cap="none" spc="0" normalizeH="0" baseline="0" noProof="0" dirty="0" err="1">
                  <a:ln>
                    <a:noFill/>
                  </a:ln>
                  <a:solidFill>
                    <a:srgbClr val="7030A0">
                      <a:lumMod val="75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động</a:t>
              </a:r>
              <a:endParaRPr kumimoji="0" lang="en-GB" sz="2399" b="1" i="0" u="none" strike="noStrike" kern="1200" cap="none" spc="0" normalizeH="0" baseline="0" noProof="0" dirty="0">
                <a:ln>
                  <a:noFill/>
                </a:ln>
                <a:solidFill>
                  <a:srgbClr val="7030A0">
                    <a:lumMod val="75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2399" b="1" i="0" u="none" strike="noStrike" kern="1200" cap="none" spc="0" normalizeH="0" baseline="0" noProof="0" dirty="0">
                <a:ln>
                  <a:noFill/>
                </a:ln>
                <a:solidFill>
                  <a:srgbClr val="7030A0">
                    <a:lumMod val="75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grpSp>
      <p:grpSp>
        <p:nvGrpSpPr>
          <p:cNvPr id="4" name="Group 3">
            <a:extLst>
              <a:ext uri="{FF2B5EF4-FFF2-40B4-BE49-F238E27FC236}">
                <a16:creationId xmlns:a16="http://schemas.microsoft.com/office/drawing/2014/main" id="{584E4FD8-30DE-77D5-8770-BC4C495FD0C7}"/>
              </a:ext>
            </a:extLst>
          </p:cNvPr>
          <p:cNvGrpSpPr/>
          <p:nvPr/>
        </p:nvGrpSpPr>
        <p:grpSpPr>
          <a:xfrm>
            <a:off x="3573370" y="828625"/>
            <a:ext cx="2742486" cy="6856214"/>
            <a:chOff x="3592293" y="425669"/>
            <a:chExt cx="2743200" cy="6858000"/>
          </a:xfrm>
        </p:grpSpPr>
        <p:sp>
          <p:nvSpPr>
            <p:cNvPr id="14" name="Rectangle 13"/>
            <p:cNvSpPr/>
            <p:nvPr/>
          </p:nvSpPr>
          <p:spPr>
            <a:xfrm>
              <a:off x="4278093" y="425669"/>
              <a:ext cx="2057400" cy="6858000"/>
            </a:xfrm>
            <a:prstGeom prst="rect">
              <a:avLst/>
            </a:prstGeom>
            <a:solidFill>
              <a:schemeClr val="accent4"/>
            </a:solidFill>
            <a:ln>
              <a:noFill/>
            </a:ln>
            <a:effectLst>
              <a:outerShdw blurRad="254000" dist="38100" sx="106000" sy="106000" algn="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5" name="Oval 14"/>
            <p:cNvSpPr/>
            <p:nvPr/>
          </p:nvSpPr>
          <p:spPr>
            <a:xfrm>
              <a:off x="3592293" y="654269"/>
              <a:ext cx="1981200" cy="1981200"/>
            </a:xfrm>
            <a:prstGeom prst="ellipse">
              <a:avLst/>
            </a:prstGeom>
            <a:ln/>
          </p:spPr>
          <p:style>
            <a:lnRef idx="0">
              <a:schemeClr val="accent1"/>
            </a:lnRef>
            <a:fillRef idx="3">
              <a:schemeClr val="accent1"/>
            </a:fillRef>
            <a:effectRef idx="3">
              <a:schemeClr val="accent1"/>
            </a:effectRef>
            <a:fontRef idx="minor">
              <a:schemeClr val="lt1"/>
            </a:fontRef>
          </p:style>
          <p:txBody>
            <a:bodyPr lIns="639913" rtlCol="0" anchor="ctr"/>
            <a:lstStyle/>
            <a:p>
              <a:pPr marL="0" marR="0" lvl="0" indent="0" algn="ctr" defTabSz="1218621" rtl="0" eaLnBrk="1" fontAlgn="auto" latinLnBrk="0" hangingPunct="1">
                <a:lnSpc>
                  <a:spcPct val="100000"/>
                </a:lnSpc>
                <a:spcBef>
                  <a:spcPts val="0"/>
                </a:spcBef>
                <a:spcAft>
                  <a:spcPts val="0"/>
                </a:spcAft>
                <a:buClrTx/>
                <a:buSzTx/>
                <a:buFontTx/>
                <a:buNone/>
                <a:tabLst/>
                <a:defRPr/>
              </a:pPr>
              <a:r>
                <a:rPr kumimoji="0" lang="en-US" sz="4799"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67" name="Freeform 193"/>
            <p:cNvSpPr>
              <a:spLocks noEditPoints="1"/>
            </p:cNvSpPr>
            <p:nvPr/>
          </p:nvSpPr>
          <p:spPr bwMode="auto">
            <a:xfrm>
              <a:off x="4885481" y="2981129"/>
              <a:ext cx="916224" cy="1128238"/>
            </a:xfrm>
            <a:custGeom>
              <a:avLst/>
              <a:gdLst>
                <a:gd name="T0" fmla="*/ 1982 w 2908"/>
                <a:gd name="T1" fmla="*/ 2871 h 3576"/>
                <a:gd name="T2" fmla="*/ 1840 w 2908"/>
                <a:gd name="T3" fmla="*/ 2941 h 3576"/>
                <a:gd name="T4" fmla="*/ 2172 w 2908"/>
                <a:gd name="T5" fmla="*/ 3267 h 3576"/>
                <a:gd name="T6" fmla="*/ 2700 w 2908"/>
                <a:gd name="T7" fmla="*/ 2735 h 3576"/>
                <a:gd name="T8" fmla="*/ 2607 w 2908"/>
                <a:gd name="T9" fmla="*/ 2605 h 3576"/>
                <a:gd name="T10" fmla="*/ 1479 w 2908"/>
                <a:gd name="T11" fmla="*/ 2605 h 3576"/>
                <a:gd name="T12" fmla="*/ 939 w 2908"/>
                <a:gd name="T13" fmla="*/ 2646 h 3576"/>
                <a:gd name="T14" fmla="*/ 953 w 2908"/>
                <a:gd name="T15" fmla="*/ 2505 h 3576"/>
                <a:gd name="T16" fmla="*/ 829 w 2908"/>
                <a:gd name="T17" fmla="*/ 2453 h 3576"/>
                <a:gd name="T18" fmla="*/ 451 w 2908"/>
                <a:gd name="T19" fmla="*/ 2589 h 3576"/>
                <a:gd name="T20" fmla="*/ 483 w 2908"/>
                <a:gd name="T21" fmla="*/ 2505 h 3576"/>
                <a:gd name="T22" fmla="*/ 2245 w 2908"/>
                <a:gd name="T23" fmla="*/ 2247 h 3576"/>
                <a:gd name="T24" fmla="*/ 2714 w 2908"/>
                <a:gd name="T25" fmla="*/ 2443 h 3576"/>
                <a:gd name="T26" fmla="*/ 2908 w 2908"/>
                <a:gd name="T27" fmla="*/ 2912 h 3576"/>
                <a:gd name="T28" fmla="*/ 2714 w 2908"/>
                <a:gd name="T29" fmla="*/ 3381 h 3576"/>
                <a:gd name="T30" fmla="*/ 2245 w 2908"/>
                <a:gd name="T31" fmla="*/ 3576 h 3576"/>
                <a:gd name="T32" fmla="*/ 1776 w 2908"/>
                <a:gd name="T33" fmla="*/ 3381 h 3576"/>
                <a:gd name="T34" fmla="*/ 1582 w 2908"/>
                <a:gd name="T35" fmla="*/ 2912 h 3576"/>
                <a:gd name="T36" fmla="*/ 1776 w 2908"/>
                <a:gd name="T37" fmla="*/ 2443 h 3576"/>
                <a:gd name="T38" fmla="*/ 2245 w 2908"/>
                <a:gd name="T39" fmla="*/ 2247 h 3576"/>
                <a:gd name="T40" fmla="*/ 1582 w 2908"/>
                <a:gd name="T41" fmla="*/ 2146 h 3576"/>
                <a:gd name="T42" fmla="*/ 939 w 2908"/>
                <a:gd name="T43" fmla="*/ 2187 h 3576"/>
                <a:gd name="T44" fmla="*/ 953 w 2908"/>
                <a:gd name="T45" fmla="*/ 2046 h 3576"/>
                <a:gd name="T46" fmla="*/ 829 w 2908"/>
                <a:gd name="T47" fmla="*/ 2016 h 3576"/>
                <a:gd name="T48" fmla="*/ 451 w 2908"/>
                <a:gd name="T49" fmla="*/ 2151 h 3576"/>
                <a:gd name="T50" fmla="*/ 483 w 2908"/>
                <a:gd name="T51" fmla="*/ 2068 h 3576"/>
                <a:gd name="T52" fmla="*/ 970 w 2908"/>
                <a:gd name="T53" fmla="*/ 1635 h 3576"/>
                <a:gd name="T54" fmla="*/ 1834 w 2908"/>
                <a:gd name="T55" fmla="*/ 1753 h 3576"/>
                <a:gd name="T56" fmla="*/ 928 w 2908"/>
                <a:gd name="T57" fmla="*/ 1767 h 3576"/>
                <a:gd name="T58" fmla="*/ 970 w 2908"/>
                <a:gd name="T59" fmla="*/ 1635 h 3576"/>
                <a:gd name="T60" fmla="*/ 821 w 2908"/>
                <a:gd name="T61" fmla="*/ 1594 h 3576"/>
                <a:gd name="T62" fmla="*/ 441 w 2908"/>
                <a:gd name="T63" fmla="*/ 1706 h 3576"/>
                <a:gd name="T64" fmla="*/ 497 w 2908"/>
                <a:gd name="T65" fmla="*/ 1636 h 3576"/>
                <a:gd name="T66" fmla="*/ 1785 w 2908"/>
                <a:gd name="T67" fmla="*/ 1175 h 3576"/>
                <a:gd name="T68" fmla="*/ 1827 w 2908"/>
                <a:gd name="T69" fmla="*/ 1307 h 3576"/>
                <a:gd name="T70" fmla="*/ 921 w 2908"/>
                <a:gd name="T71" fmla="*/ 1293 h 3576"/>
                <a:gd name="T72" fmla="*/ 790 w 2908"/>
                <a:gd name="T73" fmla="*/ 1061 h 3576"/>
                <a:gd name="T74" fmla="*/ 633 w 2908"/>
                <a:gd name="T75" fmla="*/ 1351 h 3576"/>
                <a:gd name="T76" fmla="*/ 435 w 2908"/>
                <a:gd name="T77" fmla="*/ 1238 h 3576"/>
                <a:gd name="T78" fmla="*/ 510 w 2908"/>
                <a:gd name="T79" fmla="*/ 1189 h 3576"/>
                <a:gd name="T80" fmla="*/ 563 w 2908"/>
                <a:gd name="T81" fmla="*/ 384 h 3576"/>
                <a:gd name="T82" fmla="*/ 699 w 2908"/>
                <a:gd name="T83" fmla="*/ 636 h 3576"/>
                <a:gd name="T84" fmla="*/ 1631 w 2908"/>
                <a:gd name="T85" fmla="*/ 614 h 3576"/>
                <a:gd name="T86" fmla="*/ 1729 w 2908"/>
                <a:gd name="T87" fmla="*/ 358 h 3576"/>
                <a:gd name="T88" fmla="*/ 2260 w 2908"/>
                <a:gd name="T89" fmla="*/ 451 h 3576"/>
                <a:gd name="T90" fmla="*/ 2175 w 2908"/>
                <a:gd name="T91" fmla="*/ 2098 h 3576"/>
                <a:gd name="T92" fmla="*/ 1450 w 2908"/>
                <a:gd name="T93" fmla="*/ 3095 h 3576"/>
                <a:gd name="T94" fmla="*/ 49 w 2908"/>
                <a:gd name="T95" fmla="*/ 3146 h 3576"/>
                <a:gd name="T96" fmla="*/ 22 w 2908"/>
                <a:gd name="T97" fmla="*/ 468 h 3576"/>
                <a:gd name="T98" fmla="*/ 1148 w 2908"/>
                <a:gd name="T99" fmla="*/ 102 h 3576"/>
                <a:gd name="T100" fmla="*/ 1082 w 2908"/>
                <a:gd name="T101" fmla="*/ 218 h 3576"/>
                <a:gd name="T102" fmla="*/ 1214 w 2908"/>
                <a:gd name="T103" fmla="*/ 218 h 3576"/>
                <a:gd name="T104" fmla="*/ 1148 w 2908"/>
                <a:gd name="T105" fmla="*/ 102 h 3576"/>
                <a:gd name="T106" fmla="*/ 1303 w 2908"/>
                <a:gd name="T107" fmla="*/ 88 h 3576"/>
                <a:gd name="T108" fmla="*/ 1364 w 2908"/>
                <a:gd name="T109" fmla="*/ 245 h 3576"/>
                <a:gd name="T110" fmla="*/ 1607 w 2908"/>
                <a:gd name="T111" fmla="*/ 322 h 3576"/>
                <a:gd name="T112" fmla="*/ 1588 w 2908"/>
                <a:gd name="T113" fmla="*/ 518 h 3576"/>
                <a:gd name="T114" fmla="*/ 730 w 2908"/>
                <a:gd name="T115" fmla="*/ 536 h 3576"/>
                <a:gd name="T116" fmla="*/ 675 w 2908"/>
                <a:gd name="T117" fmla="*/ 348 h 3576"/>
                <a:gd name="T118" fmla="*/ 913 w 2908"/>
                <a:gd name="T119" fmla="*/ 252 h 3576"/>
                <a:gd name="T120" fmla="*/ 980 w 2908"/>
                <a:gd name="T121" fmla="*/ 115 h 3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8" h="3576">
                  <a:moveTo>
                    <a:pt x="2607" y="2605"/>
                  </a:moveTo>
                  <a:lnTo>
                    <a:pt x="2585" y="2607"/>
                  </a:lnTo>
                  <a:lnTo>
                    <a:pt x="2563" y="2613"/>
                  </a:lnTo>
                  <a:lnTo>
                    <a:pt x="2543" y="2623"/>
                  </a:lnTo>
                  <a:lnTo>
                    <a:pt x="2526" y="2640"/>
                  </a:lnTo>
                  <a:lnTo>
                    <a:pt x="2181" y="3027"/>
                  </a:lnTo>
                  <a:lnTo>
                    <a:pt x="2003" y="2884"/>
                  </a:lnTo>
                  <a:lnTo>
                    <a:pt x="1982" y="2871"/>
                  </a:lnTo>
                  <a:lnTo>
                    <a:pt x="1961" y="2863"/>
                  </a:lnTo>
                  <a:lnTo>
                    <a:pt x="1939" y="2861"/>
                  </a:lnTo>
                  <a:lnTo>
                    <a:pt x="1916" y="2863"/>
                  </a:lnTo>
                  <a:lnTo>
                    <a:pt x="1895" y="2871"/>
                  </a:lnTo>
                  <a:lnTo>
                    <a:pt x="1875" y="2882"/>
                  </a:lnTo>
                  <a:lnTo>
                    <a:pt x="1859" y="2899"/>
                  </a:lnTo>
                  <a:lnTo>
                    <a:pt x="1846" y="2919"/>
                  </a:lnTo>
                  <a:lnTo>
                    <a:pt x="1840" y="2941"/>
                  </a:lnTo>
                  <a:lnTo>
                    <a:pt x="1836" y="2963"/>
                  </a:lnTo>
                  <a:lnTo>
                    <a:pt x="1840" y="2985"/>
                  </a:lnTo>
                  <a:lnTo>
                    <a:pt x="1846" y="3007"/>
                  </a:lnTo>
                  <a:lnTo>
                    <a:pt x="1858" y="3026"/>
                  </a:lnTo>
                  <a:lnTo>
                    <a:pt x="1875" y="3043"/>
                  </a:lnTo>
                  <a:lnTo>
                    <a:pt x="2130" y="3247"/>
                  </a:lnTo>
                  <a:lnTo>
                    <a:pt x="2150" y="3260"/>
                  </a:lnTo>
                  <a:lnTo>
                    <a:pt x="2172" y="3267"/>
                  </a:lnTo>
                  <a:lnTo>
                    <a:pt x="2193" y="3269"/>
                  </a:lnTo>
                  <a:lnTo>
                    <a:pt x="2215" y="3267"/>
                  </a:lnTo>
                  <a:lnTo>
                    <a:pt x="2235" y="3261"/>
                  </a:lnTo>
                  <a:lnTo>
                    <a:pt x="2254" y="3250"/>
                  </a:lnTo>
                  <a:lnTo>
                    <a:pt x="2270" y="3236"/>
                  </a:lnTo>
                  <a:lnTo>
                    <a:pt x="2678" y="2775"/>
                  </a:lnTo>
                  <a:lnTo>
                    <a:pt x="2691" y="2756"/>
                  </a:lnTo>
                  <a:lnTo>
                    <a:pt x="2700" y="2735"/>
                  </a:lnTo>
                  <a:lnTo>
                    <a:pt x="2704" y="2712"/>
                  </a:lnTo>
                  <a:lnTo>
                    <a:pt x="2702" y="2691"/>
                  </a:lnTo>
                  <a:lnTo>
                    <a:pt x="2697" y="2669"/>
                  </a:lnTo>
                  <a:lnTo>
                    <a:pt x="2686" y="2648"/>
                  </a:lnTo>
                  <a:lnTo>
                    <a:pt x="2670" y="2631"/>
                  </a:lnTo>
                  <a:lnTo>
                    <a:pt x="2650" y="2618"/>
                  </a:lnTo>
                  <a:lnTo>
                    <a:pt x="2629" y="2609"/>
                  </a:lnTo>
                  <a:lnTo>
                    <a:pt x="2607" y="2605"/>
                  </a:lnTo>
                  <a:close/>
                  <a:moveTo>
                    <a:pt x="970" y="2503"/>
                  </a:moveTo>
                  <a:lnTo>
                    <a:pt x="1428" y="2503"/>
                  </a:lnTo>
                  <a:lnTo>
                    <a:pt x="1445" y="2505"/>
                  </a:lnTo>
                  <a:lnTo>
                    <a:pt x="1459" y="2513"/>
                  </a:lnTo>
                  <a:lnTo>
                    <a:pt x="1469" y="2524"/>
                  </a:lnTo>
                  <a:lnTo>
                    <a:pt x="1477" y="2538"/>
                  </a:lnTo>
                  <a:lnTo>
                    <a:pt x="1479" y="2554"/>
                  </a:lnTo>
                  <a:lnTo>
                    <a:pt x="1479" y="2605"/>
                  </a:lnTo>
                  <a:lnTo>
                    <a:pt x="1477" y="2621"/>
                  </a:lnTo>
                  <a:lnTo>
                    <a:pt x="1469" y="2635"/>
                  </a:lnTo>
                  <a:lnTo>
                    <a:pt x="1459" y="2646"/>
                  </a:lnTo>
                  <a:lnTo>
                    <a:pt x="1445" y="2654"/>
                  </a:lnTo>
                  <a:lnTo>
                    <a:pt x="1428" y="2656"/>
                  </a:lnTo>
                  <a:lnTo>
                    <a:pt x="970" y="2656"/>
                  </a:lnTo>
                  <a:lnTo>
                    <a:pt x="953" y="2654"/>
                  </a:lnTo>
                  <a:lnTo>
                    <a:pt x="939" y="2646"/>
                  </a:lnTo>
                  <a:lnTo>
                    <a:pt x="928" y="2635"/>
                  </a:lnTo>
                  <a:lnTo>
                    <a:pt x="921" y="2621"/>
                  </a:lnTo>
                  <a:lnTo>
                    <a:pt x="919" y="2605"/>
                  </a:lnTo>
                  <a:lnTo>
                    <a:pt x="919" y="2554"/>
                  </a:lnTo>
                  <a:lnTo>
                    <a:pt x="921" y="2538"/>
                  </a:lnTo>
                  <a:lnTo>
                    <a:pt x="928" y="2524"/>
                  </a:lnTo>
                  <a:lnTo>
                    <a:pt x="939" y="2513"/>
                  </a:lnTo>
                  <a:lnTo>
                    <a:pt x="953" y="2505"/>
                  </a:lnTo>
                  <a:lnTo>
                    <a:pt x="970" y="2503"/>
                  </a:lnTo>
                  <a:close/>
                  <a:moveTo>
                    <a:pt x="790" y="2388"/>
                  </a:moveTo>
                  <a:lnTo>
                    <a:pt x="804" y="2392"/>
                  </a:lnTo>
                  <a:lnTo>
                    <a:pt x="817" y="2400"/>
                  </a:lnTo>
                  <a:lnTo>
                    <a:pt x="827" y="2411"/>
                  </a:lnTo>
                  <a:lnTo>
                    <a:pt x="832" y="2425"/>
                  </a:lnTo>
                  <a:lnTo>
                    <a:pt x="832" y="2439"/>
                  </a:lnTo>
                  <a:lnTo>
                    <a:pt x="829" y="2453"/>
                  </a:lnTo>
                  <a:lnTo>
                    <a:pt x="821" y="2466"/>
                  </a:lnTo>
                  <a:lnTo>
                    <a:pt x="633" y="2678"/>
                  </a:lnTo>
                  <a:lnTo>
                    <a:pt x="622" y="2686"/>
                  </a:lnTo>
                  <a:lnTo>
                    <a:pt x="610" y="2692"/>
                  </a:lnTo>
                  <a:lnTo>
                    <a:pt x="597" y="2694"/>
                  </a:lnTo>
                  <a:lnTo>
                    <a:pt x="582" y="2691"/>
                  </a:lnTo>
                  <a:lnTo>
                    <a:pt x="568" y="2683"/>
                  </a:lnTo>
                  <a:lnTo>
                    <a:pt x="451" y="2589"/>
                  </a:lnTo>
                  <a:lnTo>
                    <a:pt x="441" y="2578"/>
                  </a:lnTo>
                  <a:lnTo>
                    <a:pt x="435" y="2565"/>
                  </a:lnTo>
                  <a:lnTo>
                    <a:pt x="434" y="2551"/>
                  </a:lnTo>
                  <a:lnTo>
                    <a:pt x="436" y="2537"/>
                  </a:lnTo>
                  <a:lnTo>
                    <a:pt x="444" y="2523"/>
                  </a:lnTo>
                  <a:lnTo>
                    <a:pt x="454" y="2513"/>
                  </a:lnTo>
                  <a:lnTo>
                    <a:pt x="468" y="2508"/>
                  </a:lnTo>
                  <a:lnTo>
                    <a:pt x="483" y="2505"/>
                  </a:lnTo>
                  <a:lnTo>
                    <a:pt x="497" y="2509"/>
                  </a:lnTo>
                  <a:lnTo>
                    <a:pt x="510" y="2516"/>
                  </a:lnTo>
                  <a:lnTo>
                    <a:pt x="592" y="2582"/>
                  </a:lnTo>
                  <a:lnTo>
                    <a:pt x="751" y="2404"/>
                  </a:lnTo>
                  <a:lnTo>
                    <a:pt x="762" y="2394"/>
                  </a:lnTo>
                  <a:lnTo>
                    <a:pt x="776" y="2389"/>
                  </a:lnTo>
                  <a:lnTo>
                    <a:pt x="790" y="2388"/>
                  </a:lnTo>
                  <a:close/>
                  <a:moveTo>
                    <a:pt x="2245" y="2247"/>
                  </a:moveTo>
                  <a:lnTo>
                    <a:pt x="2312" y="2251"/>
                  </a:lnTo>
                  <a:lnTo>
                    <a:pt x="2378" y="2262"/>
                  </a:lnTo>
                  <a:lnTo>
                    <a:pt x="2442" y="2278"/>
                  </a:lnTo>
                  <a:lnTo>
                    <a:pt x="2503" y="2299"/>
                  </a:lnTo>
                  <a:lnTo>
                    <a:pt x="2561" y="2328"/>
                  </a:lnTo>
                  <a:lnTo>
                    <a:pt x="2615" y="2361"/>
                  </a:lnTo>
                  <a:lnTo>
                    <a:pt x="2666" y="2399"/>
                  </a:lnTo>
                  <a:lnTo>
                    <a:pt x="2714" y="2443"/>
                  </a:lnTo>
                  <a:lnTo>
                    <a:pt x="2756" y="2489"/>
                  </a:lnTo>
                  <a:lnTo>
                    <a:pt x="2795" y="2540"/>
                  </a:lnTo>
                  <a:lnTo>
                    <a:pt x="2828" y="2595"/>
                  </a:lnTo>
                  <a:lnTo>
                    <a:pt x="2856" y="2654"/>
                  </a:lnTo>
                  <a:lnTo>
                    <a:pt x="2878" y="2715"/>
                  </a:lnTo>
                  <a:lnTo>
                    <a:pt x="2895" y="2778"/>
                  </a:lnTo>
                  <a:lnTo>
                    <a:pt x="2904" y="2843"/>
                  </a:lnTo>
                  <a:lnTo>
                    <a:pt x="2908" y="2912"/>
                  </a:lnTo>
                  <a:lnTo>
                    <a:pt x="2904" y="2980"/>
                  </a:lnTo>
                  <a:lnTo>
                    <a:pt x="2895" y="3046"/>
                  </a:lnTo>
                  <a:lnTo>
                    <a:pt x="2878" y="3109"/>
                  </a:lnTo>
                  <a:lnTo>
                    <a:pt x="2856" y="3171"/>
                  </a:lnTo>
                  <a:lnTo>
                    <a:pt x="2828" y="3228"/>
                  </a:lnTo>
                  <a:lnTo>
                    <a:pt x="2795" y="3283"/>
                  </a:lnTo>
                  <a:lnTo>
                    <a:pt x="2756" y="3334"/>
                  </a:lnTo>
                  <a:lnTo>
                    <a:pt x="2714" y="3381"/>
                  </a:lnTo>
                  <a:lnTo>
                    <a:pt x="2666" y="3424"/>
                  </a:lnTo>
                  <a:lnTo>
                    <a:pt x="2615" y="3462"/>
                  </a:lnTo>
                  <a:lnTo>
                    <a:pt x="2561" y="3496"/>
                  </a:lnTo>
                  <a:lnTo>
                    <a:pt x="2503" y="3524"/>
                  </a:lnTo>
                  <a:lnTo>
                    <a:pt x="2442" y="3546"/>
                  </a:lnTo>
                  <a:lnTo>
                    <a:pt x="2378" y="3563"/>
                  </a:lnTo>
                  <a:lnTo>
                    <a:pt x="2312" y="3573"/>
                  </a:lnTo>
                  <a:lnTo>
                    <a:pt x="2245" y="3576"/>
                  </a:lnTo>
                  <a:lnTo>
                    <a:pt x="2177" y="3573"/>
                  </a:lnTo>
                  <a:lnTo>
                    <a:pt x="2111" y="3563"/>
                  </a:lnTo>
                  <a:lnTo>
                    <a:pt x="2047" y="3546"/>
                  </a:lnTo>
                  <a:lnTo>
                    <a:pt x="1987" y="3524"/>
                  </a:lnTo>
                  <a:lnTo>
                    <a:pt x="1928" y="3496"/>
                  </a:lnTo>
                  <a:lnTo>
                    <a:pt x="1874" y="3462"/>
                  </a:lnTo>
                  <a:lnTo>
                    <a:pt x="1823" y="3424"/>
                  </a:lnTo>
                  <a:lnTo>
                    <a:pt x="1776" y="3381"/>
                  </a:lnTo>
                  <a:lnTo>
                    <a:pt x="1733" y="3334"/>
                  </a:lnTo>
                  <a:lnTo>
                    <a:pt x="1695" y="3283"/>
                  </a:lnTo>
                  <a:lnTo>
                    <a:pt x="1662" y="3228"/>
                  </a:lnTo>
                  <a:lnTo>
                    <a:pt x="1634" y="3171"/>
                  </a:lnTo>
                  <a:lnTo>
                    <a:pt x="1611" y="3109"/>
                  </a:lnTo>
                  <a:lnTo>
                    <a:pt x="1595" y="3046"/>
                  </a:lnTo>
                  <a:lnTo>
                    <a:pt x="1585" y="2980"/>
                  </a:lnTo>
                  <a:lnTo>
                    <a:pt x="1582" y="2912"/>
                  </a:lnTo>
                  <a:lnTo>
                    <a:pt x="1585" y="2843"/>
                  </a:lnTo>
                  <a:lnTo>
                    <a:pt x="1595" y="2778"/>
                  </a:lnTo>
                  <a:lnTo>
                    <a:pt x="1611" y="2715"/>
                  </a:lnTo>
                  <a:lnTo>
                    <a:pt x="1634" y="2654"/>
                  </a:lnTo>
                  <a:lnTo>
                    <a:pt x="1662" y="2595"/>
                  </a:lnTo>
                  <a:lnTo>
                    <a:pt x="1695" y="2540"/>
                  </a:lnTo>
                  <a:lnTo>
                    <a:pt x="1733" y="2489"/>
                  </a:lnTo>
                  <a:lnTo>
                    <a:pt x="1776" y="2443"/>
                  </a:lnTo>
                  <a:lnTo>
                    <a:pt x="1823" y="2399"/>
                  </a:lnTo>
                  <a:lnTo>
                    <a:pt x="1874" y="2361"/>
                  </a:lnTo>
                  <a:lnTo>
                    <a:pt x="1928" y="2328"/>
                  </a:lnTo>
                  <a:lnTo>
                    <a:pt x="1987" y="2299"/>
                  </a:lnTo>
                  <a:lnTo>
                    <a:pt x="2047" y="2278"/>
                  </a:lnTo>
                  <a:lnTo>
                    <a:pt x="2111" y="2262"/>
                  </a:lnTo>
                  <a:lnTo>
                    <a:pt x="2177" y="2251"/>
                  </a:lnTo>
                  <a:lnTo>
                    <a:pt x="2245" y="2247"/>
                  </a:lnTo>
                  <a:close/>
                  <a:moveTo>
                    <a:pt x="970" y="2044"/>
                  </a:moveTo>
                  <a:lnTo>
                    <a:pt x="1531" y="2044"/>
                  </a:lnTo>
                  <a:lnTo>
                    <a:pt x="1546" y="2046"/>
                  </a:lnTo>
                  <a:lnTo>
                    <a:pt x="1560" y="2053"/>
                  </a:lnTo>
                  <a:lnTo>
                    <a:pt x="1572" y="2064"/>
                  </a:lnTo>
                  <a:lnTo>
                    <a:pt x="1579" y="2078"/>
                  </a:lnTo>
                  <a:lnTo>
                    <a:pt x="1582" y="2095"/>
                  </a:lnTo>
                  <a:lnTo>
                    <a:pt x="1582" y="2146"/>
                  </a:lnTo>
                  <a:lnTo>
                    <a:pt x="1579" y="2162"/>
                  </a:lnTo>
                  <a:lnTo>
                    <a:pt x="1572" y="2176"/>
                  </a:lnTo>
                  <a:lnTo>
                    <a:pt x="1560" y="2187"/>
                  </a:lnTo>
                  <a:lnTo>
                    <a:pt x="1546" y="2194"/>
                  </a:lnTo>
                  <a:lnTo>
                    <a:pt x="1531" y="2197"/>
                  </a:lnTo>
                  <a:lnTo>
                    <a:pt x="970" y="2197"/>
                  </a:lnTo>
                  <a:lnTo>
                    <a:pt x="953" y="2194"/>
                  </a:lnTo>
                  <a:lnTo>
                    <a:pt x="939" y="2187"/>
                  </a:lnTo>
                  <a:lnTo>
                    <a:pt x="928" y="2176"/>
                  </a:lnTo>
                  <a:lnTo>
                    <a:pt x="921" y="2162"/>
                  </a:lnTo>
                  <a:lnTo>
                    <a:pt x="919" y="2146"/>
                  </a:lnTo>
                  <a:lnTo>
                    <a:pt x="919" y="2095"/>
                  </a:lnTo>
                  <a:lnTo>
                    <a:pt x="921" y="2078"/>
                  </a:lnTo>
                  <a:lnTo>
                    <a:pt x="928" y="2064"/>
                  </a:lnTo>
                  <a:lnTo>
                    <a:pt x="939" y="2053"/>
                  </a:lnTo>
                  <a:lnTo>
                    <a:pt x="953" y="2046"/>
                  </a:lnTo>
                  <a:lnTo>
                    <a:pt x="970" y="2044"/>
                  </a:lnTo>
                  <a:close/>
                  <a:moveTo>
                    <a:pt x="790" y="1951"/>
                  </a:moveTo>
                  <a:lnTo>
                    <a:pt x="804" y="1954"/>
                  </a:lnTo>
                  <a:lnTo>
                    <a:pt x="817" y="1962"/>
                  </a:lnTo>
                  <a:lnTo>
                    <a:pt x="827" y="1973"/>
                  </a:lnTo>
                  <a:lnTo>
                    <a:pt x="832" y="1987"/>
                  </a:lnTo>
                  <a:lnTo>
                    <a:pt x="832" y="2001"/>
                  </a:lnTo>
                  <a:lnTo>
                    <a:pt x="829" y="2016"/>
                  </a:lnTo>
                  <a:lnTo>
                    <a:pt x="821" y="2029"/>
                  </a:lnTo>
                  <a:lnTo>
                    <a:pt x="633" y="2240"/>
                  </a:lnTo>
                  <a:lnTo>
                    <a:pt x="622" y="2249"/>
                  </a:lnTo>
                  <a:lnTo>
                    <a:pt x="610" y="2254"/>
                  </a:lnTo>
                  <a:lnTo>
                    <a:pt x="597" y="2256"/>
                  </a:lnTo>
                  <a:lnTo>
                    <a:pt x="582" y="2253"/>
                  </a:lnTo>
                  <a:lnTo>
                    <a:pt x="568" y="2245"/>
                  </a:lnTo>
                  <a:lnTo>
                    <a:pt x="451" y="2151"/>
                  </a:lnTo>
                  <a:lnTo>
                    <a:pt x="441" y="2140"/>
                  </a:lnTo>
                  <a:lnTo>
                    <a:pt x="435" y="2127"/>
                  </a:lnTo>
                  <a:lnTo>
                    <a:pt x="434" y="2113"/>
                  </a:lnTo>
                  <a:lnTo>
                    <a:pt x="436" y="2099"/>
                  </a:lnTo>
                  <a:lnTo>
                    <a:pt x="444" y="2085"/>
                  </a:lnTo>
                  <a:lnTo>
                    <a:pt x="454" y="2075"/>
                  </a:lnTo>
                  <a:lnTo>
                    <a:pt x="468" y="2070"/>
                  </a:lnTo>
                  <a:lnTo>
                    <a:pt x="483" y="2068"/>
                  </a:lnTo>
                  <a:lnTo>
                    <a:pt x="497" y="2071"/>
                  </a:lnTo>
                  <a:lnTo>
                    <a:pt x="510" y="2078"/>
                  </a:lnTo>
                  <a:lnTo>
                    <a:pt x="592" y="2145"/>
                  </a:lnTo>
                  <a:lnTo>
                    <a:pt x="751" y="1966"/>
                  </a:lnTo>
                  <a:lnTo>
                    <a:pt x="762" y="1956"/>
                  </a:lnTo>
                  <a:lnTo>
                    <a:pt x="776" y="1952"/>
                  </a:lnTo>
                  <a:lnTo>
                    <a:pt x="790" y="1951"/>
                  </a:lnTo>
                  <a:close/>
                  <a:moveTo>
                    <a:pt x="970" y="1635"/>
                  </a:moveTo>
                  <a:lnTo>
                    <a:pt x="1785" y="1635"/>
                  </a:lnTo>
                  <a:lnTo>
                    <a:pt x="1802" y="1637"/>
                  </a:lnTo>
                  <a:lnTo>
                    <a:pt x="1816" y="1645"/>
                  </a:lnTo>
                  <a:lnTo>
                    <a:pt x="1827" y="1656"/>
                  </a:lnTo>
                  <a:lnTo>
                    <a:pt x="1834" y="1670"/>
                  </a:lnTo>
                  <a:lnTo>
                    <a:pt x="1836" y="1686"/>
                  </a:lnTo>
                  <a:lnTo>
                    <a:pt x="1836" y="1737"/>
                  </a:lnTo>
                  <a:lnTo>
                    <a:pt x="1834" y="1753"/>
                  </a:lnTo>
                  <a:lnTo>
                    <a:pt x="1827" y="1767"/>
                  </a:lnTo>
                  <a:lnTo>
                    <a:pt x="1816" y="1778"/>
                  </a:lnTo>
                  <a:lnTo>
                    <a:pt x="1802" y="1786"/>
                  </a:lnTo>
                  <a:lnTo>
                    <a:pt x="1785" y="1788"/>
                  </a:lnTo>
                  <a:lnTo>
                    <a:pt x="970" y="1788"/>
                  </a:lnTo>
                  <a:lnTo>
                    <a:pt x="953" y="1786"/>
                  </a:lnTo>
                  <a:lnTo>
                    <a:pt x="939" y="1778"/>
                  </a:lnTo>
                  <a:lnTo>
                    <a:pt x="928" y="1767"/>
                  </a:lnTo>
                  <a:lnTo>
                    <a:pt x="921" y="1753"/>
                  </a:lnTo>
                  <a:lnTo>
                    <a:pt x="919" y="1737"/>
                  </a:lnTo>
                  <a:lnTo>
                    <a:pt x="919" y="1686"/>
                  </a:lnTo>
                  <a:lnTo>
                    <a:pt x="921" y="1670"/>
                  </a:lnTo>
                  <a:lnTo>
                    <a:pt x="928" y="1656"/>
                  </a:lnTo>
                  <a:lnTo>
                    <a:pt x="939" y="1645"/>
                  </a:lnTo>
                  <a:lnTo>
                    <a:pt x="953" y="1637"/>
                  </a:lnTo>
                  <a:lnTo>
                    <a:pt x="970" y="1635"/>
                  </a:lnTo>
                  <a:close/>
                  <a:moveTo>
                    <a:pt x="790" y="1516"/>
                  </a:moveTo>
                  <a:lnTo>
                    <a:pt x="804" y="1519"/>
                  </a:lnTo>
                  <a:lnTo>
                    <a:pt x="817" y="1528"/>
                  </a:lnTo>
                  <a:lnTo>
                    <a:pt x="827" y="1539"/>
                  </a:lnTo>
                  <a:lnTo>
                    <a:pt x="832" y="1553"/>
                  </a:lnTo>
                  <a:lnTo>
                    <a:pt x="832" y="1567"/>
                  </a:lnTo>
                  <a:lnTo>
                    <a:pt x="829" y="1581"/>
                  </a:lnTo>
                  <a:lnTo>
                    <a:pt x="821" y="1594"/>
                  </a:lnTo>
                  <a:lnTo>
                    <a:pt x="633" y="1805"/>
                  </a:lnTo>
                  <a:lnTo>
                    <a:pt x="622" y="1814"/>
                  </a:lnTo>
                  <a:lnTo>
                    <a:pt x="610" y="1819"/>
                  </a:lnTo>
                  <a:lnTo>
                    <a:pt x="597" y="1822"/>
                  </a:lnTo>
                  <a:lnTo>
                    <a:pt x="582" y="1818"/>
                  </a:lnTo>
                  <a:lnTo>
                    <a:pt x="568" y="1811"/>
                  </a:lnTo>
                  <a:lnTo>
                    <a:pt x="451" y="1716"/>
                  </a:lnTo>
                  <a:lnTo>
                    <a:pt x="441" y="1706"/>
                  </a:lnTo>
                  <a:lnTo>
                    <a:pt x="435" y="1693"/>
                  </a:lnTo>
                  <a:lnTo>
                    <a:pt x="434" y="1679"/>
                  </a:lnTo>
                  <a:lnTo>
                    <a:pt x="436" y="1663"/>
                  </a:lnTo>
                  <a:lnTo>
                    <a:pt x="444" y="1650"/>
                  </a:lnTo>
                  <a:lnTo>
                    <a:pt x="454" y="1641"/>
                  </a:lnTo>
                  <a:lnTo>
                    <a:pt x="468" y="1635"/>
                  </a:lnTo>
                  <a:lnTo>
                    <a:pt x="483" y="1633"/>
                  </a:lnTo>
                  <a:lnTo>
                    <a:pt x="497" y="1636"/>
                  </a:lnTo>
                  <a:lnTo>
                    <a:pt x="510" y="1644"/>
                  </a:lnTo>
                  <a:lnTo>
                    <a:pt x="592" y="1710"/>
                  </a:lnTo>
                  <a:lnTo>
                    <a:pt x="751" y="1531"/>
                  </a:lnTo>
                  <a:lnTo>
                    <a:pt x="762" y="1521"/>
                  </a:lnTo>
                  <a:lnTo>
                    <a:pt x="776" y="1517"/>
                  </a:lnTo>
                  <a:lnTo>
                    <a:pt x="790" y="1516"/>
                  </a:lnTo>
                  <a:close/>
                  <a:moveTo>
                    <a:pt x="970" y="1175"/>
                  </a:moveTo>
                  <a:lnTo>
                    <a:pt x="1785" y="1175"/>
                  </a:lnTo>
                  <a:lnTo>
                    <a:pt x="1802" y="1178"/>
                  </a:lnTo>
                  <a:lnTo>
                    <a:pt x="1816" y="1184"/>
                  </a:lnTo>
                  <a:lnTo>
                    <a:pt x="1827" y="1196"/>
                  </a:lnTo>
                  <a:lnTo>
                    <a:pt x="1834" y="1210"/>
                  </a:lnTo>
                  <a:lnTo>
                    <a:pt x="1836" y="1226"/>
                  </a:lnTo>
                  <a:lnTo>
                    <a:pt x="1836" y="1278"/>
                  </a:lnTo>
                  <a:lnTo>
                    <a:pt x="1834" y="1293"/>
                  </a:lnTo>
                  <a:lnTo>
                    <a:pt x="1827" y="1307"/>
                  </a:lnTo>
                  <a:lnTo>
                    <a:pt x="1816" y="1319"/>
                  </a:lnTo>
                  <a:lnTo>
                    <a:pt x="1802" y="1325"/>
                  </a:lnTo>
                  <a:lnTo>
                    <a:pt x="1785" y="1329"/>
                  </a:lnTo>
                  <a:lnTo>
                    <a:pt x="970" y="1329"/>
                  </a:lnTo>
                  <a:lnTo>
                    <a:pt x="953" y="1325"/>
                  </a:lnTo>
                  <a:lnTo>
                    <a:pt x="939" y="1319"/>
                  </a:lnTo>
                  <a:lnTo>
                    <a:pt x="928" y="1307"/>
                  </a:lnTo>
                  <a:lnTo>
                    <a:pt x="921" y="1293"/>
                  </a:lnTo>
                  <a:lnTo>
                    <a:pt x="919" y="1278"/>
                  </a:lnTo>
                  <a:lnTo>
                    <a:pt x="919" y="1226"/>
                  </a:lnTo>
                  <a:lnTo>
                    <a:pt x="921" y="1210"/>
                  </a:lnTo>
                  <a:lnTo>
                    <a:pt x="928" y="1196"/>
                  </a:lnTo>
                  <a:lnTo>
                    <a:pt x="939" y="1184"/>
                  </a:lnTo>
                  <a:lnTo>
                    <a:pt x="953" y="1178"/>
                  </a:lnTo>
                  <a:lnTo>
                    <a:pt x="970" y="1175"/>
                  </a:lnTo>
                  <a:close/>
                  <a:moveTo>
                    <a:pt x="790" y="1061"/>
                  </a:moveTo>
                  <a:lnTo>
                    <a:pt x="804" y="1065"/>
                  </a:lnTo>
                  <a:lnTo>
                    <a:pt x="817" y="1073"/>
                  </a:lnTo>
                  <a:lnTo>
                    <a:pt x="827" y="1085"/>
                  </a:lnTo>
                  <a:lnTo>
                    <a:pt x="832" y="1098"/>
                  </a:lnTo>
                  <a:lnTo>
                    <a:pt x="832" y="1113"/>
                  </a:lnTo>
                  <a:lnTo>
                    <a:pt x="829" y="1127"/>
                  </a:lnTo>
                  <a:lnTo>
                    <a:pt x="821" y="1139"/>
                  </a:lnTo>
                  <a:lnTo>
                    <a:pt x="633" y="1351"/>
                  </a:lnTo>
                  <a:lnTo>
                    <a:pt x="622" y="1360"/>
                  </a:lnTo>
                  <a:lnTo>
                    <a:pt x="610" y="1365"/>
                  </a:lnTo>
                  <a:lnTo>
                    <a:pt x="597" y="1366"/>
                  </a:lnTo>
                  <a:lnTo>
                    <a:pt x="582" y="1364"/>
                  </a:lnTo>
                  <a:lnTo>
                    <a:pt x="568" y="1357"/>
                  </a:lnTo>
                  <a:lnTo>
                    <a:pt x="451" y="1262"/>
                  </a:lnTo>
                  <a:lnTo>
                    <a:pt x="441" y="1252"/>
                  </a:lnTo>
                  <a:lnTo>
                    <a:pt x="435" y="1238"/>
                  </a:lnTo>
                  <a:lnTo>
                    <a:pt x="434" y="1223"/>
                  </a:lnTo>
                  <a:lnTo>
                    <a:pt x="436" y="1209"/>
                  </a:lnTo>
                  <a:lnTo>
                    <a:pt x="444" y="1196"/>
                  </a:lnTo>
                  <a:lnTo>
                    <a:pt x="454" y="1187"/>
                  </a:lnTo>
                  <a:lnTo>
                    <a:pt x="468" y="1180"/>
                  </a:lnTo>
                  <a:lnTo>
                    <a:pt x="483" y="1179"/>
                  </a:lnTo>
                  <a:lnTo>
                    <a:pt x="497" y="1181"/>
                  </a:lnTo>
                  <a:lnTo>
                    <a:pt x="510" y="1189"/>
                  </a:lnTo>
                  <a:lnTo>
                    <a:pt x="592" y="1255"/>
                  </a:lnTo>
                  <a:lnTo>
                    <a:pt x="751" y="1077"/>
                  </a:lnTo>
                  <a:lnTo>
                    <a:pt x="762" y="1067"/>
                  </a:lnTo>
                  <a:lnTo>
                    <a:pt x="776" y="1062"/>
                  </a:lnTo>
                  <a:lnTo>
                    <a:pt x="790" y="1061"/>
                  </a:lnTo>
                  <a:close/>
                  <a:moveTo>
                    <a:pt x="154" y="358"/>
                  </a:moveTo>
                  <a:lnTo>
                    <a:pt x="567" y="358"/>
                  </a:lnTo>
                  <a:lnTo>
                    <a:pt x="563" y="384"/>
                  </a:lnTo>
                  <a:lnTo>
                    <a:pt x="562" y="411"/>
                  </a:lnTo>
                  <a:lnTo>
                    <a:pt x="565" y="452"/>
                  </a:lnTo>
                  <a:lnTo>
                    <a:pt x="575" y="491"/>
                  </a:lnTo>
                  <a:lnTo>
                    <a:pt x="590" y="527"/>
                  </a:lnTo>
                  <a:lnTo>
                    <a:pt x="610" y="560"/>
                  </a:lnTo>
                  <a:lnTo>
                    <a:pt x="635" y="589"/>
                  </a:lnTo>
                  <a:lnTo>
                    <a:pt x="665" y="616"/>
                  </a:lnTo>
                  <a:lnTo>
                    <a:pt x="699" y="636"/>
                  </a:lnTo>
                  <a:lnTo>
                    <a:pt x="735" y="651"/>
                  </a:lnTo>
                  <a:lnTo>
                    <a:pt x="774" y="661"/>
                  </a:lnTo>
                  <a:lnTo>
                    <a:pt x="815" y="664"/>
                  </a:lnTo>
                  <a:lnTo>
                    <a:pt x="1481" y="664"/>
                  </a:lnTo>
                  <a:lnTo>
                    <a:pt x="1522" y="661"/>
                  </a:lnTo>
                  <a:lnTo>
                    <a:pt x="1561" y="651"/>
                  </a:lnTo>
                  <a:lnTo>
                    <a:pt x="1597" y="636"/>
                  </a:lnTo>
                  <a:lnTo>
                    <a:pt x="1631" y="614"/>
                  </a:lnTo>
                  <a:lnTo>
                    <a:pt x="1660" y="589"/>
                  </a:lnTo>
                  <a:lnTo>
                    <a:pt x="1686" y="559"/>
                  </a:lnTo>
                  <a:lnTo>
                    <a:pt x="1706" y="526"/>
                  </a:lnTo>
                  <a:lnTo>
                    <a:pt x="1722" y="489"/>
                  </a:lnTo>
                  <a:lnTo>
                    <a:pt x="1731" y="449"/>
                  </a:lnTo>
                  <a:lnTo>
                    <a:pt x="1735" y="407"/>
                  </a:lnTo>
                  <a:lnTo>
                    <a:pt x="1733" y="383"/>
                  </a:lnTo>
                  <a:lnTo>
                    <a:pt x="1729" y="358"/>
                  </a:lnTo>
                  <a:lnTo>
                    <a:pt x="2041" y="358"/>
                  </a:lnTo>
                  <a:lnTo>
                    <a:pt x="2084" y="360"/>
                  </a:lnTo>
                  <a:lnTo>
                    <a:pt x="2123" y="366"/>
                  </a:lnTo>
                  <a:lnTo>
                    <a:pt x="2158" y="377"/>
                  </a:lnTo>
                  <a:lnTo>
                    <a:pt x="2190" y="390"/>
                  </a:lnTo>
                  <a:lnTo>
                    <a:pt x="2217" y="407"/>
                  </a:lnTo>
                  <a:lnTo>
                    <a:pt x="2241" y="428"/>
                  </a:lnTo>
                  <a:lnTo>
                    <a:pt x="2260" y="451"/>
                  </a:lnTo>
                  <a:lnTo>
                    <a:pt x="2276" y="476"/>
                  </a:lnTo>
                  <a:lnTo>
                    <a:pt x="2286" y="503"/>
                  </a:lnTo>
                  <a:lnTo>
                    <a:pt x="2294" y="532"/>
                  </a:lnTo>
                  <a:lnTo>
                    <a:pt x="2296" y="562"/>
                  </a:lnTo>
                  <a:lnTo>
                    <a:pt x="2296" y="2097"/>
                  </a:lnTo>
                  <a:lnTo>
                    <a:pt x="2270" y="2096"/>
                  </a:lnTo>
                  <a:lnTo>
                    <a:pt x="2245" y="2095"/>
                  </a:lnTo>
                  <a:lnTo>
                    <a:pt x="2175" y="2098"/>
                  </a:lnTo>
                  <a:lnTo>
                    <a:pt x="2107" y="2107"/>
                  </a:lnTo>
                  <a:lnTo>
                    <a:pt x="2041" y="2122"/>
                  </a:lnTo>
                  <a:lnTo>
                    <a:pt x="2041" y="920"/>
                  </a:lnTo>
                  <a:lnTo>
                    <a:pt x="255" y="920"/>
                  </a:lnTo>
                  <a:lnTo>
                    <a:pt x="255" y="2963"/>
                  </a:lnTo>
                  <a:lnTo>
                    <a:pt x="1432" y="2963"/>
                  </a:lnTo>
                  <a:lnTo>
                    <a:pt x="1438" y="3030"/>
                  </a:lnTo>
                  <a:lnTo>
                    <a:pt x="1450" y="3095"/>
                  </a:lnTo>
                  <a:lnTo>
                    <a:pt x="1467" y="3158"/>
                  </a:lnTo>
                  <a:lnTo>
                    <a:pt x="1489" y="3218"/>
                  </a:lnTo>
                  <a:lnTo>
                    <a:pt x="204" y="3218"/>
                  </a:lnTo>
                  <a:lnTo>
                    <a:pt x="168" y="3215"/>
                  </a:lnTo>
                  <a:lnTo>
                    <a:pt x="133" y="3205"/>
                  </a:lnTo>
                  <a:lnTo>
                    <a:pt x="102" y="3190"/>
                  </a:lnTo>
                  <a:lnTo>
                    <a:pt x="72" y="3171"/>
                  </a:lnTo>
                  <a:lnTo>
                    <a:pt x="49" y="3146"/>
                  </a:lnTo>
                  <a:lnTo>
                    <a:pt x="28" y="3118"/>
                  </a:lnTo>
                  <a:lnTo>
                    <a:pt x="13" y="3085"/>
                  </a:lnTo>
                  <a:lnTo>
                    <a:pt x="3" y="3050"/>
                  </a:lnTo>
                  <a:lnTo>
                    <a:pt x="0" y="3014"/>
                  </a:lnTo>
                  <a:lnTo>
                    <a:pt x="0" y="562"/>
                  </a:lnTo>
                  <a:lnTo>
                    <a:pt x="3" y="529"/>
                  </a:lnTo>
                  <a:lnTo>
                    <a:pt x="10" y="497"/>
                  </a:lnTo>
                  <a:lnTo>
                    <a:pt x="22" y="468"/>
                  </a:lnTo>
                  <a:lnTo>
                    <a:pt x="37" y="441"/>
                  </a:lnTo>
                  <a:lnTo>
                    <a:pt x="54" y="417"/>
                  </a:lnTo>
                  <a:lnTo>
                    <a:pt x="72" y="397"/>
                  </a:lnTo>
                  <a:lnTo>
                    <a:pt x="93" y="380"/>
                  </a:lnTo>
                  <a:lnTo>
                    <a:pt x="114" y="368"/>
                  </a:lnTo>
                  <a:lnTo>
                    <a:pt x="134" y="360"/>
                  </a:lnTo>
                  <a:lnTo>
                    <a:pt x="154" y="358"/>
                  </a:lnTo>
                  <a:close/>
                  <a:moveTo>
                    <a:pt x="1148" y="102"/>
                  </a:moveTo>
                  <a:lnTo>
                    <a:pt x="1127" y="105"/>
                  </a:lnTo>
                  <a:lnTo>
                    <a:pt x="1109" y="113"/>
                  </a:lnTo>
                  <a:lnTo>
                    <a:pt x="1094" y="125"/>
                  </a:lnTo>
                  <a:lnTo>
                    <a:pt x="1082" y="140"/>
                  </a:lnTo>
                  <a:lnTo>
                    <a:pt x="1074" y="158"/>
                  </a:lnTo>
                  <a:lnTo>
                    <a:pt x="1071" y="179"/>
                  </a:lnTo>
                  <a:lnTo>
                    <a:pt x="1074" y="199"/>
                  </a:lnTo>
                  <a:lnTo>
                    <a:pt x="1082" y="218"/>
                  </a:lnTo>
                  <a:lnTo>
                    <a:pt x="1094" y="233"/>
                  </a:lnTo>
                  <a:lnTo>
                    <a:pt x="1109" y="245"/>
                  </a:lnTo>
                  <a:lnTo>
                    <a:pt x="1127" y="252"/>
                  </a:lnTo>
                  <a:lnTo>
                    <a:pt x="1148" y="256"/>
                  </a:lnTo>
                  <a:lnTo>
                    <a:pt x="1169" y="252"/>
                  </a:lnTo>
                  <a:lnTo>
                    <a:pt x="1187" y="245"/>
                  </a:lnTo>
                  <a:lnTo>
                    <a:pt x="1202" y="233"/>
                  </a:lnTo>
                  <a:lnTo>
                    <a:pt x="1214" y="218"/>
                  </a:lnTo>
                  <a:lnTo>
                    <a:pt x="1222" y="199"/>
                  </a:lnTo>
                  <a:lnTo>
                    <a:pt x="1225" y="179"/>
                  </a:lnTo>
                  <a:lnTo>
                    <a:pt x="1222" y="158"/>
                  </a:lnTo>
                  <a:lnTo>
                    <a:pt x="1214" y="140"/>
                  </a:lnTo>
                  <a:lnTo>
                    <a:pt x="1202" y="125"/>
                  </a:lnTo>
                  <a:lnTo>
                    <a:pt x="1187" y="113"/>
                  </a:lnTo>
                  <a:lnTo>
                    <a:pt x="1169" y="105"/>
                  </a:lnTo>
                  <a:lnTo>
                    <a:pt x="1148" y="102"/>
                  </a:lnTo>
                  <a:close/>
                  <a:moveTo>
                    <a:pt x="1146" y="0"/>
                  </a:moveTo>
                  <a:lnTo>
                    <a:pt x="1150" y="0"/>
                  </a:lnTo>
                  <a:lnTo>
                    <a:pt x="1182" y="3"/>
                  </a:lnTo>
                  <a:lnTo>
                    <a:pt x="1212" y="11"/>
                  </a:lnTo>
                  <a:lnTo>
                    <a:pt x="1239" y="24"/>
                  </a:lnTo>
                  <a:lnTo>
                    <a:pt x="1264" y="41"/>
                  </a:lnTo>
                  <a:lnTo>
                    <a:pt x="1285" y="63"/>
                  </a:lnTo>
                  <a:lnTo>
                    <a:pt x="1303" y="88"/>
                  </a:lnTo>
                  <a:lnTo>
                    <a:pt x="1316" y="115"/>
                  </a:lnTo>
                  <a:lnTo>
                    <a:pt x="1323" y="145"/>
                  </a:lnTo>
                  <a:lnTo>
                    <a:pt x="1327" y="177"/>
                  </a:lnTo>
                  <a:lnTo>
                    <a:pt x="1327" y="179"/>
                  </a:lnTo>
                  <a:lnTo>
                    <a:pt x="1329" y="199"/>
                  </a:lnTo>
                  <a:lnTo>
                    <a:pt x="1337" y="218"/>
                  </a:lnTo>
                  <a:lnTo>
                    <a:pt x="1349" y="233"/>
                  </a:lnTo>
                  <a:lnTo>
                    <a:pt x="1364" y="245"/>
                  </a:lnTo>
                  <a:lnTo>
                    <a:pt x="1382" y="252"/>
                  </a:lnTo>
                  <a:lnTo>
                    <a:pt x="1402" y="256"/>
                  </a:lnTo>
                  <a:lnTo>
                    <a:pt x="1481" y="256"/>
                  </a:lnTo>
                  <a:lnTo>
                    <a:pt x="1512" y="259"/>
                  </a:lnTo>
                  <a:lnTo>
                    <a:pt x="1540" y="268"/>
                  </a:lnTo>
                  <a:lnTo>
                    <a:pt x="1566" y="282"/>
                  </a:lnTo>
                  <a:lnTo>
                    <a:pt x="1588" y="300"/>
                  </a:lnTo>
                  <a:lnTo>
                    <a:pt x="1607" y="322"/>
                  </a:lnTo>
                  <a:lnTo>
                    <a:pt x="1621" y="348"/>
                  </a:lnTo>
                  <a:lnTo>
                    <a:pt x="1630" y="377"/>
                  </a:lnTo>
                  <a:lnTo>
                    <a:pt x="1633" y="407"/>
                  </a:lnTo>
                  <a:lnTo>
                    <a:pt x="1633" y="411"/>
                  </a:lnTo>
                  <a:lnTo>
                    <a:pt x="1630" y="441"/>
                  </a:lnTo>
                  <a:lnTo>
                    <a:pt x="1621" y="469"/>
                  </a:lnTo>
                  <a:lnTo>
                    <a:pt x="1607" y="495"/>
                  </a:lnTo>
                  <a:lnTo>
                    <a:pt x="1588" y="518"/>
                  </a:lnTo>
                  <a:lnTo>
                    <a:pt x="1566" y="536"/>
                  </a:lnTo>
                  <a:lnTo>
                    <a:pt x="1540" y="550"/>
                  </a:lnTo>
                  <a:lnTo>
                    <a:pt x="1512" y="559"/>
                  </a:lnTo>
                  <a:lnTo>
                    <a:pt x="1481" y="562"/>
                  </a:lnTo>
                  <a:lnTo>
                    <a:pt x="815" y="562"/>
                  </a:lnTo>
                  <a:lnTo>
                    <a:pt x="784" y="559"/>
                  </a:lnTo>
                  <a:lnTo>
                    <a:pt x="756" y="550"/>
                  </a:lnTo>
                  <a:lnTo>
                    <a:pt x="730" y="536"/>
                  </a:lnTo>
                  <a:lnTo>
                    <a:pt x="708" y="518"/>
                  </a:lnTo>
                  <a:lnTo>
                    <a:pt x="689" y="495"/>
                  </a:lnTo>
                  <a:lnTo>
                    <a:pt x="675" y="469"/>
                  </a:lnTo>
                  <a:lnTo>
                    <a:pt x="667" y="441"/>
                  </a:lnTo>
                  <a:lnTo>
                    <a:pt x="663" y="411"/>
                  </a:lnTo>
                  <a:lnTo>
                    <a:pt x="663" y="407"/>
                  </a:lnTo>
                  <a:lnTo>
                    <a:pt x="667" y="377"/>
                  </a:lnTo>
                  <a:lnTo>
                    <a:pt x="675" y="348"/>
                  </a:lnTo>
                  <a:lnTo>
                    <a:pt x="689" y="322"/>
                  </a:lnTo>
                  <a:lnTo>
                    <a:pt x="708" y="300"/>
                  </a:lnTo>
                  <a:lnTo>
                    <a:pt x="730" y="282"/>
                  </a:lnTo>
                  <a:lnTo>
                    <a:pt x="756" y="268"/>
                  </a:lnTo>
                  <a:lnTo>
                    <a:pt x="784" y="259"/>
                  </a:lnTo>
                  <a:lnTo>
                    <a:pt x="815" y="256"/>
                  </a:lnTo>
                  <a:lnTo>
                    <a:pt x="894" y="256"/>
                  </a:lnTo>
                  <a:lnTo>
                    <a:pt x="913" y="252"/>
                  </a:lnTo>
                  <a:lnTo>
                    <a:pt x="932" y="245"/>
                  </a:lnTo>
                  <a:lnTo>
                    <a:pt x="947" y="233"/>
                  </a:lnTo>
                  <a:lnTo>
                    <a:pt x="959" y="218"/>
                  </a:lnTo>
                  <a:lnTo>
                    <a:pt x="966" y="199"/>
                  </a:lnTo>
                  <a:lnTo>
                    <a:pt x="970" y="179"/>
                  </a:lnTo>
                  <a:lnTo>
                    <a:pt x="970" y="177"/>
                  </a:lnTo>
                  <a:lnTo>
                    <a:pt x="973" y="145"/>
                  </a:lnTo>
                  <a:lnTo>
                    <a:pt x="980" y="115"/>
                  </a:lnTo>
                  <a:lnTo>
                    <a:pt x="993" y="88"/>
                  </a:lnTo>
                  <a:lnTo>
                    <a:pt x="1011" y="63"/>
                  </a:lnTo>
                  <a:lnTo>
                    <a:pt x="1032" y="41"/>
                  </a:lnTo>
                  <a:lnTo>
                    <a:pt x="1057" y="24"/>
                  </a:lnTo>
                  <a:lnTo>
                    <a:pt x="1084" y="11"/>
                  </a:lnTo>
                  <a:lnTo>
                    <a:pt x="1115" y="3"/>
                  </a:lnTo>
                  <a:lnTo>
                    <a:pt x="1146" y="0"/>
                  </a:lnTo>
                  <a:close/>
                </a:path>
              </a:pathLst>
            </a:custGeom>
            <a:solidFill>
              <a:schemeClr val="accent1">
                <a:lumMod val="50000"/>
              </a:schemeClr>
            </a:solidFill>
            <a:ln>
              <a:headEnd/>
              <a:tailEnd/>
            </a:ln>
          </p:spPr>
          <p:style>
            <a:lnRef idx="0">
              <a:schemeClr val="accent1"/>
            </a:lnRef>
            <a:fillRef idx="3">
              <a:schemeClr val="accent1"/>
            </a:fillRef>
            <a:effectRef idx="3">
              <a:schemeClr val="accent1"/>
            </a:effectRef>
            <a:fontRef idx="minor">
              <a:schemeClr val="lt1"/>
            </a:fontRef>
          </p:style>
          <p:txBody>
            <a:bodyPr vert="horz" wrap="square" lIns="91416" tIns="45708" rIns="91416" bIns="45708" numCol="1" anchor="t" anchorCtr="0" compatLnSpc="1">
              <a:prstTxWarp prst="textNoShape">
                <a:avLst/>
              </a:prstTxWarp>
            </a:bodyPr>
            <a:lstStyle/>
            <a:p>
              <a:pPr marL="0" marR="0" lvl="0" indent="0" algn="l"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0" name="TextBox 69">
              <a:extLst>
                <a:ext uri="{FF2B5EF4-FFF2-40B4-BE49-F238E27FC236}">
                  <a16:creationId xmlns:a16="http://schemas.microsoft.com/office/drawing/2014/main" id="{DFBF0E7C-4530-0A71-A718-1CA68411B525}"/>
                </a:ext>
              </a:extLst>
            </p:cNvPr>
            <p:cNvSpPr txBox="1"/>
            <p:nvPr/>
          </p:nvSpPr>
          <p:spPr>
            <a:xfrm>
              <a:off x="4299533" y="4553456"/>
              <a:ext cx="2018723" cy="1569660"/>
            </a:xfrm>
            <a:prstGeom prst="rect">
              <a:avLst/>
            </a:prstGeom>
            <a:noFill/>
          </p:spPr>
          <p:txBody>
            <a:bodyPr wrap="square" rtlCol="0">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2399" b="1" i="0" u="none" strike="noStrike" kern="1200" cap="none" spc="0" normalizeH="0" baseline="0" noProof="0" dirty="0" err="1">
                  <a:ln>
                    <a:noFill/>
                  </a:ln>
                  <a:solidFill>
                    <a:srgbClr val="D4A983">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Xây</a:t>
              </a:r>
              <a:r>
                <a:rPr kumimoji="0" lang="en-US" sz="2399" b="1" i="0" u="none" strike="noStrike" kern="1200" cap="none" spc="0" normalizeH="0" baseline="0" noProof="0" dirty="0">
                  <a:ln>
                    <a:noFill/>
                  </a:ln>
                  <a:solidFill>
                    <a:srgbClr val="D4A983">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399" b="1" i="0" u="none" strike="noStrike" kern="1200" cap="none" spc="0" normalizeH="0" baseline="0" noProof="0" dirty="0" err="1">
                  <a:ln>
                    <a:noFill/>
                  </a:ln>
                  <a:solidFill>
                    <a:srgbClr val="D4A983">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dựng</a:t>
              </a:r>
              <a:br>
                <a:rPr kumimoji="0" lang="en-US" sz="2399" b="1" i="0" u="none" strike="noStrike" kern="1200" cap="none" spc="0" normalizeH="0" baseline="0" noProof="0" dirty="0">
                  <a:ln>
                    <a:noFill/>
                  </a:ln>
                  <a:solidFill>
                    <a:srgbClr val="D4A983">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br>
              <a:r>
                <a:rPr kumimoji="0" lang="en-US" sz="2399" b="1" i="0" u="none" strike="noStrike" kern="1200" cap="none" spc="0" normalizeH="0" baseline="0" noProof="0" dirty="0" err="1">
                  <a:ln>
                    <a:noFill/>
                  </a:ln>
                  <a:solidFill>
                    <a:srgbClr val="D4A983">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tiêu</a:t>
              </a:r>
              <a:r>
                <a:rPr kumimoji="0" lang="en-US" sz="2399" b="1" i="0" u="none" strike="noStrike" kern="1200" cap="none" spc="0" normalizeH="0" baseline="0" noProof="0" dirty="0">
                  <a:ln>
                    <a:noFill/>
                  </a:ln>
                  <a:solidFill>
                    <a:srgbClr val="D4A983">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399" b="1" i="0" u="none" strike="noStrike" kern="1200" cap="none" spc="0" normalizeH="0" baseline="0" noProof="0" dirty="0" err="1">
                  <a:ln>
                    <a:noFill/>
                  </a:ln>
                  <a:solidFill>
                    <a:srgbClr val="D4A983">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chí</a:t>
              </a:r>
              <a:r>
                <a:rPr kumimoji="0" lang="en-US" sz="2399" b="1" i="0" u="none" strike="noStrike" kern="1200" cap="none" spc="0" normalizeH="0" baseline="0" noProof="0" dirty="0">
                  <a:ln>
                    <a:noFill/>
                  </a:ln>
                  <a:solidFill>
                    <a:srgbClr val="D4A983">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br>
                <a:rPr kumimoji="0" lang="en-US" sz="2399" b="1" i="0" u="none" strike="noStrike" kern="1200" cap="none" spc="0" normalizeH="0" baseline="0" noProof="0" dirty="0">
                  <a:ln>
                    <a:noFill/>
                  </a:ln>
                  <a:solidFill>
                    <a:srgbClr val="D4A983">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br>
              <a:r>
                <a:rPr kumimoji="0" lang="en-US" sz="2399" b="1" i="0" u="none" strike="noStrike" kern="1200" cap="none" spc="0" normalizeH="0" baseline="0" noProof="0" dirty="0" err="1">
                  <a:ln>
                    <a:noFill/>
                  </a:ln>
                  <a:solidFill>
                    <a:srgbClr val="D4A983">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sản</a:t>
              </a:r>
              <a:r>
                <a:rPr kumimoji="0" lang="en-US" sz="2399" b="1" i="0" u="none" strike="noStrike" kern="1200" cap="none" spc="0" normalizeH="0" baseline="0" noProof="0" dirty="0">
                  <a:ln>
                    <a:noFill/>
                  </a:ln>
                  <a:solidFill>
                    <a:srgbClr val="D4A983">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399" b="1" i="0" u="none" strike="noStrike" kern="1200" cap="none" spc="0" normalizeH="0" baseline="0" noProof="0" dirty="0" err="1">
                  <a:ln>
                    <a:noFill/>
                  </a:ln>
                  <a:solidFill>
                    <a:srgbClr val="D4A983">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phẩm</a:t>
              </a:r>
              <a:endParaRPr kumimoji="0" lang="en-US" sz="2399" b="1" i="0" u="none" strike="noStrike" kern="1200" cap="none" spc="0" normalizeH="0" baseline="0" noProof="0" dirty="0">
                <a:ln>
                  <a:noFill/>
                </a:ln>
                <a:solidFill>
                  <a:srgbClr val="D4A983">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2399" b="1" i="0" u="none" strike="noStrike" kern="1200" cap="none" spc="0" normalizeH="0" baseline="0" noProof="0" dirty="0">
                <a:ln>
                  <a:noFill/>
                </a:ln>
                <a:solidFill>
                  <a:srgbClr val="D4A983">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grpSp>
      <p:grpSp>
        <p:nvGrpSpPr>
          <p:cNvPr id="3" name="Group 2">
            <a:extLst>
              <a:ext uri="{FF2B5EF4-FFF2-40B4-BE49-F238E27FC236}">
                <a16:creationId xmlns:a16="http://schemas.microsoft.com/office/drawing/2014/main" id="{2ADE2A27-16D3-B40C-7F09-8957E4CFFDBA}"/>
              </a:ext>
            </a:extLst>
          </p:cNvPr>
          <p:cNvGrpSpPr/>
          <p:nvPr/>
        </p:nvGrpSpPr>
        <p:grpSpPr>
          <a:xfrm>
            <a:off x="1593745" y="828625"/>
            <a:ext cx="2742486" cy="6856214"/>
            <a:chOff x="1612152" y="425669"/>
            <a:chExt cx="2743200" cy="6858000"/>
          </a:xfrm>
        </p:grpSpPr>
        <p:sp>
          <p:nvSpPr>
            <p:cNvPr id="11" name="Rectangle 10"/>
            <p:cNvSpPr/>
            <p:nvPr/>
          </p:nvSpPr>
          <p:spPr>
            <a:xfrm>
              <a:off x="2297952" y="425669"/>
              <a:ext cx="2057400" cy="6858000"/>
            </a:xfrm>
            <a:prstGeom prst="rect">
              <a:avLst/>
            </a:prstGeom>
            <a:solidFill>
              <a:schemeClr val="accent4"/>
            </a:solidFill>
            <a:ln>
              <a:noFill/>
            </a:ln>
            <a:effectLst>
              <a:outerShdw blurRad="254000" dist="38100" sx="106000" sy="106000" algn="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2" name="Oval 11"/>
            <p:cNvSpPr/>
            <p:nvPr/>
          </p:nvSpPr>
          <p:spPr>
            <a:xfrm>
              <a:off x="1612152" y="2097498"/>
              <a:ext cx="1981200" cy="1981200"/>
            </a:xfrm>
            <a:prstGeom prst="ellipse">
              <a:avLst/>
            </a:prstGeom>
            <a:ln/>
          </p:spPr>
          <p:style>
            <a:lnRef idx="0">
              <a:schemeClr val="accent2"/>
            </a:lnRef>
            <a:fillRef idx="3">
              <a:schemeClr val="accent2"/>
            </a:fillRef>
            <a:effectRef idx="3">
              <a:schemeClr val="accent2"/>
            </a:effectRef>
            <a:fontRef idx="minor">
              <a:schemeClr val="lt1"/>
            </a:fontRef>
          </p:style>
          <p:txBody>
            <a:bodyPr lIns="639913" rtlCol="0" anchor="ctr"/>
            <a:lstStyle/>
            <a:p>
              <a:pPr marL="0" marR="0" lvl="0" indent="0" algn="ctr" defTabSz="1218621" rtl="0" eaLnBrk="1" fontAlgn="auto" latinLnBrk="0" hangingPunct="1">
                <a:lnSpc>
                  <a:spcPct val="100000"/>
                </a:lnSpc>
                <a:spcBef>
                  <a:spcPts val="0"/>
                </a:spcBef>
                <a:spcAft>
                  <a:spcPts val="0"/>
                </a:spcAft>
                <a:buClrTx/>
                <a:buSzTx/>
                <a:buFontTx/>
                <a:buNone/>
                <a:tabLst/>
                <a:defRPr/>
              </a:pPr>
              <a:r>
                <a:rPr kumimoji="0" lang="en-US" sz="4799"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69" name="TextBox 68">
              <a:extLst>
                <a:ext uri="{FF2B5EF4-FFF2-40B4-BE49-F238E27FC236}">
                  <a16:creationId xmlns:a16="http://schemas.microsoft.com/office/drawing/2014/main" id="{6A8C2894-586D-0B83-0E70-9886B15C779A}"/>
                </a:ext>
              </a:extLst>
            </p:cNvPr>
            <p:cNvSpPr txBox="1"/>
            <p:nvPr/>
          </p:nvSpPr>
          <p:spPr>
            <a:xfrm>
              <a:off x="2297711" y="5057318"/>
              <a:ext cx="2018723" cy="1569660"/>
            </a:xfrm>
            <a:prstGeom prst="rect">
              <a:avLst/>
            </a:prstGeom>
            <a:noFill/>
          </p:spPr>
          <p:txBody>
            <a:bodyPr wrap="square" rtlCol="0">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2399" b="1" i="0" u="none" strike="noStrike" kern="1200" cap="none" spc="0" normalizeH="0" baseline="0" noProof="0" dirty="0" err="1">
                  <a:ln>
                    <a:noFill/>
                  </a:ln>
                  <a:solidFill>
                    <a:srgbClr val="1DAAE1">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Xác</a:t>
              </a:r>
              <a:r>
                <a:rPr kumimoji="0" lang="en-US" sz="2399" b="1" i="0" u="none" strike="noStrike" kern="1200" cap="none" spc="0" normalizeH="0" baseline="0" noProof="0" dirty="0">
                  <a:ln>
                    <a:noFill/>
                  </a:ln>
                  <a:solidFill>
                    <a:srgbClr val="1DAAE1">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399" b="1" i="0" u="none" strike="noStrike" kern="1200" cap="none" spc="0" normalizeH="0" baseline="0" noProof="0" dirty="0" err="1">
                  <a:ln>
                    <a:noFill/>
                  </a:ln>
                  <a:solidFill>
                    <a:srgbClr val="1DAAE1">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định</a:t>
              </a:r>
              <a:br>
                <a:rPr kumimoji="0" lang="en-US" sz="2399" b="1" i="0" u="none" strike="noStrike" kern="1200" cap="none" spc="0" normalizeH="0" baseline="0" noProof="0" dirty="0">
                  <a:ln>
                    <a:noFill/>
                  </a:ln>
                  <a:solidFill>
                    <a:srgbClr val="1DAAE1">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br>
              <a:r>
                <a:rPr kumimoji="0" lang="en-US" sz="2399" b="1" i="0" u="none" strike="noStrike" kern="1200" cap="none" spc="0" normalizeH="0" baseline="0" noProof="0" dirty="0" err="1">
                  <a:ln>
                    <a:noFill/>
                  </a:ln>
                  <a:solidFill>
                    <a:srgbClr val="1DAAE1">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vấn</a:t>
              </a:r>
              <a:r>
                <a:rPr kumimoji="0" lang="en-US" sz="2399" b="1" i="0" u="none" strike="noStrike" kern="1200" cap="none" spc="0" normalizeH="0" baseline="0" noProof="0" dirty="0">
                  <a:ln>
                    <a:noFill/>
                  </a:ln>
                  <a:solidFill>
                    <a:srgbClr val="1DAAE1">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399" b="1" i="0" u="none" strike="noStrike" kern="1200" cap="none" spc="0" normalizeH="0" baseline="0" noProof="0" dirty="0" err="1">
                  <a:ln>
                    <a:noFill/>
                  </a:ln>
                  <a:solidFill>
                    <a:srgbClr val="1DAAE1">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đê</a:t>
              </a:r>
              <a:r>
                <a:rPr kumimoji="0" lang="en-US" sz="2399" b="1" i="0" u="none" strike="noStrike" kern="1200" cap="none" spc="0" normalizeH="0" baseline="0" noProof="0" dirty="0">
                  <a:ln>
                    <a:noFill/>
                  </a:ln>
                  <a:solidFill>
                    <a:srgbClr val="1DAAE1">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399" b="1" i="0" u="none" strike="noStrike" kern="1200" cap="none" spc="0" normalizeH="0" baseline="0" noProof="0" dirty="0" err="1">
                  <a:ln>
                    <a:noFill/>
                  </a:ln>
                  <a:solidFill>
                    <a:srgbClr val="1DAAE1">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cần</a:t>
              </a:r>
              <a:br>
                <a:rPr kumimoji="0" lang="en-US" sz="2399" b="1" i="0" u="none" strike="noStrike" kern="1200" cap="none" spc="0" normalizeH="0" baseline="0" noProof="0" dirty="0">
                  <a:ln>
                    <a:noFill/>
                  </a:ln>
                  <a:solidFill>
                    <a:srgbClr val="1DAAE1">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br>
              <a:r>
                <a:rPr kumimoji="0" lang="en-US" sz="2399" b="1" i="0" u="none" strike="noStrike" kern="1200" cap="none" spc="0" normalizeH="0" baseline="0" noProof="0" dirty="0" err="1">
                  <a:ln>
                    <a:noFill/>
                  </a:ln>
                  <a:solidFill>
                    <a:srgbClr val="1DAAE1">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giải</a:t>
              </a:r>
              <a:r>
                <a:rPr kumimoji="0" lang="en-US" sz="2399" b="1" i="0" u="none" strike="noStrike" kern="1200" cap="none" spc="0" normalizeH="0" baseline="0" noProof="0" dirty="0">
                  <a:ln>
                    <a:noFill/>
                  </a:ln>
                  <a:solidFill>
                    <a:srgbClr val="1DAAE1">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399" b="1" i="0" u="none" strike="noStrike" kern="1200" cap="none" spc="0" normalizeH="0" baseline="0" noProof="0" dirty="0" err="1">
                  <a:ln>
                    <a:noFill/>
                  </a:ln>
                  <a:solidFill>
                    <a:srgbClr val="1DAAE1">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quyết</a:t>
              </a:r>
              <a:r>
                <a:rPr kumimoji="0" lang="en-US" sz="2399" b="1" i="0" u="none" strike="noStrike" kern="1200" cap="none" spc="0" normalizeH="0" baseline="0" noProof="0" dirty="0">
                  <a:ln>
                    <a:noFill/>
                  </a:ln>
                  <a:solidFill>
                    <a:srgbClr val="1DAAE1">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p>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2399" b="1" i="0" u="none" strike="noStrike" kern="1200" cap="none" spc="0" normalizeH="0" baseline="0" noProof="0" dirty="0">
                <a:ln>
                  <a:noFill/>
                </a:ln>
                <a:solidFill>
                  <a:srgbClr val="1DAAE1">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grpSp>
      <p:grpSp>
        <p:nvGrpSpPr>
          <p:cNvPr id="2" name="Group 1">
            <a:extLst>
              <a:ext uri="{FF2B5EF4-FFF2-40B4-BE49-F238E27FC236}">
                <a16:creationId xmlns:a16="http://schemas.microsoft.com/office/drawing/2014/main" id="{DCD6780E-513A-D447-EDE9-FB914BA31BBA}"/>
              </a:ext>
            </a:extLst>
          </p:cNvPr>
          <p:cNvGrpSpPr/>
          <p:nvPr/>
        </p:nvGrpSpPr>
        <p:grpSpPr>
          <a:xfrm>
            <a:off x="-377365" y="710156"/>
            <a:ext cx="2742486" cy="6856214"/>
            <a:chOff x="-407148" y="425669"/>
            <a:chExt cx="2743200" cy="6858000"/>
          </a:xfrm>
        </p:grpSpPr>
        <p:sp>
          <p:nvSpPr>
            <p:cNvPr id="7" name="Rectangle 6"/>
            <p:cNvSpPr/>
            <p:nvPr/>
          </p:nvSpPr>
          <p:spPr>
            <a:xfrm>
              <a:off x="278652" y="425669"/>
              <a:ext cx="2057400" cy="6858000"/>
            </a:xfrm>
            <a:prstGeom prst="rect">
              <a:avLst/>
            </a:prstGeom>
            <a:solidFill>
              <a:schemeClr val="accent4"/>
            </a:solidFill>
            <a:ln>
              <a:noFill/>
            </a:ln>
            <a:effectLst>
              <a:outerShdw blurRad="254000" dist="38100" sx="106000" sy="106000" algn="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Oval 7"/>
            <p:cNvSpPr/>
            <p:nvPr/>
          </p:nvSpPr>
          <p:spPr>
            <a:xfrm>
              <a:off x="-407148" y="654269"/>
              <a:ext cx="1981200" cy="1981200"/>
            </a:xfrm>
            <a:prstGeom prst="ellipse">
              <a:avLst/>
            </a:prstGeom>
            <a:solidFill>
              <a:schemeClr val="accent3"/>
            </a:solidFill>
            <a:ln>
              <a:noFill/>
            </a:ln>
            <a:effectLst>
              <a:outerShdw blurRad="165100" dist="381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39913" rtlCol="0" anchor="ctr"/>
            <a:lstStyle/>
            <a:p>
              <a:pPr marL="0" marR="0" lvl="0" indent="0" algn="ctr" defTabSz="1218621" rtl="0" eaLnBrk="1" fontAlgn="auto" latinLnBrk="0" hangingPunct="1">
                <a:lnSpc>
                  <a:spcPct val="100000"/>
                </a:lnSpc>
                <a:spcBef>
                  <a:spcPts val="0"/>
                </a:spcBef>
                <a:spcAft>
                  <a:spcPts val="0"/>
                </a:spcAft>
                <a:buClrTx/>
                <a:buSzTx/>
                <a:buFontTx/>
                <a:buNone/>
                <a:tabLst/>
                <a:defRPr/>
              </a:pPr>
              <a:r>
                <a:rPr kumimoji="0" lang="en-US" sz="4799"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6" name="TextBox 5"/>
            <p:cNvSpPr txBox="1"/>
            <p:nvPr/>
          </p:nvSpPr>
          <p:spPr>
            <a:xfrm>
              <a:off x="311248" y="4468050"/>
              <a:ext cx="2018723" cy="461665"/>
            </a:xfrm>
            <a:prstGeom prst="rect">
              <a:avLst/>
            </a:prstGeom>
            <a:noFill/>
          </p:spPr>
          <p:txBody>
            <a:bodyPr wrap="square" rtlCol="0">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2399"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Tìm</a:t>
              </a:r>
              <a:r>
                <a:rPr kumimoji="0" lang="en-US" sz="2399"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ý </a:t>
              </a:r>
              <a:r>
                <a:rPr kumimoji="0" lang="en-US" sz="2399"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tưởng</a:t>
              </a:r>
              <a:endParaRPr kumimoji="0" lang="en-US" sz="2399"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grpSp>
          <p:nvGrpSpPr>
            <p:cNvPr id="42" name="Group 41"/>
            <p:cNvGrpSpPr/>
            <p:nvPr/>
          </p:nvGrpSpPr>
          <p:grpSpPr>
            <a:xfrm>
              <a:off x="777770" y="2925542"/>
              <a:ext cx="1085680" cy="1191908"/>
              <a:chOff x="688975" y="2427288"/>
              <a:chExt cx="957263" cy="1050925"/>
            </a:xfrm>
            <a:solidFill>
              <a:schemeClr val="tx2">
                <a:lumMod val="50000"/>
              </a:schemeClr>
            </a:solidFill>
          </p:grpSpPr>
          <p:sp>
            <p:nvSpPr>
              <p:cNvPr id="43" name="Freeform 159"/>
              <p:cNvSpPr>
                <a:spLocks noEditPoints="1"/>
              </p:cNvSpPr>
              <p:nvPr/>
            </p:nvSpPr>
            <p:spPr bwMode="auto">
              <a:xfrm>
                <a:off x="846138" y="2589213"/>
                <a:ext cx="644525" cy="889000"/>
              </a:xfrm>
              <a:custGeom>
                <a:avLst/>
                <a:gdLst>
                  <a:gd name="T0" fmla="*/ 751 w 2030"/>
                  <a:gd name="T1" fmla="*/ 300 h 2803"/>
                  <a:gd name="T2" fmla="*/ 479 w 2030"/>
                  <a:gd name="T3" fmla="*/ 467 h 2803"/>
                  <a:gd name="T4" fmla="*/ 304 w 2030"/>
                  <a:gd name="T5" fmla="*/ 724 h 2803"/>
                  <a:gd name="T6" fmla="*/ 259 w 2030"/>
                  <a:gd name="T7" fmla="*/ 1035 h 2803"/>
                  <a:gd name="T8" fmla="*/ 313 w 2030"/>
                  <a:gd name="T9" fmla="*/ 1285 h 2803"/>
                  <a:gd name="T10" fmla="*/ 414 w 2030"/>
                  <a:gd name="T11" fmla="*/ 1473 h 2803"/>
                  <a:gd name="T12" fmla="*/ 530 w 2030"/>
                  <a:gd name="T13" fmla="*/ 1648 h 2803"/>
                  <a:gd name="T14" fmla="*/ 603 w 2030"/>
                  <a:gd name="T15" fmla="*/ 1845 h 2803"/>
                  <a:gd name="T16" fmla="*/ 647 w 2030"/>
                  <a:gd name="T17" fmla="*/ 1980 h 2803"/>
                  <a:gd name="T18" fmla="*/ 1346 w 2030"/>
                  <a:gd name="T19" fmla="*/ 2014 h 2803"/>
                  <a:gd name="T20" fmla="*/ 1422 w 2030"/>
                  <a:gd name="T21" fmla="*/ 1915 h 2803"/>
                  <a:gd name="T22" fmla="*/ 1461 w 2030"/>
                  <a:gd name="T23" fmla="*/ 1723 h 2803"/>
                  <a:gd name="T24" fmla="*/ 1571 w 2030"/>
                  <a:gd name="T25" fmla="*/ 1540 h 2803"/>
                  <a:gd name="T26" fmla="*/ 1679 w 2030"/>
                  <a:gd name="T27" fmla="*/ 1366 h 2803"/>
                  <a:gd name="T28" fmla="*/ 1757 w 2030"/>
                  <a:gd name="T29" fmla="*/ 1144 h 2803"/>
                  <a:gd name="T30" fmla="*/ 1762 w 2030"/>
                  <a:gd name="T31" fmla="*/ 846 h 2803"/>
                  <a:gd name="T32" fmla="*/ 1635 w 2030"/>
                  <a:gd name="T33" fmla="*/ 560 h 2803"/>
                  <a:gd name="T34" fmla="*/ 1398 w 2030"/>
                  <a:gd name="T35" fmla="*/ 353 h 2803"/>
                  <a:gd name="T36" fmla="*/ 1084 w 2030"/>
                  <a:gd name="T37" fmla="*/ 259 h 2803"/>
                  <a:gd name="T38" fmla="*/ 1258 w 2030"/>
                  <a:gd name="T39" fmla="*/ 30 h 2803"/>
                  <a:gd name="T40" fmla="*/ 1614 w 2030"/>
                  <a:gd name="T41" fmla="*/ 189 h 2803"/>
                  <a:gd name="T42" fmla="*/ 1878 w 2030"/>
                  <a:gd name="T43" fmla="*/ 462 h 2803"/>
                  <a:gd name="T44" fmla="*/ 2016 w 2030"/>
                  <a:gd name="T45" fmla="*/ 816 h 2803"/>
                  <a:gd name="T46" fmla="*/ 2014 w 2030"/>
                  <a:gd name="T47" fmla="*/ 1167 h 2803"/>
                  <a:gd name="T48" fmla="*/ 1936 w 2030"/>
                  <a:gd name="T49" fmla="*/ 1425 h 2803"/>
                  <a:gd name="T50" fmla="*/ 1827 w 2030"/>
                  <a:gd name="T51" fmla="*/ 1619 h 2803"/>
                  <a:gd name="T52" fmla="*/ 1715 w 2030"/>
                  <a:gd name="T53" fmla="*/ 1787 h 2803"/>
                  <a:gd name="T54" fmla="*/ 1678 w 2030"/>
                  <a:gd name="T55" fmla="*/ 1936 h 2803"/>
                  <a:gd name="T56" fmla="*/ 1573 w 2030"/>
                  <a:gd name="T57" fmla="*/ 2152 h 2803"/>
                  <a:gd name="T58" fmla="*/ 1488 w 2030"/>
                  <a:gd name="T59" fmla="*/ 2297 h 2803"/>
                  <a:gd name="T60" fmla="*/ 1481 w 2030"/>
                  <a:gd name="T61" fmla="*/ 2432 h 2803"/>
                  <a:gd name="T62" fmla="*/ 1477 w 2030"/>
                  <a:gd name="T63" fmla="*/ 2494 h 2803"/>
                  <a:gd name="T64" fmla="*/ 1447 w 2030"/>
                  <a:gd name="T65" fmla="*/ 2578 h 2803"/>
                  <a:gd name="T66" fmla="*/ 1341 w 2030"/>
                  <a:gd name="T67" fmla="*/ 2669 h 2803"/>
                  <a:gd name="T68" fmla="*/ 1185 w 2030"/>
                  <a:gd name="T69" fmla="*/ 2782 h 2803"/>
                  <a:gd name="T70" fmla="*/ 891 w 2030"/>
                  <a:gd name="T71" fmla="*/ 2800 h 2803"/>
                  <a:gd name="T72" fmla="*/ 762 w 2030"/>
                  <a:gd name="T73" fmla="*/ 2701 h 2803"/>
                  <a:gd name="T74" fmla="*/ 607 w 2030"/>
                  <a:gd name="T75" fmla="*/ 2609 h 2803"/>
                  <a:gd name="T76" fmla="*/ 556 w 2030"/>
                  <a:gd name="T77" fmla="*/ 2512 h 2803"/>
                  <a:gd name="T78" fmla="*/ 551 w 2030"/>
                  <a:gd name="T79" fmla="*/ 2468 h 2803"/>
                  <a:gd name="T80" fmla="*/ 545 w 2030"/>
                  <a:gd name="T81" fmla="*/ 2353 h 2803"/>
                  <a:gd name="T82" fmla="*/ 538 w 2030"/>
                  <a:gd name="T83" fmla="*/ 2224 h 2803"/>
                  <a:gd name="T84" fmla="*/ 376 w 2030"/>
                  <a:gd name="T85" fmla="*/ 2027 h 2803"/>
                  <a:gd name="T86" fmla="*/ 340 w 2030"/>
                  <a:gd name="T87" fmla="*/ 1841 h 2803"/>
                  <a:gd name="T88" fmla="*/ 247 w 2030"/>
                  <a:gd name="T89" fmla="*/ 1684 h 2803"/>
                  <a:gd name="T90" fmla="*/ 137 w 2030"/>
                  <a:gd name="T91" fmla="*/ 1510 h 2803"/>
                  <a:gd name="T92" fmla="*/ 41 w 2030"/>
                  <a:gd name="T93" fmla="*/ 1280 h 2803"/>
                  <a:gd name="T94" fmla="*/ 0 w 2030"/>
                  <a:gd name="T95" fmla="*/ 975 h 2803"/>
                  <a:gd name="T96" fmla="*/ 80 w 2030"/>
                  <a:gd name="T97" fmla="*/ 596 h 2803"/>
                  <a:gd name="T98" fmla="*/ 298 w 2030"/>
                  <a:gd name="T99" fmla="*/ 287 h 2803"/>
                  <a:gd name="T100" fmla="*/ 621 w 2030"/>
                  <a:gd name="T101" fmla="*/ 77 h 2803"/>
                  <a:gd name="T102" fmla="*/ 1015 w 2030"/>
                  <a:gd name="T10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30" h="2803">
                    <a:moveTo>
                      <a:pt x="1015" y="255"/>
                    </a:moveTo>
                    <a:lnTo>
                      <a:pt x="946" y="259"/>
                    </a:lnTo>
                    <a:lnTo>
                      <a:pt x="879" y="267"/>
                    </a:lnTo>
                    <a:lnTo>
                      <a:pt x="814" y="281"/>
                    </a:lnTo>
                    <a:lnTo>
                      <a:pt x="751" y="300"/>
                    </a:lnTo>
                    <a:lnTo>
                      <a:pt x="690" y="325"/>
                    </a:lnTo>
                    <a:lnTo>
                      <a:pt x="632" y="354"/>
                    </a:lnTo>
                    <a:lnTo>
                      <a:pt x="578" y="388"/>
                    </a:lnTo>
                    <a:lnTo>
                      <a:pt x="527" y="425"/>
                    </a:lnTo>
                    <a:lnTo>
                      <a:pt x="479" y="467"/>
                    </a:lnTo>
                    <a:lnTo>
                      <a:pt x="435" y="511"/>
                    </a:lnTo>
                    <a:lnTo>
                      <a:pt x="396" y="560"/>
                    </a:lnTo>
                    <a:lnTo>
                      <a:pt x="361" y="612"/>
                    </a:lnTo>
                    <a:lnTo>
                      <a:pt x="330" y="667"/>
                    </a:lnTo>
                    <a:lnTo>
                      <a:pt x="304" y="724"/>
                    </a:lnTo>
                    <a:lnTo>
                      <a:pt x="284" y="784"/>
                    </a:lnTo>
                    <a:lnTo>
                      <a:pt x="269" y="846"/>
                    </a:lnTo>
                    <a:lnTo>
                      <a:pt x="260" y="909"/>
                    </a:lnTo>
                    <a:lnTo>
                      <a:pt x="257" y="975"/>
                    </a:lnTo>
                    <a:lnTo>
                      <a:pt x="259" y="1035"/>
                    </a:lnTo>
                    <a:lnTo>
                      <a:pt x="264" y="1091"/>
                    </a:lnTo>
                    <a:lnTo>
                      <a:pt x="273" y="1144"/>
                    </a:lnTo>
                    <a:lnTo>
                      <a:pt x="284" y="1194"/>
                    </a:lnTo>
                    <a:lnTo>
                      <a:pt x="298" y="1241"/>
                    </a:lnTo>
                    <a:lnTo>
                      <a:pt x="313" y="1285"/>
                    </a:lnTo>
                    <a:lnTo>
                      <a:pt x="331" y="1327"/>
                    </a:lnTo>
                    <a:lnTo>
                      <a:pt x="351" y="1366"/>
                    </a:lnTo>
                    <a:lnTo>
                      <a:pt x="371" y="1404"/>
                    </a:lnTo>
                    <a:lnTo>
                      <a:pt x="393" y="1439"/>
                    </a:lnTo>
                    <a:lnTo>
                      <a:pt x="414" y="1473"/>
                    </a:lnTo>
                    <a:lnTo>
                      <a:pt x="437" y="1507"/>
                    </a:lnTo>
                    <a:lnTo>
                      <a:pt x="458" y="1539"/>
                    </a:lnTo>
                    <a:lnTo>
                      <a:pt x="483" y="1575"/>
                    </a:lnTo>
                    <a:lnTo>
                      <a:pt x="507" y="1612"/>
                    </a:lnTo>
                    <a:lnTo>
                      <a:pt x="530" y="1648"/>
                    </a:lnTo>
                    <a:lnTo>
                      <a:pt x="551" y="1685"/>
                    </a:lnTo>
                    <a:lnTo>
                      <a:pt x="569" y="1723"/>
                    </a:lnTo>
                    <a:lnTo>
                      <a:pt x="584" y="1762"/>
                    </a:lnTo>
                    <a:lnTo>
                      <a:pt x="595" y="1802"/>
                    </a:lnTo>
                    <a:lnTo>
                      <a:pt x="603" y="1845"/>
                    </a:lnTo>
                    <a:lnTo>
                      <a:pt x="605" y="1890"/>
                    </a:lnTo>
                    <a:lnTo>
                      <a:pt x="608" y="1915"/>
                    </a:lnTo>
                    <a:lnTo>
                      <a:pt x="618" y="1939"/>
                    </a:lnTo>
                    <a:lnTo>
                      <a:pt x="630" y="1960"/>
                    </a:lnTo>
                    <a:lnTo>
                      <a:pt x="647" y="1980"/>
                    </a:lnTo>
                    <a:lnTo>
                      <a:pt x="665" y="1998"/>
                    </a:lnTo>
                    <a:lnTo>
                      <a:pt x="684" y="2014"/>
                    </a:lnTo>
                    <a:lnTo>
                      <a:pt x="701" y="2027"/>
                    </a:lnTo>
                    <a:lnTo>
                      <a:pt x="1328" y="2027"/>
                    </a:lnTo>
                    <a:lnTo>
                      <a:pt x="1346" y="2014"/>
                    </a:lnTo>
                    <a:lnTo>
                      <a:pt x="1365" y="1998"/>
                    </a:lnTo>
                    <a:lnTo>
                      <a:pt x="1384" y="1980"/>
                    </a:lnTo>
                    <a:lnTo>
                      <a:pt x="1400" y="1960"/>
                    </a:lnTo>
                    <a:lnTo>
                      <a:pt x="1412" y="1939"/>
                    </a:lnTo>
                    <a:lnTo>
                      <a:pt x="1422" y="1915"/>
                    </a:lnTo>
                    <a:lnTo>
                      <a:pt x="1425" y="1890"/>
                    </a:lnTo>
                    <a:lnTo>
                      <a:pt x="1427" y="1845"/>
                    </a:lnTo>
                    <a:lnTo>
                      <a:pt x="1434" y="1802"/>
                    </a:lnTo>
                    <a:lnTo>
                      <a:pt x="1446" y="1762"/>
                    </a:lnTo>
                    <a:lnTo>
                      <a:pt x="1461" y="1723"/>
                    </a:lnTo>
                    <a:lnTo>
                      <a:pt x="1478" y="1686"/>
                    </a:lnTo>
                    <a:lnTo>
                      <a:pt x="1499" y="1648"/>
                    </a:lnTo>
                    <a:lnTo>
                      <a:pt x="1521" y="1612"/>
                    </a:lnTo>
                    <a:lnTo>
                      <a:pt x="1546" y="1576"/>
                    </a:lnTo>
                    <a:lnTo>
                      <a:pt x="1571" y="1540"/>
                    </a:lnTo>
                    <a:lnTo>
                      <a:pt x="1593" y="1508"/>
                    </a:lnTo>
                    <a:lnTo>
                      <a:pt x="1615" y="1474"/>
                    </a:lnTo>
                    <a:lnTo>
                      <a:pt x="1637" y="1440"/>
                    </a:lnTo>
                    <a:lnTo>
                      <a:pt x="1659" y="1404"/>
                    </a:lnTo>
                    <a:lnTo>
                      <a:pt x="1679" y="1366"/>
                    </a:lnTo>
                    <a:lnTo>
                      <a:pt x="1699" y="1327"/>
                    </a:lnTo>
                    <a:lnTo>
                      <a:pt x="1716" y="1285"/>
                    </a:lnTo>
                    <a:lnTo>
                      <a:pt x="1732" y="1241"/>
                    </a:lnTo>
                    <a:lnTo>
                      <a:pt x="1746" y="1194"/>
                    </a:lnTo>
                    <a:lnTo>
                      <a:pt x="1757" y="1144"/>
                    </a:lnTo>
                    <a:lnTo>
                      <a:pt x="1766" y="1091"/>
                    </a:lnTo>
                    <a:lnTo>
                      <a:pt x="1771" y="1035"/>
                    </a:lnTo>
                    <a:lnTo>
                      <a:pt x="1773" y="975"/>
                    </a:lnTo>
                    <a:lnTo>
                      <a:pt x="1770" y="909"/>
                    </a:lnTo>
                    <a:lnTo>
                      <a:pt x="1762" y="846"/>
                    </a:lnTo>
                    <a:lnTo>
                      <a:pt x="1746" y="783"/>
                    </a:lnTo>
                    <a:lnTo>
                      <a:pt x="1726" y="724"/>
                    </a:lnTo>
                    <a:lnTo>
                      <a:pt x="1701" y="667"/>
                    </a:lnTo>
                    <a:lnTo>
                      <a:pt x="1669" y="611"/>
                    </a:lnTo>
                    <a:lnTo>
                      <a:pt x="1635" y="560"/>
                    </a:lnTo>
                    <a:lnTo>
                      <a:pt x="1595" y="511"/>
                    </a:lnTo>
                    <a:lnTo>
                      <a:pt x="1551" y="467"/>
                    </a:lnTo>
                    <a:lnTo>
                      <a:pt x="1504" y="425"/>
                    </a:lnTo>
                    <a:lnTo>
                      <a:pt x="1452" y="387"/>
                    </a:lnTo>
                    <a:lnTo>
                      <a:pt x="1398" y="353"/>
                    </a:lnTo>
                    <a:lnTo>
                      <a:pt x="1340" y="325"/>
                    </a:lnTo>
                    <a:lnTo>
                      <a:pt x="1279" y="300"/>
                    </a:lnTo>
                    <a:lnTo>
                      <a:pt x="1216" y="281"/>
                    </a:lnTo>
                    <a:lnTo>
                      <a:pt x="1151" y="267"/>
                    </a:lnTo>
                    <a:lnTo>
                      <a:pt x="1084" y="259"/>
                    </a:lnTo>
                    <a:lnTo>
                      <a:pt x="1015" y="255"/>
                    </a:lnTo>
                    <a:close/>
                    <a:moveTo>
                      <a:pt x="1015" y="0"/>
                    </a:moveTo>
                    <a:lnTo>
                      <a:pt x="1098" y="4"/>
                    </a:lnTo>
                    <a:lnTo>
                      <a:pt x="1180" y="14"/>
                    </a:lnTo>
                    <a:lnTo>
                      <a:pt x="1258" y="30"/>
                    </a:lnTo>
                    <a:lnTo>
                      <a:pt x="1336" y="50"/>
                    </a:lnTo>
                    <a:lnTo>
                      <a:pt x="1409" y="77"/>
                    </a:lnTo>
                    <a:lnTo>
                      <a:pt x="1481" y="110"/>
                    </a:lnTo>
                    <a:lnTo>
                      <a:pt x="1549" y="147"/>
                    </a:lnTo>
                    <a:lnTo>
                      <a:pt x="1614" y="189"/>
                    </a:lnTo>
                    <a:lnTo>
                      <a:pt x="1675" y="236"/>
                    </a:lnTo>
                    <a:lnTo>
                      <a:pt x="1732" y="287"/>
                    </a:lnTo>
                    <a:lnTo>
                      <a:pt x="1785" y="341"/>
                    </a:lnTo>
                    <a:lnTo>
                      <a:pt x="1834" y="400"/>
                    </a:lnTo>
                    <a:lnTo>
                      <a:pt x="1878" y="462"/>
                    </a:lnTo>
                    <a:lnTo>
                      <a:pt x="1917" y="527"/>
                    </a:lnTo>
                    <a:lnTo>
                      <a:pt x="1950" y="596"/>
                    </a:lnTo>
                    <a:lnTo>
                      <a:pt x="1978" y="668"/>
                    </a:lnTo>
                    <a:lnTo>
                      <a:pt x="2001" y="740"/>
                    </a:lnTo>
                    <a:lnTo>
                      <a:pt x="2016" y="816"/>
                    </a:lnTo>
                    <a:lnTo>
                      <a:pt x="2027" y="895"/>
                    </a:lnTo>
                    <a:lnTo>
                      <a:pt x="2030" y="975"/>
                    </a:lnTo>
                    <a:lnTo>
                      <a:pt x="2028" y="1042"/>
                    </a:lnTo>
                    <a:lnTo>
                      <a:pt x="2023" y="1107"/>
                    </a:lnTo>
                    <a:lnTo>
                      <a:pt x="2014" y="1167"/>
                    </a:lnTo>
                    <a:lnTo>
                      <a:pt x="2003" y="1226"/>
                    </a:lnTo>
                    <a:lnTo>
                      <a:pt x="1989" y="1280"/>
                    </a:lnTo>
                    <a:lnTo>
                      <a:pt x="1973" y="1331"/>
                    </a:lnTo>
                    <a:lnTo>
                      <a:pt x="1955" y="1380"/>
                    </a:lnTo>
                    <a:lnTo>
                      <a:pt x="1936" y="1425"/>
                    </a:lnTo>
                    <a:lnTo>
                      <a:pt x="1915" y="1468"/>
                    </a:lnTo>
                    <a:lnTo>
                      <a:pt x="1894" y="1509"/>
                    </a:lnTo>
                    <a:lnTo>
                      <a:pt x="1871" y="1548"/>
                    </a:lnTo>
                    <a:lnTo>
                      <a:pt x="1849" y="1585"/>
                    </a:lnTo>
                    <a:lnTo>
                      <a:pt x="1827" y="1619"/>
                    </a:lnTo>
                    <a:lnTo>
                      <a:pt x="1805" y="1651"/>
                    </a:lnTo>
                    <a:lnTo>
                      <a:pt x="1783" y="1683"/>
                    </a:lnTo>
                    <a:lnTo>
                      <a:pt x="1757" y="1721"/>
                    </a:lnTo>
                    <a:lnTo>
                      <a:pt x="1734" y="1755"/>
                    </a:lnTo>
                    <a:lnTo>
                      <a:pt x="1715" y="1787"/>
                    </a:lnTo>
                    <a:lnTo>
                      <a:pt x="1701" y="1815"/>
                    </a:lnTo>
                    <a:lnTo>
                      <a:pt x="1690" y="1841"/>
                    </a:lnTo>
                    <a:lnTo>
                      <a:pt x="1683" y="1866"/>
                    </a:lnTo>
                    <a:lnTo>
                      <a:pt x="1681" y="1890"/>
                    </a:lnTo>
                    <a:lnTo>
                      <a:pt x="1678" y="1936"/>
                    </a:lnTo>
                    <a:lnTo>
                      <a:pt x="1668" y="1982"/>
                    </a:lnTo>
                    <a:lnTo>
                      <a:pt x="1654" y="2027"/>
                    </a:lnTo>
                    <a:lnTo>
                      <a:pt x="1632" y="2071"/>
                    </a:lnTo>
                    <a:lnTo>
                      <a:pt x="1605" y="2112"/>
                    </a:lnTo>
                    <a:lnTo>
                      <a:pt x="1573" y="2152"/>
                    </a:lnTo>
                    <a:lnTo>
                      <a:pt x="1535" y="2189"/>
                    </a:lnTo>
                    <a:lnTo>
                      <a:pt x="1492" y="2224"/>
                    </a:lnTo>
                    <a:lnTo>
                      <a:pt x="1491" y="2245"/>
                    </a:lnTo>
                    <a:lnTo>
                      <a:pt x="1490" y="2270"/>
                    </a:lnTo>
                    <a:lnTo>
                      <a:pt x="1488" y="2297"/>
                    </a:lnTo>
                    <a:lnTo>
                      <a:pt x="1487" y="2325"/>
                    </a:lnTo>
                    <a:lnTo>
                      <a:pt x="1485" y="2353"/>
                    </a:lnTo>
                    <a:lnTo>
                      <a:pt x="1484" y="2381"/>
                    </a:lnTo>
                    <a:lnTo>
                      <a:pt x="1482" y="2408"/>
                    </a:lnTo>
                    <a:lnTo>
                      <a:pt x="1481" y="2432"/>
                    </a:lnTo>
                    <a:lnTo>
                      <a:pt x="1479" y="2452"/>
                    </a:lnTo>
                    <a:lnTo>
                      <a:pt x="1478" y="2468"/>
                    </a:lnTo>
                    <a:lnTo>
                      <a:pt x="1478" y="2479"/>
                    </a:lnTo>
                    <a:lnTo>
                      <a:pt x="1477" y="2482"/>
                    </a:lnTo>
                    <a:lnTo>
                      <a:pt x="1477" y="2494"/>
                    </a:lnTo>
                    <a:lnTo>
                      <a:pt x="1475" y="2509"/>
                    </a:lnTo>
                    <a:lnTo>
                      <a:pt x="1471" y="2525"/>
                    </a:lnTo>
                    <a:lnTo>
                      <a:pt x="1466" y="2541"/>
                    </a:lnTo>
                    <a:lnTo>
                      <a:pt x="1457" y="2560"/>
                    </a:lnTo>
                    <a:lnTo>
                      <a:pt x="1447" y="2578"/>
                    </a:lnTo>
                    <a:lnTo>
                      <a:pt x="1433" y="2596"/>
                    </a:lnTo>
                    <a:lnTo>
                      <a:pt x="1417" y="2616"/>
                    </a:lnTo>
                    <a:lnTo>
                      <a:pt x="1396" y="2634"/>
                    </a:lnTo>
                    <a:lnTo>
                      <a:pt x="1370" y="2653"/>
                    </a:lnTo>
                    <a:lnTo>
                      <a:pt x="1341" y="2669"/>
                    </a:lnTo>
                    <a:lnTo>
                      <a:pt x="1308" y="2686"/>
                    </a:lnTo>
                    <a:lnTo>
                      <a:pt x="1268" y="2701"/>
                    </a:lnTo>
                    <a:lnTo>
                      <a:pt x="1245" y="2730"/>
                    </a:lnTo>
                    <a:lnTo>
                      <a:pt x="1216" y="2757"/>
                    </a:lnTo>
                    <a:lnTo>
                      <a:pt x="1185" y="2782"/>
                    </a:lnTo>
                    <a:lnTo>
                      <a:pt x="1163" y="2793"/>
                    </a:lnTo>
                    <a:lnTo>
                      <a:pt x="1139" y="2800"/>
                    </a:lnTo>
                    <a:lnTo>
                      <a:pt x="1114" y="2803"/>
                    </a:lnTo>
                    <a:lnTo>
                      <a:pt x="916" y="2803"/>
                    </a:lnTo>
                    <a:lnTo>
                      <a:pt x="891" y="2800"/>
                    </a:lnTo>
                    <a:lnTo>
                      <a:pt x="867" y="2793"/>
                    </a:lnTo>
                    <a:lnTo>
                      <a:pt x="845" y="2782"/>
                    </a:lnTo>
                    <a:lnTo>
                      <a:pt x="814" y="2757"/>
                    </a:lnTo>
                    <a:lnTo>
                      <a:pt x="785" y="2730"/>
                    </a:lnTo>
                    <a:lnTo>
                      <a:pt x="762" y="2701"/>
                    </a:lnTo>
                    <a:lnTo>
                      <a:pt x="720" y="2684"/>
                    </a:lnTo>
                    <a:lnTo>
                      <a:pt x="685" y="2667"/>
                    </a:lnTo>
                    <a:lnTo>
                      <a:pt x="653" y="2648"/>
                    </a:lnTo>
                    <a:lnTo>
                      <a:pt x="628" y="2629"/>
                    </a:lnTo>
                    <a:lnTo>
                      <a:pt x="607" y="2609"/>
                    </a:lnTo>
                    <a:lnTo>
                      <a:pt x="590" y="2588"/>
                    </a:lnTo>
                    <a:lnTo>
                      <a:pt x="578" y="2568"/>
                    </a:lnTo>
                    <a:lnTo>
                      <a:pt x="567" y="2549"/>
                    </a:lnTo>
                    <a:lnTo>
                      <a:pt x="561" y="2530"/>
                    </a:lnTo>
                    <a:lnTo>
                      <a:pt x="556" y="2512"/>
                    </a:lnTo>
                    <a:lnTo>
                      <a:pt x="554" y="2496"/>
                    </a:lnTo>
                    <a:lnTo>
                      <a:pt x="552" y="2482"/>
                    </a:lnTo>
                    <a:lnTo>
                      <a:pt x="552" y="2482"/>
                    </a:lnTo>
                    <a:lnTo>
                      <a:pt x="552" y="2479"/>
                    </a:lnTo>
                    <a:lnTo>
                      <a:pt x="551" y="2468"/>
                    </a:lnTo>
                    <a:lnTo>
                      <a:pt x="550" y="2452"/>
                    </a:lnTo>
                    <a:lnTo>
                      <a:pt x="549" y="2432"/>
                    </a:lnTo>
                    <a:lnTo>
                      <a:pt x="548" y="2408"/>
                    </a:lnTo>
                    <a:lnTo>
                      <a:pt x="546" y="2381"/>
                    </a:lnTo>
                    <a:lnTo>
                      <a:pt x="545" y="2353"/>
                    </a:lnTo>
                    <a:lnTo>
                      <a:pt x="543" y="2325"/>
                    </a:lnTo>
                    <a:lnTo>
                      <a:pt x="542" y="2297"/>
                    </a:lnTo>
                    <a:lnTo>
                      <a:pt x="540" y="2270"/>
                    </a:lnTo>
                    <a:lnTo>
                      <a:pt x="539" y="2245"/>
                    </a:lnTo>
                    <a:lnTo>
                      <a:pt x="538" y="2224"/>
                    </a:lnTo>
                    <a:lnTo>
                      <a:pt x="495" y="2189"/>
                    </a:lnTo>
                    <a:lnTo>
                      <a:pt x="457" y="2152"/>
                    </a:lnTo>
                    <a:lnTo>
                      <a:pt x="425" y="2112"/>
                    </a:lnTo>
                    <a:lnTo>
                      <a:pt x="398" y="2071"/>
                    </a:lnTo>
                    <a:lnTo>
                      <a:pt x="376" y="2027"/>
                    </a:lnTo>
                    <a:lnTo>
                      <a:pt x="362" y="1982"/>
                    </a:lnTo>
                    <a:lnTo>
                      <a:pt x="352" y="1936"/>
                    </a:lnTo>
                    <a:lnTo>
                      <a:pt x="349" y="1890"/>
                    </a:lnTo>
                    <a:lnTo>
                      <a:pt x="347" y="1866"/>
                    </a:lnTo>
                    <a:lnTo>
                      <a:pt x="340" y="1841"/>
                    </a:lnTo>
                    <a:lnTo>
                      <a:pt x="329" y="1815"/>
                    </a:lnTo>
                    <a:lnTo>
                      <a:pt x="314" y="1787"/>
                    </a:lnTo>
                    <a:lnTo>
                      <a:pt x="296" y="1755"/>
                    </a:lnTo>
                    <a:lnTo>
                      <a:pt x="274" y="1721"/>
                    </a:lnTo>
                    <a:lnTo>
                      <a:pt x="247" y="1684"/>
                    </a:lnTo>
                    <a:lnTo>
                      <a:pt x="226" y="1652"/>
                    </a:lnTo>
                    <a:lnTo>
                      <a:pt x="204" y="1619"/>
                    </a:lnTo>
                    <a:lnTo>
                      <a:pt x="181" y="1585"/>
                    </a:lnTo>
                    <a:lnTo>
                      <a:pt x="159" y="1548"/>
                    </a:lnTo>
                    <a:lnTo>
                      <a:pt x="137" y="1510"/>
                    </a:lnTo>
                    <a:lnTo>
                      <a:pt x="115" y="1468"/>
                    </a:lnTo>
                    <a:lnTo>
                      <a:pt x="94" y="1425"/>
                    </a:lnTo>
                    <a:lnTo>
                      <a:pt x="75" y="1380"/>
                    </a:lnTo>
                    <a:lnTo>
                      <a:pt x="56" y="1331"/>
                    </a:lnTo>
                    <a:lnTo>
                      <a:pt x="41" y="1280"/>
                    </a:lnTo>
                    <a:lnTo>
                      <a:pt x="27" y="1226"/>
                    </a:lnTo>
                    <a:lnTo>
                      <a:pt x="16" y="1167"/>
                    </a:lnTo>
                    <a:lnTo>
                      <a:pt x="7" y="1107"/>
                    </a:lnTo>
                    <a:lnTo>
                      <a:pt x="2" y="1042"/>
                    </a:lnTo>
                    <a:lnTo>
                      <a:pt x="0" y="975"/>
                    </a:lnTo>
                    <a:lnTo>
                      <a:pt x="3" y="895"/>
                    </a:lnTo>
                    <a:lnTo>
                      <a:pt x="13" y="816"/>
                    </a:lnTo>
                    <a:lnTo>
                      <a:pt x="29" y="740"/>
                    </a:lnTo>
                    <a:lnTo>
                      <a:pt x="52" y="668"/>
                    </a:lnTo>
                    <a:lnTo>
                      <a:pt x="80" y="596"/>
                    </a:lnTo>
                    <a:lnTo>
                      <a:pt x="113" y="527"/>
                    </a:lnTo>
                    <a:lnTo>
                      <a:pt x="152" y="462"/>
                    </a:lnTo>
                    <a:lnTo>
                      <a:pt x="196" y="400"/>
                    </a:lnTo>
                    <a:lnTo>
                      <a:pt x="245" y="341"/>
                    </a:lnTo>
                    <a:lnTo>
                      <a:pt x="298" y="287"/>
                    </a:lnTo>
                    <a:lnTo>
                      <a:pt x="355" y="236"/>
                    </a:lnTo>
                    <a:lnTo>
                      <a:pt x="416" y="189"/>
                    </a:lnTo>
                    <a:lnTo>
                      <a:pt x="481" y="147"/>
                    </a:lnTo>
                    <a:lnTo>
                      <a:pt x="549" y="110"/>
                    </a:lnTo>
                    <a:lnTo>
                      <a:pt x="621" y="77"/>
                    </a:lnTo>
                    <a:lnTo>
                      <a:pt x="695" y="50"/>
                    </a:lnTo>
                    <a:lnTo>
                      <a:pt x="772" y="30"/>
                    </a:lnTo>
                    <a:lnTo>
                      <a:pt x="850" y="14"/>
                    </a:lnTo>
                    <a:lnTo>
                      <a:pt x="932" y="4"/>
                    </a:lnTo>
                    <a:lnTo>
                      <a:pt x="1015" y="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vert="horz" wrap="square" lIns="91416" tIns="45708" rIns="91416" bIns="45708" numCol="1" anchor="t" anchorCtr="0" compatLnSpc="1">
                <a:prstTxWarp prst="textNoShape">
                  <a:avLst/>
                </a:prstTxWarp>
              </a:bodyPr>
              <a:lstStyle/>
              <a:p>
                <a:pPr marL="0" marR="0" lvl="0" indent="0" algn="l"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4" name="Freeform 160"/>
              <p:cNvSpPr>
                <a:spLocks/>
              </p:cNvSpPr>
              <p:nvPr/>
            </p:nvSpPr>
            <p:spPr bwMode="auto">
              <a:xfrm>
                <a:off x="1147763" y="2427288"/>
                <a:ext cx="39688" cy="101600"/>
              </a:xfrm>
              <a:custGeom>
                <a:avLst/>
                <a:gdLst>
                  <a:gd name="T0" fmla="*/ 64 w 128"/>
                  <a:gd name="T1" fmla="*/ 0 h 318"/>
                  <a:gd name="T2" fmla="*/ 64 w 128"/>
                  <a:gd name="T3" fmla="*/ 0 h 318"/>
                  <a:gd name="T4" fmla="*/ 81 w 128"/>
                  <a:gd name="T5" fmla="*/ 2 h 318"/>
                  <a:gd name="T6" fmla="*/ 96 w 128"/>
                  <a:gd name="T7" fmla="*/ 9 h 318"/>
                  <a:gd name="T8" fmla="*/ 109 w 128"/>
                  <a:gd name="T9" fmla="*/ 19 h 318"/>
                  <a:gd name="T10" fmla="*/ 120 w 128"/>
                  <a:gd name="T11" fmla="*/ 32 h 318"/>
                  <a:gd name="T12" fmla="*/ 126 w 128"/>
                  <a:gd name="T13" fmla="*/ 47 h 318"/>
                  <a:gd name="T14" fmla="*/ 128 w 128"/>
                  <a:gd name="T15" fmla="*/ 64 h 318"/>
                  <a:gd name="T16" fmla="*/ 128 w 128"/>
                  <a:gd name="T17" fmla="*/ 254 h 318"/>
                  <a:gd name="T18" fmla="*/ 126 w 128"/>
                  <a:gd name="T19" fmla="*/ 272 h 318"/>
                  <a:gd name="T20" fmla="*/ 120 w 128"/>
                  <a:gd name="T21" fmla="*/ 287 h 318"/>
                  <a:gd name="T22" fmla="*/ 109 w 128"/>
                  <a:gd name="T23" fmla="*/ 300 h 318"/>
                  <a:gd name="T24" fmla="*/ 96 w 128"/>
                  <a:gd name="T25" fmla="*/ 310 h 318"/>
                  <a:gd name="T26" fmla="*/ 81 w 128"/>
                  <a:gd name="T27" fmla="*/ 316 h 318"/>
                  <a:gd name="T28" fmla="*/ 64 w 128"/>
                  <a:gd name="T29" fmla="*/ 318 h 318"/>
                  <a:gd name="T30" fmla="*/ 47 w 128"/>
                  <a:gd name="T31" fmla="*/ 316 h 318"/>
                  <a:gd name="T32" fmla="*/ 31 w 128"/>
                  <a:gd name="T33" fmla="*/ 310 h 318"/>
                  <a:gd name="T34" fmla="*/ 19 w 128"/>
                  <a:gd name="T35" fmla="*/ 300 h 318"/>
                  <a:gd name="T36" fmla="*/ 8 w 128"/>
                  <a:gd name="T37" fmla="*/ 287 h 318"/>
                  <a:gd name="T38" fmla="*/ 2 w 128"/>
                  <a:gd name="T39" fmla="*/ 272 h 318"/>
                  <a:gd name="T40" fmla="*/ 0 w 128"/>
                  <a:gd name="T41" fmla="*/ 254 h 318"/>
                  <a:gd name="T42" fmla="*/ 0 w 128"/>
                  <a:gd name="T43" fmla="*/ 64 h 318"/>
                  <a:gd name="T44" fmla="*/ 2 w 128"/>
                  <a:gd name="T45" fmla="*/ 47 h 318"/>
                  <a:gd name="T46" fmla="*/ 8 w 128"/>
                  <a:gd name="T47" fmla="*/ 32 h 318"/>
                  <a:gd name="T48" fmla="*/ 19 w 128"/>
                  <a:gd name="T49" fmla="*/ 19 h 318"/>
                  <a:gd name="T50" fmla="*/ 31 w 128"/>
                  <a:gd name="T51" fmla="*/ 9 h 318"/>
                  <a:gd name="T52" fmla="*/ 47 w 128"/>
                  <a:gd name="T53" fmla="*/ 2 h 318"/>
                  <a:gd name="T54" fmla="*/ 64 w 128"/>
                  <a:gd name="T55"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8" h="318">
                    <a:moveTo>
                      <a:pt x="64" y="0"/>
                    </a:moveTo>
                    <a:lnTo>
                      <a:pt x="64" y="0"/>
                    </a:lnTo>
                    <a:lnTo>
                      <a:pt x="81" y="2"/>
                    </a:lnTo>
                    <a:lnTo>
                      <a:pt x="96" y="9"/>
                    </a:lnTo>
                    <a:lnTo>
                      <a:pt x="109" y="19"/>
                    </a:lnTo>
                    <a:lnTo>
                      <a:pt x="120" y="32"/>
                    </a:lnTo>
                    <a:lnTo>
                      <a:pt x="126" y="47"/>
                    </a:lnTo>
                    <a:lnTo>
                      <a:pt x="128" y="64"/>
                    </a:lnTo>
                    <a:lnTo>
                      <a:pt x="128" y="254"/>
                    </a:lnTo>
                    <a:lnTo>
                      <a:pt x="126" y="272"/>
                    </a:lnTo>
                    <a:lnTo>
                      <a:pt x="120" y="287"/>
                    </a:lnTo>
                    <a:lnTo>
                      <a:pt x="109" y="300"/>
                    </a:lnTo>
                    <a:lnTo>
                      <a:pt x="96" y="310"/>
                    </a:lnTo>
                    <a:lnTo>
                      <a:pt x="81" y="316"/>
                    </a:lnTo>
                    <a:lnTo>
                      <a:pt x="64" y="318"/>
                    </a:lnTo>
                    <a:lnTo>
                      <a:pt x="47" y="316"/>
                    </a:lnTo>
                    <a:lnTo>
                      <a:pt x="31" y="310"/>
                    </a:lnTo>
                    <a:lnTo>
                      <a:pt x="19" y="300"/>
                    </a:lnTo>
                    <a:lnTo>
                      <a:pt x="8" y="287"/>
                    </a:lnTo>
                    <a:lnTo>
                      <a:pt x="2" y="272"/>
                    </a:lnTo>
                    <a:lnTo>
                      <a:pt x="0" y="254"/>
                    </a:lnTo>
                    <a:lnTo>
                      <a:pt x="0" y="64"/>
                    </a:lnTo>
                    <a:lnTo>
                      <a:pt x="2" y="47"/>
                    </a:lnTo>
                    <a:lnTo>
                      <a:pt x="8" y="32"/>
                    </a:lnTo>
                    <a:lnTo>
                      <a:pt x="19" y="19"/>
                    </a:lnTo>
                    <a:lnTo>
                      <a:pt x="31" y="9"/>
                    </a:lnTo>
                    <a:lnTo>
                      <a:pt x="47" y="2"/>
                    </a:lnTo>
                    <a:lnTo>
                      <a:pt x="64" y="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vert="horz" wrap="square" lIns="91416" tIns="45708" rIns="91416" bIns="45708" numCol="1" anchor="t" anchorCtr="0" compatLnSpc="1">
                <a:prstTxWarp prst="textNoShape">
                  <a:avLst/>
                </a:prstTxWarp>
              </a:bodyPr>
              <a:lstStyle/>
              <a:p>
                <a:pPr marL="0" marR="0" lvl="0" indent="0" algn="l"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5" name="Freeform 161"/>
              <p:cNvSpPr>
                <a:spLocks/>
              </p:cNvSpPr>
              <p:nvPr/>
            </p:nvSpPr>
            <p:spPr bwMode="auto">
              <a:xfrm>
                <a:off x="917575" y="2487613"/>
                <a:ext cx="71438" cy="93663"/>
              </a:xfrm>
              <a:custGeom>
                <a:avLst/>
                <a:gdLst>
                  <a:gd name="T0" fmla="*/ 64 w 225"/>
                  <a:gd name="T1" fmla="*/ 0 h 293"/>
                  <a:gd name="T2" fmla="*/ 81 w 225"/>
                  <a:gd name="T3" fmla="*/ 2 h 293"/>
                  <a:gd name="T4" fmla="*/ 96 w 225"/>
                  <a:gd name="T5" fmla="*/ 8 h 293"/>
                  <a:gd name="T6" fmla="*/ 110 w 225"/>
                  <a:gd name="T7" fmla="*/ 19 h 293"/>
                  <a:gd name="T8" fmla="*/ 120 w 225"/>
                  <a:gd name="T9" fmla="*/ 32 h 293"/>
                  <a:gd name="T10" fmla="*/ 216 w 225"/>
                  <a:gd name="T11" fmla="*/ 198 h 293"/>
                  <a:gd name="T12" fmla="*/ 223 w 225"/>
                  <a:gd name="T13" fmla="*/ 213 h 293"/>
                  <a:gd name="T14" fmla="*/ 225 w 225"/>
                  <a:gd name="T15" fmla="*/ 230 h 293"/>
                  <a:gd name="T16" fmla="*/ 223 w 225"/>
                  <a:gd name="T17" fmla="*/ 246 h 293"/>
                  <a:gd name="T18" fmla="*/ 216 w 225"/>
                  <a:gd name="T19" fmla="*/ 261 h 293"/>
                  <a:gd name="T20" fmla="*/ 207 w 225"/>
                  <a:gd name="T21" fmla="*/ 275 h 293"/>
                  <a:gd name="T22" fmla="*/ 193 w 225"/>
                  <a:gd name="T23" fmla="*/ 285 h 293"/>
                  <a:gd name="T24" fmla="*/ 178 w 225"/>
                  <a:gd name="T25" fmla="*/ 291 h 293"/>
                  <a:gd name="T26" fmla="*/ 161 w 225"/>
                  <a:gd name="T27" fmla="*/ 293 h 293"/>
                  <a:gd name="T28" fmla="*/ 144 w 225"/>
                  <a:gd name="T29" fmla="*/ 291 h 293"/>
                  <a:gd name="T30" fmla="*/ 129 w 225"/>
                  <a:gd name="T31" fmla="*/ 285 h 293"/>
                  <a:gd name="T32" fmla="*/ 116 w 225"/>
                  <a:gd name="T33" fmla="*/ 275 h 293"/>
                  <a:gd name="T34" fmla="*/ 105 w 225"/>
                  <a:gd name="T35" fmla="*/ 261 h 293"/>
                  <a:gd name="T36" fmla="*/ 9 w 225"/>
                  <a:gd name="T37" fmla="*/ 96 h 293"/>
                  <a:gd name="T38" fmla="*/ 3 w 225"/>
                  <a:gd name="T39" fmla="*/ 80 h 293"/>
                  <a:gd name="T40" fmla="*/ 0 w 225"/>
                  <a:gd name="T41" fmla="*/ 63 h 293"/>
                  <a:gd name="T42" fmla="*/ 3 w 225"/>
                  <a:gd name="T43" fmla="*/ 48 h 293"/>
                  <a:gd name="T44" fmla="*/ 9 w 225"/>
                  <a:gd name="T45" fmla="*/ 32 h 293"/>
                  <a:gd name="T46" fmla="*/ 19 w 225"/>
                  <a:gd name="T47" fmla="*/ 20 h 293"/>
                  <a:gd name="T48" fmla="*/ 32 w 225"/>
                  <a:gd name="T49" fmla="*/ 9 h 293"/>
                  <a:gd name="T50" fmla="*/ 49 w 225"/>
                  <a:gd name="T51" fmla="*/ 2 h 293"/>
                  <a:gd name="T52" fmla="*/ 64 w 225"/>
                  <a:gd name="T53"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5" h="293">
                    <a:moveTo>
                      <a:pt x="64" y="0"/>
                    </a:moveTo>
                    <a:lnTo>
                      <a:pt x="81" y="2"/>
                    </a:lnTo>
                    <a:lnTo>
                      <a:pt x="96" y="8"/>
                    </a:lnTo>
                    <a:lnTo>
                      <a:pt x="110" y="19"/>
                    </a:lnTo>
                    <a:lnTo>
                      <a:pt x="120" y="32"/>
                    </a:lnTo>
                    <a:lnTo>
                      <a:pt x="216" y="198"/>
                    </a:lnTo>
                    <a:lnTo>
                      <a:pt x="223" y="213"/>
                    </a:lnTo>
                    <a:lnTo>
                      <a:pt x="225" y="230"/>
                    </a:lnTo>
                    <a:lnTo>
                      <a:pt x="223" y="246"/>
                    </a:lnTo>
                    <a:lnTo>
                      <a:pt x="216" y="261"/>
                    </a:lnTo>
                    <a:lnTo>
                      <a:pt x="207" y="275"/>
                    </a:lnTo>
                    <a:lnTo>
                      <a:pt x="193" y="285"/>
                    </a:lnTo>
                    <a:lnTo>
                      <a:pt x="178" y="291"/>
                    </a:lnTo>
                    <a:lnTo>
                      <a:pt x="161" y="293"/>
                    </a:lnTo>
                    <a:lnTo>
                      <a:pt x="144" y="291"/>
                    </a:lnTo>
                    <a:lnTo>
                      <a:pt x="129" y="285"/>
                    </a:lnTo>
                    <a:lnTo>
                      <a:pt x="116" y="275"/>
                    </a:lnTo>
                    <a:lnTo>
                      <a:pt x="105" y="261"/>
                    </a:lnTo>
                    <a:lnTo>
                      <a:pt x="9" y="96"/>
                    </a:lnTo>
                    <a:lnTo>
                      <a:pt x="3" y="80"/>
                    </a:lnTo>
                    <a:lnTo>
                      <a:pt x="0" y="63"/>
                    </a:lnTo>
                    <a:lnTo>
                      <a:pt x="3" y="48"/>
                    </a:lnTo>
                    <a:lnTo>
                      <a:pt x="9" y="32"/>
                    </a:lnTo>
                    <a:lnTo>
                      <a:pt x="19" y="20"/>
                    </a:lnTo>
                    <a:lnTo>
                      <a:pt x="32" y="9"/>
                    </a:lnTo>
                    <a:lnTo>
                      <a:pt x="49" y="2"/>
                    </a:lnTo>
                    <a:lnTo>
                      <a:pt x="64" y="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vert="horz" wrap="square" lIns="91416" tIns="45708" rIns="91416" bIns="45708" numCol="1" anchor="t" anchorCtr="0" compatLnSpc="1">
                <a:prstTxWarp prst="textNoShape">
                  <a:avLst/>
                </a:prstTxWarp>
              </a:bodyPr>
              <a:lstStyle/>
              <a:p>
                <a:pPr marL="0" marR="0" lvl="0" indent="0" algn="l"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6" name="Freeform 162"/>
              <p:cNvSpPr>
                <a:spLocks/>
              </p:cNvSpPr>
              <p:nvPr/>
            </p:nvSpPr>
            <p:spPr bwMode="auto">
              <a:xfrm>
                <a:off x="750888" y="2655888"/>
                <a:ext cx="93663" cy="69850"/>
              </a:xfrm>
              <a:custGeom>
                <a:avLst/>
                <a:gdLst>
                  <a:gd name="T0" fmla="*/ 64 w 295"/>
                  <a:gd name="T1" fmla="*/ 0 h 222"/>
                  <a:gd name="T2" fmla="*/ 80 w 295"/>
                  <a:gd name="T3" fmla="*/ 2 h 222"/>
                  <a:gd name="T4" fmla="*/ 96 w 295"/>
                  <a:gd name="T5" fmla="*/ 8 h 222"/>
                  <a:gd name="T6" fmla="*/ 263 w 295"/>
                  <a:gd name="T7" fmla="*/ 103 h 222"/>
                  <a:gd name="T8" fmla="*/ 277 w 295"/>
                  <a:gd name="T9" fmla="*/ 114 h 222"/>
                  <a:gd name="T10" fmla="*/ 286 w 295"/>
                  <a:gd name="T11" fmla="*/ 127 h 222"/>
                  <a:gd name="T12" fmla="*/ 293 w 295"/>
                  <a:gd name="T13" fmla="*/ 142 h 222"/>
                  <a:gd name="T14" fmla="*/ 295 w 295"/>
                  <a:gd name="T15" fmla="*/ 158 h 222"/>
                  <a:gd name="T16" fmla="*/ 293 w 295"/>
                  <a:gd name="T17" fmla="*/ 174 h 222"/>
                  <a:gd name="T18" fmla="*/ 286 w 295"/>
                  <a:gd name="T19" fmla="*/ 190 h 222"/>
                  <a:gd name="T20" fmla="*/ 276 w 295"/>
                  <a:gd name="T21" fmla="*/ 204 h 222"/>
                  <a:gd name="T22" fmla="*/ 262 w 295"/>
                  <a:gd name="T23" fmla="*/ 214 h 222"/>
                  <a:gd name="T24" fmla="*/ 246 w 295"/>
                  <a:gd name="T25" fmla="*/ 220 h 222"/>
                  <a:gd name="T26" fmla="*/ 231 w 295"/>
                  <a:gd name="T27" fmla="*/ 222 h 222"/>
                  <a:gd name="T28" fmla="*/ 214 w 295"/>
                  <a:gd name="T29" fmla="*/ 220 h 222"/>
                  <a:gd name="T30" fmla="*/ 198 w 295"/>
                  <a:gd name="T31" fmla="*/ 213 h 222"/>
                  <a:gd name="T32" fmla="*/ 31 w 295"/>
                  <a:gd name="T33" fmla="*/ 118 h 222"/>
                  <a:gd name="T34" fmla="*/ 18 w 295"/>
                  <a:gd name="T35" fmla="*/ 108 h 222"/>
                  <a:gd name="T36" fmla="*/ 8 w 295"/>
                  <a:gd name="T37" fmla="*/ 94 h 222"/>
                  <a:gd name="T38" fmla="*/ 2 w 295"/>
                  <a:gd name="T39" fmla="*/ 80 h 222"/>
                  <a:gd name="T40" fmla="*/ 0 w 295"/>
                  <a:gd name="T41" fmla="*/ 63 h 222"/>
                  <a:gd name="T42" fmla="*/ 2 w 295"/>
                  <a:gd name="T43" fmla="*/ 46 h 222"/>
                  <a:gd name="T44" fmla="*/ 8 w 295"/>
                  <a:gd name="T45" fmla="*/ 31 h 222"/>
                  <a:gd name="T46" fmla="*/ 19 w 295"/>
                  <a:gd name="T47" fmla="*/ 17 h 222"/>
                  <a:gd name="T48" fmla="*/ 32 w 295"/>
                  <a:gd name="T49" fmla="*/ 8 h 222"/>
                  <a:gd name="T50" fmla="*/ 47 w 295"/>
                  <a:gd name="T51" fmla="*/ 2 h 222"/>
                  <a:gd name="T52" fmla="*/ 64 w 295"/>
                  <a:gd name="T5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5" h="222">
                    <a:moveTo>
                      <a:pt x="64" y="0"/>
                    </a:moveTo>
                    <a:lnTo>
                      <a:pt x="80" y="2"/>
                    </a:lnTo>
                    <a:lnTo>
                      <a:pt x="96" y="8"/>
                    </a:lnTo>
                    <a:lnTo>
                      <a:pt x="263" y="103"/>
                    </a:lnTo>
                    <a:lnTo>
                      <a:pt x="277" y="114"/>
                    </a:lnTo>
                    <a:lnTo>
                      <a:pt x="286" y="127"/>
                    </a:lnTo>
                    <a:lnTo>
                      <a:pt x="293" y="142"/>
                    </a:lnTo>
                    <a:lnTo>
                      <a:pt x="295" y="158"/>
                    </a:lnTo>
                    <a:lnTo>
                      <a:pt x="293" y="174"/>
                    </a:lnTo>
                    <a:lnTo>
                      <a:pt x="286" y="190"/>
                    </a:lnTo>
                    <a:lnTo>
                      <a:pt x="276" y="204"/>
                    </a:lnTo>
                    <a:lnTo>
                      <a:pt x="262" y="214"/>
                    </a:lnTo>
                    <a:lnTo>
                      <a:pt x="246" y="220"/>
                    </a:lnTo>
                    <a:lnTo>
                      <a:pt x="231" y="222"/>
                    </a:lnTo>
                    <a:lnTo>
                      <a:pt x="214" y="220"/>
                    </a:lnTo>
                    <a:lnTo>
                      <a:pt x="198" y="213"/>
                    </a:lnTo>
                    <a:lnTo>
                      <a:pt x="31" y="118"/>
                    </a:lnTo>
                    <a:lnTo>
                      <a:pt x="18" y="108"/>
                    </a:lnTo>
                    <a:lnTo>
                      <a:pt x="8" y="94"/>
                    </a:lnTo>
                    <a:lnTo>
                      <a:pt x="2" y="80"/>
                    </a:lnTo>
                    <a:lnTo>
                      <a:pt x="0" y="63"/>
                    </a:lnTo>
                    <a:lnTo>
                      <a:pt x="2" y="46"/>
                    </a:lnTo>
                    <a:lnTo>
                      <a:pt x="8" y="31"/>
                    </a:lnTo>
                    <a:lnTo>
                      <a:pt x="19" y="17"/>
                    </a:lnTo>
                    <a:lnTo>
                      <a:pt x="32" y="8"/>
                    </a:lnTo>
                    <a:lnTo>
                      <a:pt x="47" y="2"/>
                    </a:lnTo>
                    <a:lnTo>
                      <a:pt x="64" y="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vert="horz" wrap="square" lIns="91416" tIns="45708" rIns="91416" bIns="45708" numCol="1" anchor="t" anchorCtr="0" compatLnSpc="1">
                <a:prstTxWarp prst="textNoShape">
                  <a:avLst/>
                </a:prstTxWarp>
              </a:bodyPr>
              <a:lstStyle/>
              <a:p>
                <a:pPr marL="0" marR="0" lvl="0" indent="0" algn="l"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7" name="Freeform 163"/>
              <p:cNvSpPr>
                <a:spLocks/>
              </p:cNvSpPr>
              <p:nvPr/>
            </p:nvSpPr>
            <p:spPr bwMode="auto">
              <a:xfrm>
                <a:off x="688975" y="2882900"/>
                <a:ext cx="101600" cy="39688"/>
              </a:xfrm>
              <a:custGeom>
                <a:avLst/>
                <a:gdLst>
                  <a:gd name="T0" fmla="*/ 64 w 321"/>
                  <a:gd name="T1" fmla="*/ 0 h 128"/>
                  <a:gd name="T2" fmla="*/ 257 w 321"/>
                  <a:gd name="T3" fmla="*/ 0 h 128"/>
                  <a:gd name="T4" fmla="*/ 274 w 321"/>
                  <a:gd name="T5" fmla="*/ 3 h 128"/>
                  <a:gd name="T6" fmla="*/ 289 w 321"/>
                  <a:gd name="T7" fmla="*/ 9 h 128"/>
                  <a:gd name="T8" fmla="*/ 302 w 321"/>
                  <a:gd name="T9" fmla="*/ 18 h 128"/>
                  <a:gd name="T10" fmla="*/ 312 w 321"/>
                  <a:gd name="T11" fmla="*/ 32 h 128"/>
                  <a:gd name="T12" fmla="*/ 319 w 321"/>
                  <a:gd name="T13" fmla="*/ 47 h 128"/>
                  <a:gd name="T14" fmla="*/ 321 w 321"/>
                  <a:gd name="T15" fmla="*/ 64 h 128"/>
                  <a:gd name="T16" fmla="*/ 319 w 321"/>
                  <a:gd name="T17" fmla="*/ 81 h 128"/>
                  <a:gd name="T18" fmla="*/ 312 w 321"/>
                  <a:gd name="T19" fmla="*/ 95 h 128"/>
                  <a:gd name="T20" fmla="*/ 302 w 321"/>
                  <a:gd name="T21" fmla="*/ 109 h 128"/>
                  <a:gd name="T22" fmla="*/ 289 w 321"/>
                  <a:gd name="T23" fmla="*/ 118 h 128"/>
                  <a:gd name="T24" fmla="*/ 274 w 321"/>
                  <a:gd name="T25" fmla="*/ 126 h 128"/>
                  <a:gd name="T26" fmla="*/ 257 w 321"/>
                  <a:gd name="T27" fmla="*/ 128 h 128"/>
                  <a:gd name="T28" fmla="*/ 64 w 321"/>
                  <a:gd name="T29" fmla="*/ 128 h 128"/>
                  <a:gd name="T30" fmla="*/ 47 w 321"/>
                  <a:gd name="T31" fmla="*/ 126 h 128"/>
                  <a:gd name="T32" fmla="*/ 32 w 321"/>
                  <a:gd name="T33" fmla="*/ 118 h 128"/>
                  <a:gd name="T34" fmla="*/ 19 w 321"/>
                  <a:gd name="T35" fmla="*/ 109 h 128"/>
                  <a:gd name="T36" fmla="*/ 9 w 321"/>
                  <a:gd name="T37" fmla="*/ 95 h 128"/>
                  <a:gd name="T38" fmla="*/ 2 w 321"/>
                  <a:gd name="T39" fmla="*/ 81 h 128"/>
                  <a:gd name="T40" fmla="*/ 0 w 321"/>
                  <a:gd name="T41" fmla="*/ 64 h 128"/>
                  <a:gd name="T42" fmla="*/ 2 w 321"/>
                  <a:gd name="T43" fmla="*/ 47 h 128"/>
                  <a:gd name="T44" fmla="*/ 9 w 321"/>
                  <a:gd name="T45" fmla="*/ 32 h 128"/>
                  <a:gd name="T46" fmla="*/ 19 w 321"/>
                  <a:gd name="T47" fmla="*/ 18 h 128"/>
                  <a:gd name="T48" fmla="*/ 32 w 321"/>
                  <a:gd name="T49" fmla="*/ 9 h 128"/>
                  <a:gd name="T50" fmla="*/ 47 w 321"/>
                  <a:gd name="T51" fmla="*/ 3 h 128"/>
                  <a:gd name="T52" fmla="*/ 64 w 321"/>
                  <a:gd name="T5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1" h="128">
                    <a:moveTo>
                      <a:pt x="64" y="0"/>
                    </a:moveTo>
                    <a:lnTo>
                      <a:pt x="257" y="0"/>
                    </a:lnTo>
                    <a:lnTo>
                      <a:pt x="274" y="3"/>
                    </a:lnTo>
                    <a:lnTo>
                      <a:pt x="289" y="9"/>
                    </a:lnTo>
                    <a:lnTo>
                      <a:pt x="302" y="18"/>
                    </a:lnTo>
                    <a:lnTo>
                      <a:pt x="312" y="32"/>
                    </a:lnTo>
                    <a:lnTo>
                      <a:pt x="319" y="47"/>
                    </a:lnTo>
                    <a:lnTo>
                      <a:pt x="321" y="64"/>
                    </a:lnTo>
                    <a:lnTo>
                      <a:pt x="319" y="81"/>
                    </a:lnTo>
                    <a:lnTo>
                      <a:pt x="312" y="95"/>
                    </a:lnTo>
                    <a:lnTo>
                      <a:pt x="302" y="109"/>
                    </a:lnTo>
                    <a:lnTo>
                      <a:pt x="289" y="118"/>
                    </a:lnTo>
                    <a:lnTo>
                      <a:pt x="274" y="126"/>
                    </a:lnTo>
                    <a:lnTo>
                      <a:pt x="257" y="128"/>
                    </a:lnTo>
                    <a:lnTo>
                      <a:pt x="64" y="128"/>
                    </a:lnTo>
                    <a:lnTo>
                      <a:pt x="47" y="126"/>
                    </a:lnTo>
                    <a:lnTo>
                      <a:pt x="32" y="118"/>
                    </a:lnTo>
                    <a:lnTo>
                      <a:pt x="19" y="109"/>
                    </a:lnTo>
                    <a:lnTo>
                      <a:pt x="9" y="95"/>
                    </a:lnTo>
                    <a:lnTo>
                      <a:pt x="2" y="81"/>
                    </a:lnTo>
                    <a:lnTo>
                      <a:pt x="0" y="64"/>
                    </a:lnTo>
                    <a:lnTo>
                      <a:pt x="2" y="47"/>
                    </a:lnTo>
                    <a:lnTo>
                      <a:pt x="9" y="32"/>
                    </a:lnTo>
                    <a:lnTo>
                      <a:pt x="19" y="18"/>
                    </a:lnTo>
                    <a:lnTo>
                      <a:pt x="32" y="9"/>
                    </a:lnTo>
                    <a:lnTo>
                      <a:pt x="47" y="3"/>
                    </a:lnTo>
                    <a:lnTo>
                      <a:pt x="64" y="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vert="horz" wrap="square" lIns="91416" tIns="45708" rIns="91416" bIns="45708" numCol="1" anchor="t" anchorCtr="0" compatLnSpc="1">
                <a:prstTxWarp prst="textNoShape">
                  <a:avLst/>
                </a:prstTxWarp>
              </a:bodyPr>
              <a:lstStyle/>
              <a:p>
                <a:pPr marL="0" marR="0" lvl="0" indent="0" algn="l"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8" name="Freeform 164"/>
              <p:cNvSpPr>
                <a:spLocks/>
              </p:cNvSpPr>
              <p:nvPr/>
            </p:nvSpPr>
            <p:spPr bwMode="auto">
              <a:xfrm>
                <a:off x="750888" y="3079750"/>
                <a:ext cx="93663" cy="71438"/>
              </a:xfrm>
              <a:custGeom>
                <a:avLst/>
                <a:gdLst>
                  <a:gd name="T0" fmla="*/ 231 w 295"/>
                  <a:gd name="T1" fmla="*/ 0 h 224"/>
                  <a:gd name="T2" fmla="*/ 247 w 295"/>
                  <a:gd name="T3" fmla="*/ 3 h 224"/>
                  <a:gd name="T4" fmla="*/ 262 w 295"/>
                  <a:gd name="T5" fmla="*/ 8 h 224"/>
                  <a:gd name="T6" fmla="*/ 276 w 295"/>
                  <a:gd name="T7" fmla="*/ 19 h 224"/>
                  <a:gd name="T8" fmla="*/ 286 w 295"/>
                  <a:gd name="T9" fmla="*/ 32 h 224"/>
                  <a:gd name="T10" fmla="*/ 293 w 295"/>
                  <a:gd name="T11" fmla="*/ 48 h 224"/>
                  <a:gd name="T12" fmla="*/ 295 w 295"/>
                  <a:gd name="T13" fmla="*/ 65 h 224"/>
                  <a:gd name="T14" fmla="*/ 293 w 295"/>
                  <a:gd name="T15" fmla="*/ 80 h 224"/>
                  <a:gd name="T16" fmla="*/ 286 w 295"/>
                  <a:gd name="T17" fmla="*/ 96 h 224"/>
                  <a:gd name="T18" fmla="*/ 276 w 295"/>
                  <a:gd name="T19" fmla="*/ 109 h 224"/>
                  <a:gd name="T20" fmla="*/ 263 w 295"/>
                  <a:gd name="T21" fmla="*/ 120 h 224"/>
                  <a:gd name="T22" fmla="*/ 96 w 295"/>
                  <a:gd name="T23" fmla="*/ 215 h 224"/>
                  <a:gd name="T24" fmla="*/ 81 w 295"/>
                  <a:gd name="T25" fmla="*/ 221 h 224"/>
                  <a:gd name="T26" fmla="*/ 64 w 295"/>
                  <a:gd name="T27" fmla="*/ 224 h 224"/>
                  <a:gd name="T28" fmla="*/ 47 w 295"/>
                  <a:gd name="T29" fmla="*/ 221 h 224"/>
                  <a:gd name="T30" fmla="*/ 32 w 295"/>
                  <a:gd name="T31" fmla="*/ 216 h 224"/>
                  <a:gd name="T32" fmla="*/ 19 w 295"/>
                  <a:gd name="T33" fmla="*/ 205 h 224"/>
                  <a:gd name="T34" fmla="*/ 8 w 295"/>
                  <a:gd name="T35" fmla="*/ 192 h 224"/>
                  <a:gd name="T36" fmla="*/ 2 w 295"/>
                  <a:gd name="T37" fmla="*/ 176 h 224"/>
                  <a:gd name="T38" fmla="*/ 0 w 295"/>
                  <a:gd name="T39" fmla="*/ 159 h 224"/>
                  <a:gd name="T40" fmla="*/ 2 w 295"/>
                  <a:gd name="T41" fmla="*/ 144 h 224"/>
                  <a:gd name="T42" fmla="*/ 8 w 295"/>
                  <a:gd name="T43" fmla="*/ 128 h 224"/>
                  <a:gd name="T44" fmla="*/ 18 w 295"/>
                  <a:gd name="T45" fmla="*/ 116 h 224"/>
                  <a:gd name="T46" fmla="*/ 31 w 295"/>
                  <a:gd name="T47" fmla="*/ 105 h 224"/>
                  <a:gd name="T48" fmla="*/ 198 w 295"/>
                  <a:gd name="T49" fmla="*/ 10 h 224"/>
                  <a:gd name="T50" fmla="*/ 215 w 295"/>
                  <a:gd name="T51" fmla="*/ 2 h 224"/>
                  <a:gd name="T52" fmla="*/ 231 w 295"/>
                  <a:gd name="T5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5" h="224">
                    <a:moveTo>
                      <a:pt x="231" y="0"/>
                    </a:moveTo>
                    <a:lnTo>
                      <a:pt x="247" y="3"/>
                    </a:lnTo>
                    <a:lnTo>
                      <a:pt x="262" y="8"/>
                    </a:lnTo>
                    <a:lnTo>
                      <a:pt x="276" y="19"/>
                    </a:lnTo>
                    <a:lnTo>
                      <a:pt x="286" y="32"/>
                    </a:lnTo>
                    <a:lnTo>
                      <a:pt x="293" y="48"/>
                    </a:lnTo>
                    <a:lnTo>
                      <a:pt x="295" y="65"/>
                    </a:lnTo>
                    <a:lnTo>
                      <a:pt x="293" y="80"/>
                    </a:lnTo>
                    <a:lnTo>
                      <a:pt x="286" y="96"/>
                    </a:lnTo>
                    <a:lnTo>
                      <a:pt x="276" y="109"/>
                    </a:lnTo>
                    <a:lnTo>
                      <a:pt x="263" y="120"/>
                    </a:lnTo>
                    <a:lnTo>
                      <a:pt x="96" y="215"/>
                    </a:lnTo>
                    <a:lnTo>
                      <a:pt x="81" y="221"/>
                    </a:lnTo>
                    <a:lnTo>
                      <a:pt x="64" y="224"/>
                    </a:lnTo>
                    <a:lnTo>
                      <a:pt x="47" y="221"/>
                    </a:lnTo>
                    <a:lnTo>
                      <a:pt x="32" y="216"/>
                    </a:lnTo>
                    <a:lnTo>
                      <a:pt x="19" y="205"/>
                    </a:lnTo>
                    <a:lnTo>
                      <a:pt x="8" y="192"/>
                    </a:lnTo>
                    <a:lnTo>
                      <a:pt x="2" y="176"/>
                    </a:lnTo>
                    <a:lnTo>
                      <a:pt x="0" y="159"/>
                    </a:lnTo>
                    <a:lnTo>
                      <a:pt x="2" y="144"/>
                    </a:lnTo>
                    <a:lnTo>
                      <a:pt x="8" y="128"/>
                    </a:lnTo>
                    <a:lnTo>
                      <a:pt x="18" y="116"/>
                    </a:lnTo>
                    <a:lnTo>
                      <a:pt x="31" y="105"/>
                    </a:lnTo>
                    <a:lnTo>
                      <a:pt x="198" y="10"/>
                    </a:lnTo>
                    <a:lnTo>
                      <a:pt x="215" y="2"/>
                    </a:lnTo>
                    <a:lnTo>
                      <a:pt x="231" y="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vert="horz" wrap="square" lIns="91416" tIns="45708" rIns="91416" bIns="45708" numCol="1" anchor="t" anchorCtr="0" compatLnSpc="1">
                <a:prstTxWarp prst="textNoShape">
                  <a:avLst/>
                </a:prstTxWarp>
              </a:bodyPr>
              <a:lstStyle/>
              <a:p>
                <a:pPr marL="0" marR="0" lvl="0" indent="0" algn="l"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9" name="Freeform 165"/>
              <p:cNvSpPr>
                <a:spLocks/>
              </p:cNvSpPr>
              <p:nvPr/>
            </p:nvSpPr>
            <p:spPr bwMode="auto">
              <a:xfrm>
                <a:off x="1492250" y="3079750"/>
                <a:ext cx="93663" cy="71438"/>
              </a:xfrm>
              <a:custGeom>
                <a:avLst/>
                <a:gdLst>
                  <a:gd name="T0" fmla="*/ 64 w 295"/>
                  <a:gd name="T1" fmla="*/ 0 h 224"/>
                  <a:gd name="T2" fmla="*/ 81 w 295"/>
                  <a:gd name="T3" fmla="*/ 2 h 224"/>
                  <a:gd name="T4" fmla="*/ 97 w 295"/>
                  <a:gd name="T5" fmla="*/ 10 h 224"/>
                  <a:gd name="T6" fmla="*/ 263 w 295"/>
                  <a:gd name="T7" fmla="*/ 105 h 224"/>
                  <a:gd name="T8" fmla="*/ 277 w 295"/>
                  <a:gd name="T9" fmla="*/ 116 h 224"/>
                  <a:gd name="T10" fmla="*/ 287 w 295"/>
                  <a:gd name="T11" fmla="*/ 128 h 224"/>
                  <a:gd name="T12" fmla="*/ 293 w 295"/>
                  <a:gd name="T13" fmla="*/ 144 h 224"/>
                  <a:gd name="T14" fmla="*/ 295 w 295"/>
                  <a:gd name="T15" fmla="*/ 159 h 224"/>
                  <a:gd name="T16" fmla="*/ 293 w 295"/>
                  <a:gd name="T17" fmla="*/ 176 h 224"/>
                  <a:gd name="T18" fmla="*/ 287 w 295"/>
                  <a:gd name="T19" fmla="*/ 192 h 224"/>
                  <a:gd name="T20" fmla="*/ 276 w 295"/>
                  <a:gd name="T21" fmla="*/ 205 h 224"/>
                  <a:gd name="T22" fmla="*/ 262 w 295"/>
                  <a:gd name="T23" fmla="*/ 216 h 224"/>
                  <a:gd name="T24" fmla="*/ 248 w 295"/>
                  <a:gd name="T25" fmla="*/ 221 h 224"/>
                  <a:gd name="T26" fmla="*/ 231 w 295"/>
                  <a:gd name="T27" fmla="*/ 224 h 224"/>
                  <a:gd name="T28" fmla="*/ 214 w 295"/>
                  <a:gd name="T29" fmla="*/ 221 h 224"/>
                  <a:gd name="T30" fmla="*/ 198 w 295"/>
                  <a:gd name="T31" fmla="*/ 215 h 224"/>
                  <a:gd name="T32" fmla="*/ 32 w 295"/>
                  <a:gd name="T33" fmla="*/ 120 h 224"/>
                  <a:gd name="T34" fmla="*/ 19 w 295"/>
                  <a:gd name="T35" fmla="*/ 109 h 224"/>
                  <a:gd name="T36" fmla="*/ 9 w 295"/>
                  <a:gd name="T37" fmla="*/ 96 h 224"/>
                  <a:gd name="T38" fmla="*/ 2 w 295"/>
                  <a:gd name="T39" fmla="*/ 80 h 224"/>
                  <a:gd name="T40" fmla="*/ 0 w 295"/>
                  <a:gd name="T41" fmla="*/ 65 h 224"/>
                  <a:gd name="T42" fmla="*/ 2 w 295"/>
                  <a:gd name="T43" fmla="*/ 48 h 224"/>
                  <a:gd name="T44" fmla="*/ 9 w 295"/>
                  <a:gd name="T45" fmla="*/ 32 h 224"/>
                  <a:gd name="T46" fmla="*/ 19 w 295"/>
                  <a:gd name="T47" fmla="*/ 19 h 224"/>
                  <a:gd name="T48" fmla="*/ 33 w 295"/>
                  <a:gd name="T49" fmla="*/ 8 h 224"/>
                  <a:gd name="T50" fmla="*/ 47 w 295"/>
                  <a:gd name="T51" fmla="*/ 3 h 224"/>
                  <a:gd name="T52" fmla="*/ 64 w 295"/>
                  <a:gd name="T5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5" h="224">
                    <a:moveTo>
                      <a:pt x="64" y="0"/>
                    </a:moveTo>
                    <a:lnTo>
                      <a:pt x="81" y="2"/>
                    </a:lnTo>
                    <a:lnTo>
                      <a:pt x="97" y="10"/>
                    </a:lnTo>
                    <a:lnTo>
                      <a:pt x="263" y="105"/>
                    </a:lnTo>
                    <a:lnTo>
                      <a:pt x="277" y="116"/>
                    </a:lnTo>
                    <a:lnTo>
                      <a:pt x="287" y="128"/>
                    </a:lnTo>
                    <a:lnTo>
                      <a:pt x="293" y="144"/>
                    </a:lnTo>
                    <a:lnTo>
                      <a:pt x="295" y="159"/>
                    </a:lnTo>
                    <a:lnTo>
                      <a:pt x="293" y="176"/>
                    </a:lnTo>
                    <a:lnTo>
                      <a:pt x="287" y="192"/>
                    </a:lnTo>
                    <a:lnTo>
                      <a:pt x="276" y="205"/>
                    </a:lnTo>
                    <a:lnTo>
                      <a:pt x="262" y="216"/>
                    </a:lnTo>
                    <a:lnTo>
                      <a:pt x="248" y="221"/>
                    </a:lnTo>
                    <a:lnTo>
                      <a:pt x="231" y="224"/>
                    </a:lnTo>
                    <a:lnTo>
                      <a:pt x="214" y="221"/>
                    </a:lnTo>
                    <a:lnTo>
                      <a:pt x="198" y="215"/>
                    </a:lnTo>
                    <a:lnTo>
                      <a:pt x="32" y="120"/>
                    </a:lnTo>
                    <a:lnTo>
                      <a:pt x="19" y="109"/>
                    </a:lnTo>
                    <a:lnTo>
                      <a:pt x="9" y="96"/>
                    </a:lnTo>
                    <a:lnTo>
                      <a:pt x="2" y="80"/>
                    </a:lnTo>
                    <a:lnTo>
                      <a:pt x="0" y="65"/>
                    </a:lnTo>
                    <a:lnTo>
                      <a:pt x="2" y="48"/>
                    </a:lnTo>
                    <a:lnTo>
                      <a:pt x="9" y="32"/>
                    </a:lnTo>
                    <a:lnTo>
                      <a:pt x="19" y="19"/>
                    </a:lnTo>
                    <a:lnTo>
                      <a:pt x="33" y="8"/>
                    </a:lnTo>
                    <a:lnTo>
                      <a:pt x="47" y="3"/>
                    </a:lnTo>
                    <a:lnTo>
                      <a:pt x="64" y="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vert="horz" wrap="square" lIns="91416" tIns="45708" rIns="91416" bIns="45708" numCol="1" anchor="t" anchorCtr="0" compatLnSpc="1">
                <a:prstTxWarp prst="textNoShape">
                  <a:avLst/>
                </a:prstTxWarp>
              </a:bodyPr>
              <a:lstStyle/>
              <a:p>
                <a:pPr marL="0" marR="0" lvl="0" indent="0" algn="l"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0" name="Freeform 166"/>
              <p:cNvSpPr>
                <a:spLocks/>
              </p:cNvSpPr>
              <p:nvPr/>
            </p:nvSpPr>
            <p:spPr bwMode="auto">
              <a:xfrm>
                <a:off x="1544638" y="2882900"/>
                <a:ext cx="101600" cy="39688"/>
              </a:xfrm>
              <a:custGeom>
                <a:avLst/>
                <a:gdLst>
                  <a:gd name="T0" fmla="*/ 64 w 321"/>
                  <a:gd name="T1" fmla="*/ 0 h 128"/>
                  <a:gd name="T2" fmla="*/ 257 w 321"/>
                  <a:gd name="T3" fmla="*/ 0 h 128"/>
                  <a:gd name="T4" fmla="*/ 274 w 321"/>
                  <a:gd name="T5" fmla="*/ 3 h 128"/>
                  <a:gd name="T6" fmla="*/ 289 w 321"/>
                  <a:gd name="T7" fmla="*/ 9 h 128"/>
                  <a:gd name="T8" fmla="*/ 302 w 321"/>
                  <a:gd name="T9" fmla="*/ 18 h 128"/>
                  <a:gd name="T10" fmla="*/ 311 w 321"/>
                  <a:gd name="T11" fmla="*/ 32 h 128"/>
                  <a:gd name="T12" fmla="*/ 319 w 321"/>
                  <a:gd name="T13" fmla="*/ 47 h 128"/>
                  <a:gd name="T14" fmla="*/ 321 w 321"/>
                  <a:gd name="T15" fmla="*/ 64 h 128"/>
                  <a:gd name="T16" fmla="*/ 319 w 321"/>
                  <a:gd name="T17" fmla="*/ 81 h 128"/>
                  <a:gd name="T18" fmla="*/ 311 w 321"/>
                  <a:gd name="T19" fmla="*/ 95 h 128"/>
                  <a:gd name="T20" fmla="*/ 302 w 321"/>
                  <a:gd name="T21" fmla="*/ 109 h 128"/>
                  <a:gd name="T22" fmla="*/ 289 w 321"/>
                  <a:gd name="T23" fmla="*/ 118 h 128"/>
                  <a:gd name="T24" fmla="*/ 274 w 321"/>
                  <a:gd name="T25" fmla="*/ 126 h 128"/>
                  <a:gd name="T26" fmla="*/ 257 w 321"/>
                  <a:gd name="T27" fmla="*/ 128 h 128"/>
                  <a:gd name="T28" fmla="*/ 64 w 321"/>
                  <a:gd name="T29" fmla="*/ 128 h 128"/>
                  <a:gd name="T30" fmla="*/ 47 w 321"/>
                  <a:gd name="T31" fmla="*/ 126 h 128"/>
                  <a:gd name="T32" fmla="*/ 31 w 321"/>
                  <a:gd name="T33" fmla="*/ 118 h 128"/>
                  <a:gd name="T34" fmla="*/ 19 w 321"/>
                  <a:gd name="T35" fmla="*/ 109 h 128"/>
                  <a:gd name="T36" fmla="*/ 8 w 321"/>
                  <a:gd name="T37" fmla="*/ 95 h 128"/>
                  <a:gd name="T38" fmla="*/ 2 w 321"/>
                  <a:gd name="T39" fmla="*/ 81 h 128"/>
                  <a:gd name="T40" fmla="*/ 0 w 321"/>
                  <a:gd name="T41" fmla="*/ 64 h 128"/>
                  <a:gd name="T42" fmla="*/ 2 w 321"/>
                  <a:gd name="T43" fmla="*/ 47 h 128"/>
                  <a:gd name="T44" fmla="*/ 8 w 321"/>
                  <a:gd name="T45" fmla="*/ 32 h 128"/>
                  <a:gd name="T46" fmla="*/ 19 w 321"/>
                  <a:gd name="T47" fmla="*/ 18 h 128"/>
                  <a:gd name="T48" fmla="*/ 31 w 321"/>
                  <a:gd name="T49" fmla="*/ 9 h 128"/>
                  <a:gd name="T50" fmla="*/ 47 w 321"/>
                  <a:gd name="T51" fmla="*/ 3 h 128"/>
                  <a:gd name="T52" fmla="*/ 64 w 321"/>
                  <a:gd name="T5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1" h="128">
                    <a:moveTo>
                      <a:pt x="64" y="0"/>
                    </a:moveTo>
                    <a:lnTo>
                      <a:pt x="257" y="0"/>
                    </a:lnTo>
                    <a:lnTo>
                      <a:pt x="274" y="3"/>
                    </a:lnTo>
                    <a:lnTo>
                      <a:pt x="289" y="9"/>
                    </a:lnTo>
                    <a:lnTo>
                      <a:pt x="302" y="18"/>
                    </a:lnTo>
                    <a:lnTo>
                      <a:pt x="311" y="32"/>
                    </a:lnTo>
                    <a:lnTo>
                      <a:pt x="319" y="47"/>
                    </a:lnTo>
                    <a:lnTo>
                      <a:pt x="321" y="64"/>
                    </a:lnTo>
                    <a:lnTo>
                      <a:pt x="319" y="81"/>
                    </a:lnTo>
                    <a:lnTo>
                      <a:pt x="311" y="95"/>
                    </a:lnTo>
                    <a:lnTo>
                      <a:pt x="302" y="109"/>
                    </a:lnTo>
                    <a:lnTo>
                      <a:pt x="289" y="118"/>
                    </a:lnTo>
                    <a:lnTo>
                      <a:pt x="274" y="126"/>
                    </a:lnTo>
                    <a:lnTo>
                      <a:pt x="257" y="128"/>
                    </a:lnTo>
                    <a:lnTo>
                      <a:pt x="64" y="128"/>
                    </a:lnTo>
                    <a:lnTo>
                      <a:pt x="47" y="126"/>
                    </a:lnTo>
                    <a:lnTo>
                      <a:pt x="31" y="118"/>
                    </a:lnTo>
                    <a:lnTo>
                      <a:pt x="19" y="109"/>
                    </a:lnTo>
                    <a:lnTo>
                      <a:pt x="8" y="95"/>
                    </a:lnTo>
                    <a:lnTo>
                      <a:pt x="2" y="81"/>
                    </a:lnTo>
                    <a:lnTo>
                      <a:pt x="0" y="64"/>
                    </a:lnTo>
                    <a:lnTo>
                      <a:pt x="2" y="47"/>
                    </a:lnTo>
                    <a:lnTo>
                      <a:pt x="8" y="32"/>
                    </a:lnTo>
                    <a:lnTo>
                      <a:pt x="19" y="18"/>
                    </a:lnTo>
                    <a:lnTo>
                      <a:pt x="31" y="9"/>
                    </a:lnTo>
                    <a:lnTo>
                      <a:pt x="47" y="3"/>
                    </a:lnTo>
                    <a:lnTo>
                      <a:pt x="64" y="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vert="horz" wrap="square" lIns="91416" tIns="45708" rIns="91416" bIns="45708" numCol="1" anchor="t" anchorCtr="0" compatLnSpc="1">
                <a:prstTxWarp prst="textNoShape">
                  <a:avLst/>
                </a:prstTxWarp>
              </a:bodyPr>
              <a:lstStyle/>
              <a:p>
                <a:pPr marL="0" marR="0" lvl="0" indent="0" algn="l"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1" name="Freeform 167"/>
              <p:cNvSpPr>
                <a:spLocks/>
              </p:cNvSpPr>
              <p:nvPr/>
            </p:nvSpPr>
            <p:spPr bwMode="auto">
              <a:xfrm>
                <a:off x="1492250" y="2655888"/>
                <a:ext cx="93663" cy="69850"/>
              </a:xfrm>
              <a:custGeom>
                <a:avLst/>
                <a:gdLst>
                  <a:gd name="T0" fmla="*/ 231 w 295"/>
                  <a:gd name="T1" fmla="*/ 0 h 222"/>
                  <a:gd name="T2" fmla="*/ 248 w 295"/>
                  <a:gd name="T3" fmla="*/ 2 h 222"/>
                  <a:gd name="T4" fmla="*/ 262 w 295"/>
                  <a:gd name="T5" fmla="*/ 8 h 222"/>
                  <a:gd name="T6" fmla="*/ 276 w 295"/>
                  <a:gd name="T7" fmla="*/ 17 h 222"/>
                  <a:gd name="T8" fmla="*/ 287 w 295"/>
                  <a:gd name="T9" fmla="*/ 31 h 222"/>
                  <a:gd name="T10" fmla="*/ 293 w 295"/>
                  <a:gd name="T11" fmla="*/ 46 h 222"/>
                  <a:gd name="T12" fmla="*/ 295 w 295"/>
                  <a:gd name="T13" fmla="*/ 63 h 222"/>
                  <a:gd name="T14" fmla="*/ 293 w 295"/>
                  <a:gd name="T15" fmla="*/ 80 h 222"/>
                  <a:gd name="T16" fmla="*/ 287 w 295"/>
                  <a:gd name="T17" fmla="*/ 94 h 222"/>
                  <a:gd name="T18" fmla="*/ 277 w 295"/>
                  <a:gd name="T19" fmla="*/ 108 h 222"/>
                  <a:gd name="T20" fmla="*/ 263 w 295"/>
                  <a:gd name="T21" fmla="*/ 118 h 222"/>
                  <a:gd name="T22" fmla="*/ 97 w 295"/>
                  <a:gd name="T23" fmla="*/ 213 h 222"/>
                  <a:gd name="T24" fmla="*/ 81 w 295"/>
                  <a:gd name="T25" fmla="*/ 220 h 222"/>
                  <a:gd name="T26" fmla="*/ 64 w 295"/>
                  <a:gd name="T27" fmla="*/ 222 h 222"/>
                  <a:gd name="T28" fmla="*/ 48 w 295"/>
                  <a:gd name="T29" fmla="*/ 220 h 222"/>
                  <a:gd name="T30" fmla="*/ 33 w 295"/>
                  <a:gd name="T31" fmla="*/ 214 h 222"/>
                  <a:gd name="T32" fmla="*/ 19 w 295"/>
                  <a:gd name="T33" fmla="*/ 204 h 222"/>
                  <a:gd name="T34" fmla="*/ 9 w 295"/>
                  <a:gd name="T35" fmla="*/ 190 h 222"/>
                  <a:gd name="T36" fmla="*/ 2 w 295"/>
                  <a:gd name="T37" fmla="*/ 174 h 222"/>
                  <a:gd name="T38" fmla="*/ 0 w 295"/>
                  <a:gd name="T39" fmla="*/ 158 h 222"/>
                  <a:gd name="T40" fmla="*/ 2 w 295"/>
                  <a:gd name="T41" fmla="*/ 142 h 222"/>
                  <a:gd name="T42" fmla="*/ 9 w 295"/>
                  <a:gd name="T43" fmla="*/ 127 h 222"/>
                  <a:gd name="T44" fmla="*/ 19 w 295"/>
                  <a:gd name="T45" fmla="*/ 114 h 222"/>
                  <a:gd name="T46" fmla="*/ 32 w 295"/>
                  <a:gd name="T47" fmla="*/ 103 h 222"/>
                  <a:gd name="T48" fmla="*/ 198 w 295"/>
                  <a:gd name="T49" fmla="*/ 8 h 222"/>
                  <a:gd name="T50" fmla="*/ 215 w 295"/>
                  <a:gd name="T51" fmla="*/ 2 h 222"/>
                  <a:gd name="T52" fmla="*/ 231 w 295"/>
                  <a:gd name="T5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5" h="222">
                    <a:moveTo>
                      <a:pt x="231" y="0"/>
                    </a:moveTo>
                    <a:lnTo>
                      <a:pt x="248" y="2"/>
                    </a:lnTo>
                    <a:lnTo>
                      <a:pt x="262" y="8"/>
                    </a:lnTo>
                    <a:lnTo>
                      <a:pt x="276" y="17"/>
                    </a:lnTo>
                    <a:lnTo>
                      <a:pt x="287" y="31"/>
                    </a:lnTo>
                    <a:lnTo>
                      <a:pt x="293" y="46"/>
                    </a:lnTo>
                    <a:lnTo>
                      <a:pt x="295" y="63"/>
                    </a:lnTo>
                    <a:lnTo>
                      <a:pt x="293" y="80"/>
                    </a:lnTo>
                    <a:lnTo>
                      <a:pt x="287" y="94"/>
                    </a:lnTo>
                    <a:lnTo>
                      <a:pt x="277" y="108"/>
                    </a:lnTo>
                    <a:lnTo>
                      <a:pt x="263" y="118"/>
                    </a:lnTo>
                    <a:lnTo>
                      <a:pt x="97" y="213"/>
                    </a:lnTo>
                    <a:lnTo>
                      <a:pt x="81" y="220"/>
                    </a:lnTo>
                    <a:lnTo>
                      <a:pt x="64" y="222"/>
                    </a:lnTo>
                    <a:lnTo>
                      <a:pt x="48" y="220"/>
                    </a:lnTo>
                    <a:lnTo>
                      <a:pt x="33" y="214"/>
                    </a:lnTo>
                    <a:lnTo>
                      <a:pt x="19" y="204"/>
                    </a:lnTo>
                    <a:lnTo>
                      <a:pt x="9" y="190"/>
                    </a:lnTo>
                    <a:lnTo>
                      <a:pt x="2" y="174"/>
                    </a:lnTo>
                    <a:lnTo>
                      <a:pt x="0" y="158"/>
                    </a:lnTo>
                    <a:lnTo>
                      <a:pt x="2" y="142"/>
                    </a:lnTo>
                    <a:lnTo>
                      <a:pt x="9" y="127"/>
                    </a:lnTo>
                    <a:lnTo>
                      <a:pt x="19" y="114"/>
                    </a:lnTo>
                    <a:lnTo>
                      <a:pt x="32" y="103"/>
                    </a:lnTo>
                    <a:lnTo>
                      <a:pt x="198" y="8"/>
                    </a:lnTo>
                    <a:lnTo>
                      <a:pt x="215" y="2"/>
                    </a:lnTo>
                    <a:lnTo>
                      <a:pt x="231" y="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vert="horz" wrap="square" lIns="91416" tIns="45708" rIns="91416" bIns="45708" numCol="1" anchor="t" anchorCtr="0" compatLnSpc="1">
                <a:prstTxWarp prst="textNoShape">
                  <a:avLst/>
                </a:prstTxWarp>
              </a:bodyPr>
              <a:lstStyle/>
              <a:p>
                <a:pPr marL="0" marR="0" lvl="0" indent="0" algn="l"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2" name="Freeform 168"/>
              <p:cNvSpPr>
                <a:spLocks/>
              </p:cNvSpPr>
              <p:nvPr/>
            </p:nvSpPr>
            <p:spPr bwMode="auto">
              <a:xfrm>
                <a:off x="1346200" y="2487613"/>
                <a:ext cx="71438" cy="93663"/>
              </a:xfrm>
              <a:custGeom>
                <a:avLst/>
                <a:gdLst>
                  <a:gd name="T0" fmla="*/ 159 w 224"/>
                  <a:gd name="T1" fmla="*/ 0 h 292"/>
                  <a:gd name="T2" fmla="*/ 176 w 224"/>
                  <a:gd name="T3" fmla="*/ 2 h 292"/>
                  <a:gd name="T4" fmla="*/ 192 w 224"/>
                  <a:gd name="T5" fmla="*/ 9 h 292"/>
                  <a:gd name="T6" fmla="*/ 206 w 224"/>
                  <a:gd name="T7" fmla="*/ 20 h 292"/>
                  <a:gd name="T8" fmla="*/ 216 w 224"/>
                  <a:gd name="T9" fmla="*/ 32 h 292"/>
                  <a:gd name="T10" fmla="*/ 222 w 224"/>
                  <a:gd name="T11" fmla="*/ 48 h 292"/>
                  <a:gd name="T12" fmla="*/ 224 w 224"/>
                  <a:gd name="T13" fmla="*/ 63 h 292"/>
                  <a:gd name="T14" fmla="*/ 222 w 224"/>
                  <a:gd name="T15" fmla="*/ 80 h 292"/>
                  <a:gd name="T16" fmla="*/ 216 w 224"/>
                  <a:gd name="T17" fmla="*/ 96 h 292"/>
                  <a:gd name="T18" fmla="*/ 120 w 224"/>
                  <a:gd name="T19" fmla="*/ 261 h 292"/>
                  <a:gd name="T20" fmla="*/ 109 w 224"/>
                  <a:gd name="T21" fmla="*/ 275 h 292"/>
                  <a:gd name="T22" fmla="*/ 95 w 224"/>
                  <a:gd name="T23" fmla="*/ 285 h 292"/>
                  <a:gd name="T24" fmla="*/ 81 w 224"/>
                  <a:gd name="T25" fmla="*/ 290 h 292"/>
                  <a:gd name="T26" fmla="*/ 64 w 224"/>
                  <a:gd name="T27" fmla="*/ 292 h 292"/>
                  <a:gd name="T28" fmla="*/ 48 w 224"/>
                  <a:gd name="T29" fmla="*/ 290 h 292"/>
                  <a:gd name="T30" fmla="*/ 33 w 224"/>
                  <a:gd name="T31" fmla="*/ 284 h 292"/>
                  <a:gd name="T32" fmla="*/ 18 w 224"/>
                  <a:gd name="T33" fmla="*/ 274 h 292"/>
                  <a:gd name="T34" fmla="*/ 8 w 224"/>
                  <a:gd name="T35" fmla="*/ 261 h 292"/>
                  <a:gd name="T36" fmla="*/ 2 w 224"/>
                  <a:gd name="T37" fmla="*/ 246 h 292"/>
                  <a:gd name="T38" fmla="*/ 0 w 224"/>
                  <a:gd name="T39" fmla="*/ 230 h 292"/>
                  <a:gd name="T40" fmla="*/ 2 w 224"/>
                  <a:gd name="T41" fmla="*/ 213 h 292"/>
                  <a:gd name="T42" fmla="*/ 8 w 224"/>
                  <a:gd name="T43" fmla="*/ 198 h 292"/>
                  <a:gd name="T44" fmla="*/ 105 w 224"/>
                  <a:gd name="T45" fmla="*/ 32 h 292"/>
                  <a:gd name="T46" fmla="*/ 115 w 224"/>
                  <a:gd name="T47" fmla="*/ 19 h 292"/>
                  <a:gd name="T48" fmla="*/ 129 w 224"/>
                  <a:gd name="T49" fmla="*/ 8 h 292"/>
                  <a:gd name="T50" fmla="*/ 144 w 224"/>
                  <a:gd name="T51" fmla="*/ 2 h 292"/>
                  <a:gd name="T52" fmla="*/ 159 w 224"/>
                  <a:gd name="T53"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4" h="292">
                    <a:moveTo>
                      <a:pt x="159" y="0"/>
                    </a:moveTo>
                    <a:lnTo>
                      <a:pt x="176" y="2"/>
                    </a:lnTo>
                    <a:lnTo>
                      <a:pt x="192" y="9"/>
                    </a:lnTo>
                    <a:lnTo>
                      <a:pt x="206" y="20"/>
                    </a:lnTo>
                    <a:lnTo>
                      <a:pt x="216" y="32"/>
                    </a:lnTo>
                    <a:lnTo>
                      <a:pt x="222" y="48"/>
                    </a:lnTo>
                    <a:lnTo>
                      <a:pt x="224" y="63"/>
                    </a:lnTo>
                    <a:lnTo>
                      <a:pt x="222" y="80"/>
                    </a:lnTo>
                    <a:lnTo>
                      <a:pt x="216" y="96"/>
                    </a:lnTo>
                    <a:lnTo>
                      <a:pt x="120" y="261"/>
                    </a:lnTo>
                    <a:lnTo>
                      <a:pt x="109" y="275"/>
                    </a:lnTo>
                    <a:lnTo>
                      <a:pt x="95" y="285"/>
                    </a:lnTo>
                    <a:lnTo>
                      <a:pt x="81" y="290"/>
                    </a:lnTo>
                    <a:lnTo>
                      <a:pt x="64" y="292"/>
                    </a:lnTo>
                    <a:lnTo>
                      <a:pt x="48" y="290"/>
                    </a:lnTo>
                    <a:lnTo>
                      <a:pt x="33" y="284"/>
                    </a:lnTo>
                    <a:lnTo>
                      <a:pt x="18" y="274"/>
                    </a:lnTo>
                    <a:lnTo>
                      <a:pt x="8" y="261"/>
                    </a:lnTo>
                    <a:lnTo>
                      <a:pt x="2" y="246"/>
                    </a:lnTo>
                    <a:lnTo>
                      <a:pt x="0" y="230"/>
                    </a:lnTo>
                    <a:lnTo>
                      <a:pt x="2" y="213"/>
                    </a:lnTo>
                    <a:lnTo>
                      <a:pt x="8" y="198"/>
                    </a:lnTo>
                    <a:lnTo>
                      <a:pt x="105" y="32"/>
                    </a:lnTo>
                    <a:lnTo>
                      <a:pt x="115" y="19"/>
                    </a:lnTo>
                    <a:lnTo>
                      <a:pt x="129" y="8"/>
                    </a:lnTo>
                    <a:lnTo>
                      <a:pt x="144" y="2"/>
                    </a:lnTo>
                    <a:lnTo>
                      <a:pt x="159" y="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vert="horz" wrap="square" lIns="91416" tIns="45708" rIns="91416" bIns="45708" numCol="1" anchor="t" anchorCtr="0" compatLnSpc="1">
                <a:prstTxWarp prst="textNoShape">
                  <a:avLst/>
                </a:prstTxWarp>
              </a:bodyPr>
              <a:lstStyle/>
              <a:p>
                <a:pPr marL="0" marR="0" lvl="0" indent="0" algn="l"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3" name="Freeform 169"/>
              <p:cNvSpPr>
                <a:spLocks/>
              </p:cNvSpPr>
              <p:nvPr/>
            </p:nvSpPr>
            <p:spPr bwMode="auto">
              <a:xfrm>
                <a:off x="1119188" y="2732088"/>
                <a:ext cx="96838" cy="315913"/>
              </a:xfrm>
              <a:custGeom>
                <a:avLst/>
                <a:gdLst>
                  <a:gd name="T0" fmla="*/ 154 w 308"/>
                  <a:gd name="T1" fmla="*/ 0 h 992"/>
                  <a:gd name="T2" fmla="*/ 185 w 308"/>
                  <a:gd name="T3" fmla="*/ 2 h 992"/>
                  <a:gd name="T4" fmla="*/ 213 w 308"/>
                  <a:gd name="T5" fmla="*/ 7 h 992"/>
                  <a:gd name="T6" fmla="*/ 238 w 308"/>
                  <a:gd name="T7" fmla="*/ 17 h 992"/>
                  <a:gd name="T8" fmla="*/ 259 w 308"/>
                  <a:gd name="T9" fmla="*/ 30 h 992"/>
                  <a:gd name="T10" fmla="*/ 277 w 308"/>
                  <a:gd name="T11" fmla="*/ 47 h 992"/>
                  <a:gd name="T12" fmla="*/ 290 w 308"/>
                  <a:gd name="T13" fmla="*/ 67 h 992"/>
                  <a:gd name="T14" fmla="*/ 301 w 308"/>
                  <a:gd name="T15" fmla="*/ 91 h 992"/>
                  <a:gd name="T16" fmla="*/ 306 w 308"/>
                  <a:gd name="T17" fmla="*/ 119 h 992"/>
                  <a:gd name="T18" fmla="*/ 308 w 308"/>
                  <a:gd name="T19" fmla="*/ 150 h 992"/>
                  <a:gd name="T20" fmla="*/ 308 w 308"/>
                  <a:gd name="T21" fmla="*/ 375 h 992"/>
                  <a:gd name="T22" fmla="*/ 307 w 308"/>
                  <a:gd name="T23" fmla="*/ 405 h 992"/>
                  <a:gd name="T24" fmla="*/ 304 w 308"/>
                  <a:gd name="T25" fmla="*/ 435 h 992"/>
                  <a:gd name="T26" fmla="*/ 301 w 308"/>
                  <a:gd name="T27" fmla="*/ 467 h 992"/>
                  <a:gd name="T28" fmla="*/ 240 w 308"/>
                  <a:gd name="T29" fmla="*/ 920 h 992"/>
                  <a:gd name="T30" fmla="*/ 236 w 308"/>
                  <a:gd name="T31" fmla="*/ 942 h 992"/>
                  <a:gd name="T32" fmla="*/ 228 w 308"/>
                  <a:gd name="T33" fmla="*/ 960 h 992"/>
                  <a:gd name="T34" fmla="*/ 219 w 308"/>
                  <a:gd name="T35" fmla="*/ 972 h 992"/>
                  <a:gd name="T36" fmla="*/ 206 w 308"/>
                  <a:gd name="T37" fmla="*/ 982 h 992"/>
                  <a:gd name="T38" fmla="*/ 192 w 308"/>
                  <a:gd name="T39" fmla="*/ 988 h 992"/>
                  <a:gd name="T40" fmla="*/ 174 w 308"/>
                  <a:gd name="T41" fmla="*/ 991 h 992"/>
                  <a:gd name="T42" fmla="*/ 154 w 308"/>
                  <a:gd name="T43" fmla="*/ 992 h 992"/>
                  <a:gd name="T44" fmla="*/ 134 w 308"/>
                  <a:gd name="T45" fmla="*/ 991 h 992"/>
                  <a:gd name="T46" fmla="*/ 116 w 308"/>
                  <a:gd name="T47" fmla="*/ 988 h 992"/>
                  <a:gd name="T48" fmla="*/ 102 w 308"/>
                  <a:gd name="T49" fmla="*/ 982 h 992"/>
                  <a:gd name="T50" fmla="*/ 89 w 308"/>
                  <a:gd name="T51" fmla="*/ 972 h 992"/>
                  <a:gd name="T52" fmla="*/ 79 w 308"/>
                  <a:gd name="T53" fmla="*/ 960 h 992"/>
                  <a:gd name="T54" fmla="*/ 72 w 308"/>
                  <a:gd name="T55" fmla="*/ 942 h 992"/>
                  <a:gd name="T56" fmla="*/ 68 w 308"/>
                  <a:gd name="T57" fmla="*/ 920 h 992"/>
                  <a:gd name="T58" fmla="*/ 7 w 308"/>
                  <a:gd name="T59" fmla="*/ 467 h 992"/>
                  <a:gd name="T60" fmla="*/ 4 w 308"/>
                  <a:gd name="T61" fmla="*/ 435 h 992"/>
                  <a:gd name="T62" fmla="*/ 1 w 308"/>
                  <a:gd name="T63" fmla="*/ 405 h 992"/>
                  <a:gd name="T64" fmla="*/ 0 w 308"/>
                  <a:gd name="T65" fmla="*/ 375 h 992"/>
                  <a:gd name="T66" fmla="*/ 0 w 308"/>
                  <a:gd name="T67" fmla="*/ 150 h 992"/>
                  <a:gd name="T68" fmla="*/ 2 w 308"/>
                  <a:gd name="T69" fmla="*/ 119 h 992"/>
                  <a:gd name="T70" fmla="*/ 7 w 308"/>
                  <a:gd name="T71" fmla="*/ 91 h 992"/>
                  <a:gd name="T72" fmla="*/ 18 w 308"/>
                  <a:gd name="T73" fmla="*/ 67 h 992"/>
                  <a:gd name="T74" fmla="*/ 31 w 308"/>
                  <a:gd name="T75" fmla="*/ 47 h 992"/>
                  <a:gd name="T76" fmla="*/ 49 w 308"/>
                  <a:gd name="T77" fmla="*/ 30 h 992"/>
                  <a:gd name="T78" fmla="*/ 70 w 308"/>
                  <a:gd name="T79" fmla="*/ 17 h 992"/>
                  <a:gd name="T80" fmla="*/ 95 w 308"/>
                  <a:gd name="T81" fmla="*/ 7 h 992"/>
                  <a:gd name="T82" fmla="*/ 122 w 308"/>
                  <a:gd name="T83" fmla="*/ 2 h 992"/>
                  <a:gd name="T84" fmla="*/ 154 w 308"/>
                  <a:gd name="T85" fmla="*/ 0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8" h="992">
                    <a:moveTo>
                      <a:pt x="154" y="0"/>
                    </a:moveTo>
                    <a:lnTo>
                      <a:pt x="185" y="2"/>
                    </a:lnTo>
                    <a:lnTo>
                      <a:pt x="213" y="7"/>
                    </a:lnTo>
                    <a:lnTo>
                      <a:pt x="238" y="17"/>
                    </a:lnTo>
                    <a:lnTo>
                      <a:pt x="259" y="30"/>
                    </a:lnTo>
                    <a:lnTo>
                      <a:pt x="277" y="47"/>
                    </a:lnTo>
                    <a:lnTo>
                      <a:pt x="290" y="67"/>
                    </a:lnTo>
                    <a:lnTo>
                      <a:pt x="301" y="91"/>
                    </a:lnTo>
                    <a:lnTo>
                      <a:pt x="306" y="119"/>
                    </a:lnTo>
                    <a:lnTo>
                      <a:pt x="308" y="150"/>
                    </a:lnTo>
                    <a:lnTo>
                      <a:pt x="308" y="375"/>
                    </a:lnTo>
                    <a:lnTo>
                      <a:pt x="307" y="405"/>
                    </a:lnTo>
                    <a:lnTo>
                      <a:pt x="304" y="435"/>
                    </a:lnTo>
                    <a:lnTo>
                      <a:pt x="301" y="467"/>
                    </a:lnTo>
                    <a:lnTo>
                      <a:pt x="240" y="920"/>
                    </a:lnTo>
                    <a:lnTo>
                      <a:pt x="236" y="942"/>
                    </a:lnTo>
                    <a:lnTo>
                      <a:pt x="228" y="960"/>
                    </a:lnTo>
                    <a:lnTo>
                      <a:pt x="219" y="972"/>
                    </a:lnTo>
                    <a:lnTo>
                      <a:pt x="206" y="982"/>
                    </a:lnTo>
                    <a:lnTo>
                      <a:pt x="192" y="988"/>
                    </a:lnTo>
                    <a:lnTo>
                      <a:pt x="174" y="991"/>
                    </a:lnTo>
                    <a:lnTo>
                      <a:pt x="154" y="992"/>
                    </a:lnTo>
                    <a:lnTo>
                      <a:pt x="134" y="991"/>
                    </a:lnTo>
                    <a:lnTo>
                      <a:pt x="116" y="988"/>
                    </a:lnTo>
                    <a:lnTo>
                      <a:pt x="102" y="982"/>
                    </a:lnTo>
                    <a:lnTo>
                      <a:pt x="89" y="972"/>
                    </a:lnTo>
                    <a:lnTo>
                      <a:pt x="79" y="960"/>
                    </a:lnTo>
                    <a:lnTo>
                      <a:pt x="72" y="942"/>
                    </a:lnTo>
                    <a:lnTo>
                      <a:pt x="68" y="920"/>
                    </a:lnTo>
                    <a:lnTo>
                      <a:pt x="7" y="467"/>
                    </a:lnTo>
                    <a:lnTo>
                      <a:pt x="4" y="435"/>
                    </a:lnTo>
                    <a:lnTo>
                      <a:pt x="1" y="405"/>
                    </a:lnTo>
                    <a:lnTo>
                      <a:pt x="0" y="375"/>
                    </a:lnTo>
                    <a:lnTo>
                      <a:pt x="0" y="150"/>
                    </a:lnTo>
                    <a:lnTo>
                      <a:pt x="2" y="119"/>
                    </a:lnTo>
                    <a:lnTo>
                      <a:pt x="7" y="91"/>
                    </a:lnTo>
                    <a:lnTo>
                      <a:pt x="18" y="67"/>
                    </a:lnTo>
                    <a:lnTo>
                      <a:pt x="31" y="47"/>
                    </a:lnTo>
                    <a:lnTo>
                      <a:pt x="49" y="30"/>
                    </a:lnTo>
                    <a:lnTo>
                      <a:pt x="70" y="17"/>
                    </a:lnTo>
                    <a:lnTo>
                      <a:pt x="95" y="7"/>
                    </a:lnTo>
                    <a:lnTo>
                      <a:pt x="122" y="2"/>
                    </a:lnTo>
                    <a:lnTo>
                      <a:pt x="154" y="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vert="horz" wrap="square" lIns="91416" tIns="45708" rIns="91416" bIns="45708" numCol="1" anchor="t" anchorCtr="0" compatLnSpc="1">
                <a:prstTxWarp prst="textNoShape">
                  <a:avLst/>
                </a:prstTxWarp>
              </a:bodyPr>
              <a:lstStyle/>
              <a:p>
                <a:pPr marL="0" marR="0" lvl="0" indent="0" algn="l"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4" name="Freeform 170"/>
              <p:cNvSpPr>
                <a:spLocks/>
              </p:cNvSpPr>
              <p:nvPr/>
            </p:nvSpPr>
            <p:spPr bwMode="auto">
              <a:xfrm>
                <a:off x="1116013" y="3087688"/>
                <a:ext cx="103188" cy="101600"/>
              </a:xfrm>
              <a:custGeom>
                <a:avLst/>
                <a:gdLst>
                  <a:gd name="T0" fmla="*/ 161 w 321"/>
                  <a:gd name="T1" fmla="*/ 0 h 319"/>
                  <a:gd name="T2" fmla="*/ 193 w 321"/>
                  <a:gd name="T3" fmla="*/ 4 h 319"/>
                  <a:gd name="T4" fmla="*/ 223 w 321"/>
                  <a:gd name="T5" fmla="*/ 14 h 319"/>
                  <a:gd name="T6" fmla="*/ 250 w 321"/>
                  <a:gd name="T7" fmla="*/ 28 h 319"/>
                  <a:gd name="T8" fmla="*/ 274 w 321"/>
                  <a:gd name="T9" fmla="*/ 47 h 319"/>
                  <a:gd name="T10" fmla="*/ 294 w 321"/>
                  <a:gd name="T11" fmla="*/ 71 h 319"/>
                  <a:gd name="T12" fmla="*/ 309 w 321"/>
                  <a:gd name="T13" fmla="*/ 98 h 319"/>
                  <a:gd name="T14" fmla="*/ 318 w 321"/>
                  <a:gd name="T15" fmla="*/ 128 h 319"/>
                  <a:gd name="T16" fmla="*/ 321 w 321"/>
                  <a:gd name="T17" fmla="*/ 159 h 319"/>
                  <a:gd name="T18" fmla="*/ 318 w 321"/>
                  <a:gd name="T19" fmla="*/ 192 h 319"/>
                  <a:gd name="T20" fmla="*/ 309 w 321"/>
                  <a:gd name="T21" fmla="*/ 222 h 319"/>
                  <a:gd name="T22" fmla="*/ 294 w 321"/>
                  <a:gd name="T23" fmla="*/ 249 h 319"/>
                  <a:gd name="T24" fmla="*/ 274 w 321"/>
                  <a:gd name="T25" fmla="*/ 272 h 319"/>
                  <a:gd name="T26" fmla="*/ 250 w 321"/>
                  <a:gd name="T27" fmla="*/ 292 h 319"/>
                  <a:gd name="T28" fmla="*/ 223 w 321"/>
                  <a:gd name="T29" fmla="*/ 306 h 319"/>
                  <a:gd name="T30" fmla="*/ 193 w 321"/>
                  <a:gd name="T31" fmla="*/ 316 h 319"/>
                  <a:gd name="T32" fmla="*/ 161 w 321"/>
                  <a:gd name="T33" fmla="*/ 319 h 319"/>
                  <a:gd name="T34" fmla="*/ 128 w 321"/>
                  <a:gd name="T35" fmla="*/ 316 h 319"/>
                  <a:gd name="T36" fmla="*/ 99 w 321"/>
                  <a:gd name="T37" fmla="*/ 306 h 319"/>
                  <a:gd name="T38" fmla="*/ 72 w 321"/>
                  <a:gd name="T39" fmla="*/ 292 h 319"/>
                  <a:gd name="T40" fmla="*/ 48 w 321"/>
                  <a:gd name="T41" fmla="*/ 272 h 319"/>
                  <a:gd name="T42" fmla="*/ 28 w 321"/>
                  <a:gd name="T43" fmla="*/ 249 h 319"/>
                  <a:gd name="T44" fmla="*/ 13 w 321"/>
                  <a:gd name="T45" fmla="*/ 222 h 319"/>
                  <a:gd name="T46" fmla="*/ 4 w 321"/>
                  <a:gd name="T47" fmla="*/ 192 h 319"/>
                  <a:gd name="T48" fmla="*/ 0 w 321"/>
                  <a:gd name="T49" fmla="*/ 159 h 319"/>
                  <a:gd name="T50" fmla="*/ 4 w 321"/>
                  <a:gd name="T51" fmla="*/ 128 h 319"/>
                  <a:gd name="T52" fmla="*/ 13 w 321"/>
                  <a:gd name="T53" fmla="*/ 98 h 319"/>
                  <a:gd name="T54" fmla="*/ 28 w 321"/>
                  <a:gd name="T55" fmla="*/ 71 h 319"/>
                  <a:gd name="T56" fmla="*/ 48 w 321"/>
                  <a:gd name="T57" fmla="*/ 47 h 319"/>
                  <a:gd name="T58" fmla="*/ 72 w 321"/>
                  <a:gd name="T59" fmla="*/ 28 h 319"/>
                  <a:gd name="T60" fmla="*/ 99 w 321"/>
                  <a:gd name="T61" fmla="*/ 14 h 319"/>
                  <a:gd name="T62" fmla="*/ 128 w 321"/>
                  <a:gd name="T63" fmla="*/ 4 h 319"/>
                  <a:gd name="T64" fmla="*/ 161 w 321"/>
                  <a:gd name="T65"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1" h="319">
                    <a:moveTo>
                      <a:pt x="161" y="0"/>
                    </a:moveTo>
                    <a:lnTo>
                      <a:pt x="193" y="4"/>
                    </a:lnTo>
                    <a:lnTo>
                      <a:pt x="223" y="14"/>
                    </a:lnTo>
                    <a:lnTo>
                      <a:pt x="250" y="28"/>
                    </a:lnTo>
                    <a:lnTo>
                      <a:pt x="274" y="47"/>
                    </a:lnTo>
                    <a:lnTo>
                      <a:pt x="294" y="71"/>
                    </a:lnTo>
                    <a:lnTo>
                      <a:pt x="309" y="98"/>
                    </a:lnTo>
                    <a:lnTo>
                      <a:pt x="318" y="128"/>
                    </a:lnTo>
                    <a:lnTo>
                      <a:pt x="321" y="159"/>
                    </a:lnTo>
                    <a:lnTo>
                      <a:pt x="318" y="192"/>
                    </a:lnTo>
                    <a:lnTo>
                      <a:pt x="309" y="222"/>
                    </a:lnTo>
                    <a:lnTo>
                      <a:pt x="294" y="249"/>
                    </a:lnTo>
                    <a:lnTo>
                      <a:pt x="274" y="272"/>
                    </a:lnTo>
                    <a:lnTo>
                      <a:pt x="250" y="292"/>
                    </a:lnTo>
                    <a:lnTo>
                      <a:pt x="223" y="306"/>
                    </a:lnTo>
                    <a:lnTo>
                      <a:pt x="193" y="316"/>
                    </a:lnTo>
                    <a:lnTo>
                      <a:pt x="161" y="319"/>
                    </a:lnTo>
                    <a:lnTo>
                      <a:pt x="128" y="316"/>
                    </a:lnTo>
                    <a:lnTo>
                      <a:pt x="99" y="306"/>
                    </a:lnTo>
                    <a:lnTo>
                      <a:pt x="72" y="292"/>
                    </a:lnTo>
                    <a:lnTo>
                      <a:pt x="48" y="272"/>
                    </a:lnTo>
                    <a:lnTo>
                      <a:pt x="28" y="249"/>
                    </a:lnTo>
                    <a:lnTo>
                      <a:pt x="13" y="222"/>
                    </a:lnTo>
                    <a:lnTo>
                      <a:pt x="4" y="192"/>
                    </a:lnTo>
                    <a:lnTo>
                      <a:pt x="0" y="159"/>
                    </a:lnTo>
                    <a:lnTo>
                      <a:pt x="4" y="128"/>
                    </a:lnTo>
                    <a:lnTo>
                      <a:pt x="13" y="98"/>
                    </a:lnTo>
                    <a:lnTo>
                      <a:pt x="28" y="71"/>
                    </a:lnTo>
                    <a:lnTo>
                      <a:pt x="48" y="47"/>
                    </a:lnTo>
                    <a:lnTo>
                      <a:pt x="72" y="28"/>
                    </a:lnTo>
                    <a:lnTo>
                      <a:pt x="99" y="14"/>
                    </a:lnTo>
                    <a:lnTo>
                      <a:pt x="128" y="4"/>
                    </a:lnTo>
                    <a:lnTo>
                      <a:pt x="161" y="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vert="horz" wrap="square" lIns="91416" tIns="45708" rIns="91416" bIns="45708" numCol="1" anchor="t" anchorCtr="0" compatLnSpc="1">
                <a:prstTxWarp prst="textNoShape">
                  <a:avLst/>
                </a:prstTxWarp>
              </a:bodyPr>
              <a:lstStyle/>
              <a:p>
                <a:pPr marL="0" marR="0" lvl="0" indent="0" algn="l"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sp>
        <p:nvSpPr>
          <p:cNvPr id="86" name="Title 1">
            <a:extLst>
              <a:ext uri="{FF2B5EF4-FFF2-40B4-BE49-F238E27FC236}">
                <a16:creationId xmlns:a16="http://schemas.microsoft.com/office/drawing/2014/main" id="{09E10C35-50AD-4A5D-5678-FBB154FBA175}"/>
              </a:ext>
            </a:extLst>
          </p:cNvPr>
          <p:cNvSpPr txBox="1">
            <a:spLocks/>
          </p:cNvSpPr>
          <p:nvPr/>
        </p:nvSpPr>
        <p:spPr>
          <a:xfrm>
            <a:off x="1588" y="-66315"/>
            <a:ext cx="12188825" cy="89784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ormAutofit/>
          </a:bodyPr>
          <a:lstStyle>
            <a:lvl1pPr algn="l" defTabSz="1218987" rtl="0" eaLnBrk="1" latinLnBrk="0" hangingPunct="1">
              <a:spcBef>
                <a:spcPct val="0"/>
              </a:spcBef>
              <a:buNone/>
              <a:defRPr sz="3600" kern="1200">
                <a:solidFill>
                  <a:schemeClr val="tx1">
                    <a:lumMod val="75000"/>
                    <a:lumOff val="25000"/>
                  </a:schemeClr>
                </a:solidFill>
                <a:latin typeface="+mj-lt"/>
                <a:ea typeface="+mj-ea"/>
                <a:cs typeface="Arial" panose="020B0604020202020204" pitchFamily="34" charset="0"/>
              </a:defRPr>
            </a:lvl1pPr>
          </a:lstStyle>
          <a:p>
            <a:pPr marL="0" marR="0" lvl="0" indent="0" algn="ctr" defTabSz="1218621" rtl="0" eaLnBrk="1" fontAlgn="auto" latinLnBrk="0" hangingPunct="1">
              <a:lnSpc>
                <a:spcPct val="100000"/>
              </a:lnSpc>
              <a:spcBef>
                <a:spcPct val="0"/>
              </a:spcBef>
              <a:spcAft>
                <a:spcPts val="0"/>
              </a:spcAft>
              <a:buClrTx/>
              <a:buSzTx/>
              <a:buFontTx/>
              <a:buNone/>
              <a:tabLst/>
              <a:defRPr/>
            </a:pPr>
            <a:r>
              <a:rPr kumimoji="0" lang="vi-VN" sz="5198"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Times New Roman" panose="02020603050405020304" pitchFamily="18" charset="0"/>
                <a:cs typeface="Arial" panose="020B0604020202020204" pitchFamily="34" charset="0"/>
              </a:rPr>
              <a:t>Quy trình thiết kế chủ đề STEM</a:t>
            </a:r>
            <a:endParaRPr kumimoji="0" lang="en-GB" sz="5198"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a:ea typeface="+mj-ea"/>
              <a:cs typeface="Arial" panose="020B0604020202020204" pitchFamily="34" charset="0"/>
            </a:endParaRPr>
          </a:p>
        </p:txBody>
      </p:sp>
      <p:sp>
        <p:nvSpPr>
          <p:cNvPr id="27" name="Rectangle 26"/>
          <p:cNvSpPr/>
          <p:nvPr/>
        </p:nvSpPr>
        <p:spPr>
          <a:xfrm>
            <a:off x="-475414" y="828625"/>
            <a:ext cx="755581" cy="6856214"/>
          </a:xfrm>
          <a:prstGeom prst="rect">
            <a:avLst/>
          </a:prstGeom>
          <a:solidFill>
            <a:schemeClr val="accent4"/>
          </a:solidFill>
          <a:ln>
            <a:noFill/>
          </a:ln>
          <a:effectLst>
            <a:outerShdw blurRad="254000" dist="38100" sx="106000" sy="106000" algn="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35223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CD6780E-513A-D447-EDE9-FB914BA31BBA}"/>
              </a:ext>
            </a:extLst>
          </p:cNvPr>
          <p:cNvGrpSpPr/>
          <p:nvPr/>
        </p:nvGrpSpPr>
        <p:grpSpPr>
          <a:xfrm>
            <a:off x="-377365" y="710156"/>
            <a:ext cx="2742486" cy="6856214"/>
            <a:chOff x="-407148" y="425669"/>
            <a:chExt cx="2743200" cy="6858000"/>
          </a:xfrm>
        </p:grpSpPr>
        <p:sp>
          <p:nvSpPr>
            <p:cNvPr id="7" name="Rectangle 6"/>
            <p:cNvSpPr/>
            <p:nvPr/>
          </p:nvSpPr>
          <p:spPr>
            <a:xfrm>
              <a:off x="278652" y="425669"/>
              <a:ext cx="2057400" cy="6858000"/>
            </a:xfrm>
            <a:prstGeom prst="rect">
              <a:avLst/>
            </a:prstGeom>
            <a:solidFill>
              <a:schemeClr val="accent4"/>
            </a:solidFill>
            <a:ln>
              <a:noFill/>
            </a:ln>
            <a:effectLst>
              <a:outerShdw blurRad="254000" dist="38100" sx="106000" sy="106000" algn="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Oval 7"/>
            <p:cNvSpPr/>
            <p:nvPr/>
          </p:nvSpPr>
          <p:spPr>
            <a:xfrm>
              <a:off x="-407148" y="654269"/>
              <a:ext cx="1981200" cy="1981200"/>
            </a:xfrm>
            <a:prstGeom prst="ellipse">
              <a:avLst/>
            </a:prstGeom>
            <a:solidFill>
              <a:schemeClr val="accent3"/>
            </a:solidFill>
            <a:ln>
              <a:noFill/>
            </a:ln>
            <a:effectLst>
              <a:outerShdw blurRad="165100" dist="381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39913" rtlCol="0" anchor="ctr"/>
            <a:lstStyle/>
            <a:p>
              <a:pPr marL="0" marR="0" lvl="0" indent="0" algn="ctr" defTabSz="1218621" rtl="0" eaLnBrk="1" fontAlgn="auto" latinLnBrk="0" hangingPunct="1">
                <a:lnSpc>
                  <a:spcPct val="100000"/>
                </a:lnSpc>
                <a:spcBef>
                  <a:spcPts val="0"/>
                </a:spcBef>
                <a:spcAft>
                  <a:spcPts val="0"/>
                </a:spcAft>
                <a:buClrTx/>
                <a:buSzTx/>
                <a:buFontTx/>
                <a:buNone/>
                <a:tabLst/>
                <a:defRPr/>
              </a:pPr>
              <a:r>
                <a:rPr kumimoji="0" lang="en-US" sz="4799"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6" name="TextBox 5"/>
            <p:cNvSpPr txBox="1"/>
            <p:nvPr/>
          </p:nvSpPr>
          <p:spPr>
            <a:xfrm>
              <a:off x="311248" y="4468050"/>
              <a:ext cx="2018723" cy="461665"/>
            </a:xfrm>
            <a:prstGeom prst="rect">
              <a:avLst/>
            </a:prstGeom>
            <a:noFill/>
          </p:spPr>
          <p:txBody>
            <a:bodyPr wrap="square" rtlCol="0">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2399"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Tìm</a:t>
              </a:r>
              <a:r>
                <a:rPr kumimoji="0" lang="en-US" sz="2399"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ý </a:t>
              </a:r>
              <a:r>
                <a:rPr kumimoji="0" lang="en-US" sz="2399"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tưởng</a:t>
              </a:r>
              <a:endParaRPr kumimoji="0" lang="en-US" sz="2399"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grpSp>
          <p:nvGrpSpPr>
            <p:cNvPr id="42" name="Group 41"/>
            <p:cNvGrpSpPr/>
            <p:nvPr/>
          </p:nvGrpSpPr>
          <p:grpSpPr>
            <a:xfrm>
              <a:off x="777770" y="2925542"/>
              <a:ext cx="1085680" cy="1191908"/>
              <a:chOff x="688975" y="2427288"/>
              <a:chExt cx="957263" cy="1050925"/>
            </a:xfrm>
            <a:solidFill>
              <a:schemeClr val="tx2">
                <a:lumMod val="50000"/>
              </a:schemeClr>
            </a:solidFill>
          </p:grpSpPr>
          <p:sp>
            <p:nvSpPr>
              <p:cNvPr id="43" name="Freeform 159"/>
              <p:cNvSpPr>
                <a:spLocks noEditPoints="1"/>
              </p:cNvSpPr>
              <p:nvPr/>
            </p:nvSpPr>
            <p:spPr bwMode="auto">
              <a:xfrm>
                <a:off x="846138" y="2589213"/>
                <a:ext cx="644525" cy="889000"/>
              </a:xfrm>
              <a:custGeom>
                <a:avLst/>
                <a:gdLst>
                  <a:gd name="T0" fmla="*/ 751 w 2030"/>
                  <a:gd name="T1" fmla="*/ 300 h 2803"/>
                  <a:gd name="T2" fmla="*/ 479 w 2030"/>
                  <a:gd name="T3" fmla="*/ 467 h 2803"/>
                  <a:gd name="T4" fmla="*/ 304 w 2030"/>
                  <a:gd name="T5" fmla="*/ 724 h 2803"/>
                  <a:gd name="T6" fmla="*/ 259 w 2030"/>
                  <a:gd name="T7" fmla="*/ 1035 h 2803"/>
                  <a:gd name="T8" fmla="*/ 313 w 2030"/>
                  <a:gd name="T9" fmla="*/ 1285 h 2803"/>
                  <a:gd name="T10" fmla="*/ 414 w 2030"/>
                  <a:gd name="T11" fmla="*/ 1473 h 2803"/>
                  <a:gd name="T12" fmla="*/ 530 w 2030"/>
                  <a:gd name="T13" fmla="*/ 1648 h 2803"/>
                  <a:gd name="T14" fmla="*/ 603 w 2030"/>
                  <a:gd name="T15" fmla="*/ 1845 h 2803"/>
                  <a:gd name="T16" fmla="*/ 647 w 2030"/>
                  <a:gd name="T17" fmla="*/ 1980 h 2803"/>
                  <a:gd name="T18" fmla="*/ 1346 w 2030"/>
                  <a:gd name="T19" fmla="*/ 2014 h 2803"/>
                  <a:gd name="T20" fmla="*/ 1422 w 2030"/>
                  <a:gd name="T21" fmla="*/ 1915 h 2803"/>
                  <a:gd name="T22" fmla="*/ 1461 w 2030"/>
                  <a:gd name="T23" fmla="*/ 1723 h 2803"/>
                  <a:gd name="T24" fmla="*/ 1571 w 2030"/>
                  <a:gd name="T25" fmla="*/ 1540 h 2803"/>
                  <a:gd name="T26" fmla="*/ 1679 w 2030"/>
                  <a:gd name="T27" fmla="*/ 1366 h 2803"/>
                  <a:gd name="T28" fmla="*/ 1757 w 2030"/>
                  <a:gd name="T29" fmla="*/ 1144 h 2803"/>
                  <a:gd name="T30" fmla="*/ 1762 w 2030"/>
                  <a:gd name="T31" fmla="*/ 846 h 2803"/>
                  <a:gd name="T32" fmla="*/ 1635 w 2030"/>
                  <a:gd name="T33" fmla="*/ 560 h 2803"/>
                  <a:gd name="T34" fmla="*/ 1398 w 2030"/>
                  <a:gd name="T35" fmla="*/ 353 h 2803"/>
                  <a:gd name="T36" fmla="*/ 1084 w 2030"/>
                  <a:gd name="T37" fmla="*/ 259 h 2803"/>
                  <a:gd name="T38" fmla="*/ 1258 w 2030"/>
                  <a:gd name="T39" fmla="*/ 30 h 2803"/>
                  <a:gd name="T40" fmla="*/ 1614 w 2030"/>
                  <a:gd name="T41" fmla="*/ 189 h 2803"/>
                  <a:gd name="T42" fmla="*/ 1878 w 2030"/>
                  <a:gd name="T43" fmla="*/ 462 h 2803"/>
                  <a:gd name="T44" fmla="*/ 2016 w 2030"/>
                  <a:gd name="T45" fmla="*/ 816 h 2803"/>
                  <a:gd name="T46" fmla="*/ 2014 w 2030"/>
                  <a:gd name="T47" fmla="*/ 1167 h 2803"/>
                  <a:gd name="T48" fmla="*/ 1936 w 2030"/>
                  <a:gd name="T49" fmla="*/ 1425 h 2803"/>
                  <a:gd name="T50" fmla="*/ 1827 w 2030"/>
                  <a:gd name="T51" fmla="*/ 1619 h 2803"/>
                  <a:gd name="T52" fmla="*/ 1715 w 2030"/>
                  <a:gd name="T53" fmla="*/ 1787 h 2803"/>
                  <a:gd name="T54" fmla="*/ 1678 w 2030"/>
                  <a:gd name="T55" fmla="*/ 1936 h 2803"/>
                  <a:gd name="T56" fmla="*/ 1573 w 2030"/>
                  <a:gd name="T57" fmla="*/ 2152 h 2803"/>
                  <a:gd name="T58" fmla="*/ 1488 w 2030"/>
                  <a:gd name="T59" fmla="*/ 2297 h 2803"/>
                  <a:gd name="T60" fmla="*/ 1481 w 2030"/>
                  <a:gd name="T61" fmla="*/ 2432 h 2803"/>
                  <a:gd name="T62" fmla="*/ 1477 w 2030"/>
                  <a:gd name="T63" fmla="*/ 2494 h 2803"/>
                  <a:gd name="T64" fmla="*/ 1447 w 2030"/>
                  <a:gd name="T65" fmla="*/ 2578 h 2803"/>
                  <a:gd name="T66" fmla="*/ 1341 w 2030"/>
                  <a:gd name="T67" fmla="*/ 2669 h 2803"/>
                  <a:gd name="T68" fmla="*/ 1185 w 2030"/>
                  <a:gd name="T69" fmla="*/ 2782 h 2803"/>
                  <a:gd name="T70" fmla="*/ 891 w 2030"/>
                  <a:gd name="T71" fmla="*/ 2800 h 2803"/>
                  <a:gd name="T72" fmla="*/ 762 w 2030"/>
                  <a:gd name="T73" fmla="*/ 2701 h 2803"/>
                  <a:gd name="T74" fmla="*/ 607 w 2030"/>
                  <a:gd name="T75" fmla="*/ 2609 h 2803"/>
                  <a:gd name="T76" fmla="*/ 556 w 2030"/>
                  <a:gd name="T77" fmla="*/ 2512 h 2803"/>
                  <a:gd name="T78" fmla="*/ 551 w 2030"/>
                  <a:gd name="T79" fmla="*/ 2468 h 2803"/>
                  <a:gd name="T80" fmla="*/ 545 w 2030"/>
                  <a:gd name="T81" fmla="*/ 2353 h 2803"/>
                  <a:gd name="T82" fmla="*/ 538 w 2030"/>
                  <a:gd name="T83" fmla="*/ 2224 h 2803"/>
                  <a:gd name="T84" fmla="*/ 376 w 2030"/>
                  <a:gd name="T85" fmla="*/ 2027 h 2803"/>
                  <a:gd name="T86" fmla="*/ 340 w 2030"/>
                  <a:gd name="T87" fmla="*/ 1841 h 2803"/>
                  <a:gd name="T88" fmla="*/ 247 w 2030"/>
                  <a:gd name="T89" fmla="*/ 1684 h 2803"/>
                  <a:gd name="T90" fmla="*/ 137 w 2030"/>
                  <a:gd name="T91" fmla="*/ 1510 h 2803"/>
                  <a:gd name="T92" fmla="*/ 41 w 2030"/>
                  <a:gd name="T93" fmla="*/ 1280 h 2803"/>
                  <a:gd name="T94" fmla="*/ 0 w 2030"/>
                  <a:gd name="T95" fmla="*/ 975 h 2803"/>
                  <a:gd name="T96" fmla="*/ 80 w 2030"/>
                  <a:gd name="T97" fmla="*/ 596 h 2803"/>
                  <a:gd name="T98" fmla="*/ 298 w 2030"/>
                  <a:gd name="T99" fmla="*/ 287 h 2803"/>
                  <a:gd name="T100" fmla="*/ 621 w 2030"/>
                  <a:gd name="T101" fmla="*/ 77 h 2803"/>
                  <a:gd name="T102" fmla="*/ 1015 w 2030"/>
                  <a:gd name="T10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30" h="2803">
                    <a:moveTo>
                      <a:pt x="1015" y="255"/>
                    </a:moveTo>
                    <a:lnTo>
                      <a:pt x="946" y="259"/>
                    </a:lnTo>
                    <a:lnTo>
                      <a:pt x="879" y="267"/>
                    </a:lnTo>
                    <a:lnTo>
                      <a:pt x="814" y="281"/>
                    </a:lnTo>
                    <a:lnTo>
                      <a:pt x="751" y="300"/>
                    </a:lnTo>
                    <a:lnTo>
                      <a:pt x="690" y="325"/>
                    </a:lnTo>
                    <a:lnTo>
                      <a:pt x="632" y="354"/>
                    </a:lnTo>
                    <a:lnTo>
                      <a:pt x="578" y="388"/>
                    </a:lnTo>
                    <a:lnTo>
                      <a:pt x="527" y="425"/>
                    </a:lnTo>
                    <a:lnTo>
                      <a:pt x="479" y="467"/>
                    </a:lnTo>
                    <a:lnTo>
                      <a:pt x="435" y="511"/>
                    </a:lnTo>
                    <a:lnTo>
                      <a:pt x="396" y="560"/>
                    </a:lnTo>
                    <a:lnTo>
                      <a:pt x="361" y="612"/>
                    </a:lnTo>
                    <a:lnTo>
                      <a:pt x="330" y="667"/>
                    </a:lnTo>
                    <a:lnTo>
                      <a:pt x="304" y="724"/>
                    </a:lnTo>
                    <a:lnTo>
                      <a:pt x="284" y="784"/>
                    </a:lnTo>
                    <a:lnTo>
                      <a:pt x="269" y="846"/>
                    </a:lnTo>
                    <a:lnTo>
                      <a:pt x="260" y="909"/>
                    </a:lnTo>
                    <a:lnTo>
                      <a:pt x="257" y="975"/>
                    </a:lnTo>
                    <a:lnTo>
                      <a:pt x="259" y="1035"/>
                    </a:lnTo>
                    <a:lnTo>
                      <a:pt x="264" y="1091"/>
                    </a:lnTo>
                    <a:lnTo>
                      <a:pt x="273" y="1144"/>
                    </a:lnTo>
                    <a:lnTo>
                      <a:pt x="284" y="1194"/>
                    </a:lnTo>
                    <a:lnTo>
                      <a:pt x="298" y="1241"/>
                    </a:lnTo>
                    <a:lnTo>
                      <a:pt x="313" y="1285"/>
                    </a:lnTo>
                    <a:lnTo>
                      <a:pt x="331" y="1327"/>
                    </a:lnTo>
                    <a:lnTo>
                      <a:pt x="351" y="1366"/>
                    </a:lnTo>
                    <a:lnTo>
                      <a:pt x="371" y="1404"/>
                    </a:lnTo>
                    <a:lnTo>
                      <a:pt x="393" y="1439"/>
                    </a:lnTo>
                    <a:lnTo>
                      <a:pt x="414" y="1473"/>
                    </a:lnTo>
                    <a:lnTo>
                      <a:pt x="437" y="1507"/>
                    </a:lnTo>
                    <a:lnTo>
                      <a:pt x="458" y="1539"/>
                    </a:lnTo>
                    <a:lnTo>
                      <a:pt x="483" y="1575"/>
                    </a:lnTo>
                    <a:lnTo>
                      <a:pt x="507" y="1612"/>
                    </a:lnTo>
                    <a:lnTo>
                      <a:pt x="530" y="1648"/>
                    </a:lnTo>
                    <a:lnTo>
                      <a:pt x="551" y="1685"/>
                    </a:lnTo>
                    <a:lnTo>
                      <a:pt x="569" y="1723"/>
                    </a:lnTo>
                    <a:lnTo>
                      <a:pt x="584" y="1762"/>
                    </a:lnTo>
                    <a:lnTo>
                      <a:pt x="595" y="1802"/>
                    </a:lnTo>
                    <a:lnTo>
                      <a:pt x="603" y="1845"/>
                    </a:lnTo>
                    <a:lnTo>
                      <a:pt x="605" y="1890"/>
                    </a:lnTo>
                    <a:lnTo>
                      <a:pt x="608" y="1915"/>
                    </a:lnTo>
                    <a:lnTo>
                      <a:pt x="618" y="1939"/>
                    </a:lnTo>
                    <a:lnTo>
                      <a:pt x="630" y="1960"/>
                    </a:lnTo>
                    <a:lnTo>
                      <a:pt x="647" y="1980"/>
                    </a:lnTo>
                    <a:lnTo>
                      <a:pt x="665" y="1998"/>
                    </a:lnTo>
                    <a:lnTo>
                      <a:pt x="684" y="2014"/>
                    </a:lnTo>
                    <a:lnTo>
                      <a:pt x="701" y="2027"/>
                    </a:lnTo>
                    <a:lnTo>
                      <a:pt x="1328" y="2027"/>
                    </a:lnTo>
                    <a:lnTo>
                      <a:pt x="1346" y="2014"/>
                    </a:lnTo>
                    <a:lnTo>
                      <a:pt x="1365" y="1998"/>
                    </a:lnTo>
                    <a:lnTo>
                      <a:pt x="1384" y="1980"/>
                    </a:lnTo>
                    <a:lnTo>
                      <a:pt x="1400" y="1960"/>
                    </a:lnTo>
                    <a:lnTo>
                      <a:pt x="1412" y="1939"/>
                    </a:lnTo>
                    <a:lnTo>
                      <a:pt x="1422" y="1915"/>
                    </a:lnTo>
                    <a:lnTo>
                      <a:pt x="1425" y="1890"/>
                    </a:lnTo>
                    <a:lnTo>
                      <a:pt x="1427" y="1845"/>
                    </a:lnTo>
                    <a:lnTo>
                      <a:pt x="1434" y="1802"/>
                    </a:lnTo>
                    <a:lnTo>
                      <a:pt x="1446" y="1762"/>
                    </a:lnTo>
                    <a:lnTo>
                      <a:pt x="1461" y="1723"/>
                    </a:lnTo>
                    <a:lnTo>
                      <a:pt x="1478" y="1686"/>
                    </a:lnTo>
                    <a:lnTo>
                      <a:pt x="1499" y="1648"/>
                    </a:lnTo>
                    <a:lnTo>
                      <a:pt x="1521" y="1612"/>
                    </a:lnTo>
                    <a:lnTo>
                      <a:pt x="1546" y="1576"/>
                    </a:lnTo>
                    <a:lnTo>
                      <a:pt x="1571" y="1540"/>
                    </a:lnTo>
                    <a:lnTo>
                      <a:pt x="1593" y="1508"/>
                    </a:lnTo>
                    <a:lnTo>
                      <a:pt x="1615" y="1474"/>
                    </a:lnTo>
                    <a:lnTo>
                      <a:pt x="1637" y="1440"/>
                    </a:lnTo>
                    <a:lnTo>
                      <a:pt x="1659" y="1404"/>
                    </a:lnTo>
                    <a:lnTo>
                      <a:pt x="1679" y="1366"/>
                    </a:lnTo>
                    <a:lnTo>
                      <a:pt x="1699" y="1327"/>
                    </a:lnTo>
                    <a:lnTo>
                      <a:pt x="1716" y="1285"/>
                    </a:lnTo>
                    <a:lnTo>
                      <a:pt x="1732" y="1241"/>
                    </a:lnTo>
                    <a:lnTo>
                      <a:pt x="1746" y="1194"/>
                    </a:lnTo>
                    <a:lnTo>
                      <a:pt x="1757" y="1144"/>
                    </a:lnTo>
                    <a:lnTo>
                      <a:pt x="1766" y="1091"/>
                    </a:lnTo>
                    <a:lnTo>
                      <a:pt x="1771" y="1035"/>
                    </a:lnTo>
                    <a:lnTo>
                      <a:pt x="1773" y="975"/>
                    </a:lnTo>
                    <a:lnTo>
                      <a:pt x="1770" y="909"/>
                    </a:lnTo>
                    <a:lnTo>
                      <a:pt x="1762" y="846"/>
                    </a:lnTo>
                    <a:lnTo>
                      <a:pt x="1746" y="783"/>
                    </a:lnTo>
                    <a:lnTo>
                      <a:pt x="1726" y="724"/>
                    </a:lnTo>
                    <a:lnTo>
                      <a:pt x="1701" y="667"/>
                    </a:lnTo>
                    <a:lnTo>
                      <a:pt x="1669" y="611"/>
                    </a:lnTo>
                    <a:lnTo>
                      <a:pt x="1635" y="560"/>
                    </a:lnTo>
                    <a:lnTo>
                      <a:pt x="1595" y="511"/>
                    </a:lnTo>
                    <a:lnTo>
                      <a:pt x="1551" y="467"/>
                    </a:lnTo>
                    <a:lnTo>
                      <a:pt x="1504" y="425"/>
                    </a:lnTo>
                    <a:lnTo>
                      <a:pt x="1452" y="387"/>
                    </a:lnTo>
                    <a:lnTo>
                      <a:pt x="1398" y="353"/>
                    </a:lnTo>
                    <a:lnTo>
                      <a:pt x="1340" y="325"/>
                    </a:lnTo>
                    <a:lnTo>
                      <a:pt x="1279" y="300"/>
                    </a:lnTo>
                    <a:lnTo>
                      <a:pt x="1216" y="281"/>
                    </a:lnTo>
                    <a:lnTo>
                      <a:pt x="1151" y="267"/>
                    </a:lnTo>
                    <a:lnTo>
                      <a:pt x="1084" y="259"/>
                    </a:lnTo>
                    <a:lnTo>
                      <a:pt x="1015" y="255"/>
                    </a:lnTo>
                    <a:close/>
                    <a:moveTo>
                      <a:pt x="1015" y="0"/>
                    </a:moveTo>
                    <a:lnTo>
                      <a:pt x="1098" y="4"/>
                    </a:lnTo>
                    <a:lnTo>
                      <a:pt x="1180" y="14"/>
                    </a:lnTo>
                    <a:lnTo>
                      <a:pt x="1258" y="30"/>
                    </a:lnTo>
                    <a:lnTo>
                      <a:pt x="1336" y="50"/>
                    </a:lnTo>
                    <a:lnTo>
                      <a:pt x="1409" y="77"/>
                    </a:lnTo>
                    <a:lnTo>
                      <a:pt x="1481" y="110"/>
                    </a:lnTo>
                    <a:lnTo>
                      <a:pt x="1549" y="147"/>
                    </a:lnTo>
                    <a:lnTo>
                      <a:pt x="1614" y="189"/>
                    </a:lnTo>
                    <a:lnTo>
                      <a:pt x="1675" y="236"/>
                    </a:lnTo>
                    <a:lnTo>
                      <a:pt x="1732" y="287"/>
                    </a:lnTo>
                    <a:lnTo>
                      <a:pt x="1785" y="341"/>
                    </a:lnTo>
                    <a:lnTo>
                      <a:pt x="1834" y="400"/>
                    </a:lnTo>
                    <a:lnTo>
                      <a:pt x="1878" y="462"/>
                    </a:lnTo>
                    <a:lnTo>
                      <a:pt x="1917" y="527"/>
                    </a:lnTo>
                    <a:lnTo>
                      <a:pt x="1950" y="596"/>
                    </a:lnTo>
                    <a:lnTo>
                      <a:pt x="1978" y="668"/>
                    </a:lnTo>
                    <a:lnTo>
                      <a:pt x="2001" y="740"/>
                    </a:lnTo>
                    <a:lnTo>
                      <a:pt x="2016" y="816"/>
                    </a:lnTo>
                    <a:lnTo>
                      <a:pt x="2027" y="895"/>
                    </a:lnTo>
                    <a:lnTo>
                      <a:pt x="2030" y="975"/>
                    </a:lnTo>
                    <a:lnTo>
                      <a:pt x="2028" y="1042"/>
                    </a:lnTo>
                    <a:lnTo>
                      <a:pt x="2023" y="1107"/>
                    </a:lnTo>
                    <a:lnTo>
                      <a:pt x="2014" y="1167"/>
                    </a:lnTo>
                    <a:lnTo>
                      <a:pt x="2003" y="1226"/>
                    </a:lnTo>
                    <a:lnTo>
                      <a:pt x="1989" y="1280"/>
                    </a:lnTo>
                    <a:lnTo>
                      <a:pt x="1973" y="1331"/>
                    </a:lnTo>
                    <a:lnTo>
                      <a:pt x="1955" y="1380"/>
                    </a:lnTo>
                    <a:lnTo>
                      <a:pt x="1936" y="1425"/>
                    </a:lnTo>
                    <a:lnTo>
                      <a:pt x="1915" y="1468"/>
                    </a:lnTo>
                    <a:lnTo>
                      <a:pt x="1894" y="1509"/>
                    </a:lnTo>
                    <a:lnTo>
                      <a:pt x="1871" y="1548"/>
                    </a:lnTo>
                    <a:lnTo>
                      <a:pt x="1849" y="1585"/>
                    </a:lnTo>
                    <a:lnTo>
                      <a:pt x="1827" y="1619"/>
                    </a:lnTo>
                    <a:lnTo>
                      <a:pt x="1805" y="1651"/>
                    </a:lnTo>
                    <a:lnTo>
                      <a:pt x="1783" y="1683"/>
                    </a:lnTo>
                    <a:lnTo>
                      <a:pt x="1757" y="1721"/>
                    </a:lnTo>
                    <a:lnTo>
                      <a:pt x="1734" y="1755"/>
                    </a:lnTo>
                    <a:lnTo>
                      <a:pt x="1715" y="1787"/>
                    </a:lnTo>
                    <a:lnTo>
                      <a:pt x="1701" y="1815"/>
                    </a:lnTo>
                    <a:lnTo>
                      <a:pt x="1690" y="1841"/>
                    </a:lnTo>
                    <a:lnTo>
                      <a:pt x="1683" y="1866"/>
                    </a:lnTo>
                    <a:lnTo>
                      <a:pt x="1681" y="1890"/>
                    </a:lnTo>
                    <a:lnTo>
                      <a:pt x="1678" y="1936"/>
                    </a:lnTo>
                    <a:lnTo>
                      <a:pt x="1668" y="1982"/>
                    </a:lnTo>
                    <a:lnTo>
                      <a:pt x="1654" y="2027"/>
                    </a:lnTo>
                    <a:lnTo>
                      <a:pt x="1632" y="2071"/>
                    </a:lnTo>
                    <a:lnTo>
                      <a:pt x="1605" y="2112"/>
                    </a:lnTo>
                    <a:lnTo>
                      <a:pt x="1573" y="2152"/>
                    </a:lnTo>
                    <a:lnTo>
                      <a:pt x="1535" y="2189"/>
                    </a:lnTo>
                    <a:lnTo>
                      <a:pt x="1492" y="2224"/>
                    </a:lnTo>
                    <a:lnTo>
                      <a:pt x="1491" y="2245"/>
                    </a:lnTo>
                    <a:lnTo>
                      <a:pt x="1490" y="2270"/>
                    </a:lnTo>
                    <a:lnTo>
                      <a:pt x="1488" y="2297"/>
                    </a:lnTo>
                    <a:lnTo>
                      <a:pt x="1487" y="2325"/>
                    </a:lnTo>
                    <a:lnTo>
                      <a:pt x="1485" y="2353"/>
                    </a:lnTo>
                    <a:lnTo>
                      <a:pt x="1484" y="2381"/>
                    </a:lnTo>
                    <a:lnTo>
                      <a:pt x="1482" y="2408"/>
                    </a:lnTo>
                    <a:lnTo>
                      <a:pt x="1481" y="2432"/>
                    </a:lnTo>
                    <a:lnTo>
                      <a:pt x="1479" y="2452"/>
                    </a:lnTo>
                    <a:lnTo>
                      <a:pt x="1478" y="2468"/>
                    </a:lnTo>
                    <a:lnTo>
                      <a:pt x="1478" y="2479"/>
                    </a:lnTo>
                    <a:lnTo>
                      <a:pt x="1477" y="2482"/>
                    </a:lnTo>
                    <a:lnTo>
                      <a:pt x="1477" y="2494"/>
                    </a:lnTo>
                    <a:lnTo>
                      <a:pt x="1475" y="2509"/>
                    </a:lnTo>
                    <a:lnTo>
                      <a:pt x="1471" y="2525"/>
                    </a:lnTo>
                    <a:lnTo>
                      <a:pt x="1466" y="2541"/>
                    </a:lnTo>
                    <a:lnTo>
                      <a:pt x="1457" y="2560"/>
                    </a:lnTo>
                    <a:lnTo>
                      <a:pt x="1447" y="2578"/>
                    </a:lnTo>
                    <a:lnTo>
                      <a:pt x="1433" y="2596"/>
                    </a:lnTo>
                    <a:lnTo>
                      <a:pt x="1417" y="2616"/>
                    </a:lnTo>
                    <a:lnTo>
                      <a:pt x="1396" y="2634"/>
                    </a:lnTo>
                    <a:lnTo>
                      <a:pt x="1370" y="2653"/>
                    </a:lnTo>
                    <a:lnTo>
                      <a:pt x="1341" y="2669"/>
                    </a:lnTo>
                    <a:lnTo>
                      <a:pt x="1308" y="2686"/>
                    </a:lnTo>
                    <a:lnTo>
                      <a:pt x="1268" y="2701"/>
                    </a:lnTo>
                    <a:lnTo>
                      <a:pt x="1245" y="2730"/>
                    </a:lnTo>
                    <a:lnTo>
                      <a:pt x="1216" y="2757"/>
                    </a:lnTo>
                    <a:lnTo>
                      <a:pt x="1185" y="2782"/>
                    </a:lnTo>
                    <a:lnTo>
                      <a:pt x="1163" y="2793"/>
                    </a:lnTo>
                    <a:lnTo>
                      <a:pt x="1139" y="2800"/>
                    </a:lnTo>
                    <a:lnTo>
                      <a:pt x="1114" y="2803"/>
                    </a:lnTo>
                    <a:lnTo>
                      <a:pt x="916" y="2803"/>
                    </a:lnTo>
                    <a:lnTo>
                      <a:pt x="891" y="2800"/>
                    </a:lnTo>
                    <a:lnTo>
                      <a:pt x="867" y="2793"/>
                    </a:lnTo>
                    <a:lnTo>
                      <a:pt x="845" y="2782"/>
                    </a:lnTo>
                    <a:lnTo>
                      <a:pt x="814" y="2757"/>
                    </a:lnTo>
                    <a:lnTo>
                      <a:pt x="785" y="2730"/>
                    </a:lnTo>
                    <a:lnTo>
                      <a:pt x="762" y="2701"/>
                    </a:lnTo>
                    <a:lnTo>
                      <a:pt x="720" y="2684"/>
                    </a:lnTo>
                    <a:lnTo>
                      <a:pt x="685" y="2667"/>
                    </a:lnTo>
                    <a:lnTo>
                      <a:pt x="653" y="2648"/>
                    </a:lnTo>
                    <a:lnTo>
                      <a:pt x="628" y="2629"/>
                    </a:lnTo>
                    <a:lnTo>
                      <a:pt x="607" y="2609"/>
                    </a:lnTo>
                    <a:lnTo>
                      <a:pt x="590" y="2588"/>
                    </a:lnTo>
                    <a:lnTo>
                      <a:pt x="578" y="2568"/>
                    </a:lnTo>
                    <a:lnTo>
                      <a:pt x="567" y="2549"/>
                    </a:lnTo>
                    <a:lnTo>
                      <a:pt x="561" y="2530"/>
                    </a:lnTo>
                    <a:lnTo>
                      <a:pt x="556" y="2512"/>
                    </a:lnTo>
                    <a:lnTo>
                      <a:pt x="554" y="2496"/>
                    </a:lnTo>
                    <a:lnTo>
                      <a:pt x="552" y="2482"/>
                    </a:lnTo>
                    <a:lnTo>
                      <a:pt x="552" y="2482"/>
                    </a:lnTo>
                    <a:lnTo>
                      <a:pt x="552" y="2479"/>
                    </a:lnTo>
                    <a:lnTo>
                      <a:pt x="551" y="2468"/>
                    </a:lnTo>
                    <a:lnTo>
                      <a:pt x="550" y="2452"/>
                    </a:lnTo>
                    <a:lnTo>
                      <a:pt x="549" y="2432"/>
                    </a:lnTo>
                    <a:lnTo>
                      <a:pt x="548" y="2408"/>
                    </a:lnTo>
                    <a:lnTo>
                      <a:pt x="546" y="2381"/>
                    </a:lnTo>
                    <a:lnTo>
                      <a:pt x="545" y="2353"/>
                    </a:lnTo>
                    <a:lnTo>
                      <a:pt x="543" y="2325"/>
                    </a:lnTo>
                    <a:lnTo>
                      <a:pt x="542" y="2297"/>
                    </a:lnTo>
                    <a:lnTo>
                      <a:pt x="540" y="2270"/>
                    </a:lnTo>
                    <a:lnTo>
                      <a:pt x="539" y="2245"/>
                    </a:lnTo>
                    <a:lnTo>
                      <a:pt x="538" y="2224"/>
                    </a:lnTo>
                    <a:lnTo>
                      <a:pt x="495" y="2189"/>
                    </a:lnTo>
                    <a:lnTo>
                      <a:pt x="457" y="2152"/>
                    </a:lnTo>
                    <a:lnTo>
                      <a:pt x="425" y="2112"/>
                    </a:lnTo>
                    <a:lnTo>
                      <a:pt x="398" y="2071"/>
                    </a:lnTo>
                    <a:lnTo>
                      <a:pt x="376" y="2027"/>
                    </a:lnTo>
                    <a:lnTo>
                      <a:pt x="362" y="1982"/>
                    </a:lnTo>
                    <a:lnTo>
                      <a:pt x="352" y="1936"/>
                    </a:lnTo>
                    <a:lnTo>
                      <a:pt x="349" y="1890"/>
                    </a:lnTo>
                    <a:lnTo>
                      <a:pt x="347" y="1866"/>
                    </a:lnTo>
                    <a:lnTo>
                      <a:pt x="340" y="1841"/>
                    </a:lnTo>
                    <a:lnTo>
                      <a:pt x="329" y="1815"/>
                    </a:lnTo>
                    <a:lnTo>
                      <a:pt x="314" y="1787"/>
                    </a:lnTo>
                    <a:lnTo>
                      <a:pt x="296" y="1755"/>
                    </a:lnTo>
                    <a:lnTo>
                      <a:pt x="274" y="1721"/>
                    </a:lnTo>
                    <a:lnTo>
                      <a:pt x="247" y="1684"/>
                    </a:lnTo>
                    <a:lnTo>
                      <a:pt x="226" y="1652"/>
                    </a:lnTo>
                    <a:lnTo>
                      <a:pt x="204" y="1619"/>
                    </a:lnTo>
                    <a:lnTo>
                      <a:pt x="181" y="1585"/>
                    </a:lnTo>
                    <a:lnTo>
                      <a:pt x="159" y="1548"/>
                    </a:lnTo>
                    <a:lnTo>
                      <a:pt x="137" y="1510"/>
                    </a:lnTo>
                    <a:lnTo>
                      <a:pt x="115" y="1468"/>
                    </a:lnTo>
                    <a:lnTo>
                      <a:pt x="94" y="1425"/>
                    </a:lnTo>
                    <a:lnTo>
                      <a:pt x="75" y="1380"/>
                    </a:lnTo>
                    <a:lnTo>
                      <a:pt x="56" y="1331"/>
                    </a:lnTo>
                    <a:lnTo>
                      <a:pt x="41" y="1280"/>
                    </a:lnTo>
                    <a:lnTo>
                      <a:pt x="27" y="1226"/>
                    </a:lnTo>
                    <a:lnTo>
                      <a:pt x="16" y="1167"/>
                    </a:lnTo>
                    <a:lnTo>
                      <a:pt x="7" y="1107"/>
                    </a:lnTo>
                    <a:lnTo>
                      <a:pt x="2" y="1042"/>
                    </a:lnTo>
                    <a:lnTo>
                      <a:pt x="0" y="975"/>
                    </a:lnTo>
                    <a:lnTo>
                      <a:pt x="3" y="895"/>
                    </a:lnTo>
                    <a:lnTo>
                      <a:pt x="13" y="816"/>
                    </a:lnTo>
                    <a:lnTo>
                      <a:pt x="29" y="740"/>
                    </a:lnTo>
                    <a:lnTo>
                      <a:pt x="52" y="668"/>
                    </a:lnTo>
                    <a:lnTo>
                      <a:pt x="80" y="596"/>
                    </a:lnTo>
                    <a:lnTo>
                      <a:pt x="113" y="527"/>
                    </a:lnTo>
                    <a:lnTo>
                      <a:pt x="152" y="462"/>
                    </a:lnTo>
                    <a:lnTo>
                      <a:pt x="196" y="400"/>
                    </a:lnTo>
                    <a:lnTo>
                      <a:pt x="245" y="341"/>
                    </a:lnTo>
                    <a:lnTo>
                      <a:pt x="298" y="287"/>
                    </a:lnTo>
                    <a:lnTo>
                      <a:pt x="355" y="236"/>
                    </a:lnTo>
                    <a:lnTo>
                      <a:pt x="416" y="189"/>
                    </a:lnTo>
                    <a:lnTo>
                      <a:pt x="481" y="147"/>
                    </a:lnTo>
                    <a:lnTo>
                      <a:pt x="549" y="110"/>
                    </a:lnTo>
                    <a:lnTo>
                      <a:pt x="621" y="77"/>
                    </a:lnTo>
                    <a:lnTo>
                      <a:pt x="695" y="50"/>
                    </a:lnTo>
                    <a:lnTo>
                      <a:pt x="772" y="30"/>
                    </a:lnTo>
                    <a:lnTo>
                      <a:pt x="850" y="14"/>
                    </a:lnTo>
                    <a:lnTo>
                      <a:pt x="932" y="4"/>
                    </a:lnTo>
                    <a:lnTo>
                      <a:pt x="1015" y="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vert="horz" wrap="square" lIns="91416" tIns="45708" rIns="91416" bIns="45708" numCol="1" anchor="t" anchorCtr="0" compatLnSpc="1">
                <a:prstTxWarp prst="textNoShape">
                  <a:avLst/>
                </a:prstTxWarp>
              </a:bodyPr>
              <a:lstStyle/>
              <a:p>
                <a:pPr marL="0" marR="0" lvl="0" indent="0" algn="l"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4" name="Freeform 160"/>
              <p:cNvSpPr>
                <a:spLocks/>
              </p:cNvSpPr>
              <p:nvPr/>
            </p:nvSpPr>
            <p:spPr bwMode="auto">
              <a:xfrm>
                <a:off x="1147763" y="2427288"/>
                <a:ext cx="39688" cy="101600"/>
              </a:xfrm>
              <a:custGeom>
                <a:avLst/>
                <a:gdLst>
                  <a:gd name="T0" fmla="*/ 64 w 128"/>
                  <a:gd name="T1" fmla="*/ 0 h 318"/>
                  <a:gd name="T2" fmla="*/ 64 w 128"/>
                  <a:gd name="T3" fmla="*/ 0 h 318"/>
                  <a:gd name="T4" fmla="*/ 81 w 128"/>
                  <a:gd name="T5" fmla="*/ 2 h 318"/>
                  <a:gd name="T6" fmla="*/ 96 w 128"/>
                  <a:gd name="T7" fmla="*/ 9 h 318"/>
                  <a:gd name="T8" fmla="*/ 109 w 128"/>
                  <a:gd name="T9" fmla="*/ 19 h 318"/>
                  <a:gd name="T10" fmla="*/ 120 w 128"/>
                  <a:gd name="T11" fmla="*/ 32 h 318"/>
                  <a:gd name="T12" fmla="*/ 126 w 128"/>
                  <a:gd name="T13" fmla="*/ 47 h 318"/>
                  <a:gd name="T14" fmla="*/ 128 w 128"/>
                  <a:gd name="T15" fmla="*/ 64 h 318"/>
                  <a:gd name="T16" fmla="*/ 128 w 128"/>
                  <a:gd name="T17" fmla="*/ 254 h 318"/>
                  <a:gd name="T18" fmla="*/ 126 w 128"/>
                  <a:gd name="T19" fmla="*/ 272 h 318"/>
                  <a:gd name="T20" fmla="*/ 120 w 128"/>
                  <a:gd name="T21" fmla="*/ 287 h 318"/>
                  <a:gd name="T22" fmla="*/ 109 w 128"/>
                  <a:gd name="T23" fmla="*/ 300 h 318"/>
                  <a:gd name="T24" fmla="*/ 96 w 128"/>
                  <a:gd name="T25" fmla="*/ 310 h 318"/>
                  <a:gd name="T26" fmla="*/ 81 w 128"/>
                  <a:gd name="T27" fmla="*/ 316 h 318"/>
                  <a:gd name="T28" fmla="*/ 64 w 128"/>
                  <a:gd name="T29" fmla="*/ 318 h 318"/>
                  <a:gd name="T30" fmla="*/ 47 w 128"/>
                  <a:gd name="T31" fmla="*/ 316 h 318"/>
                  <a:gd name="T32" fmla="*/ 31 w 128"/>
                  <a:gd name="T33" fmla="*/ 310 h 318"/>
                  <a:gd name="T34" fmla="*/ 19 w 128"/>
                  <a:gd name="T35" fmla="*/ 300 h 318"/>
                  <a:gd name="T36" fmla="*/ 8 w 128"/>
                  <a:gd name="T37" fmla="*/ 287 h 318"/>
                  <a:gd name="T38" fmla="*/ 2 w 128"/>
                  <a:gd name="T39" fmla="*/ 272 h 318"/>
                  <a:gd name="T40" fmla="*/ 0 w 128"/>
                  <a:gd name="T41" fmla="*/ 254 h 318"/>
                  <a:gd name="T42" fmla="*/ 0 w 128"/>
                  <a:gd name="T43" fmla="*/ 64 h 318"/>
                  <a:gd name="T44" fmla="*/ 2 w 128"/>
                  <a:gd name="T45" fmla="*/ 47 h 318"/>
                  <a:gd name="T46" fmla="*/ 8 w 128"/>
                  <a:gd name="T47" fmla="*/ 32 h 318"/>
                  <a:gd name="T48" fmla="*/ 19 w 128"/>
                  <a:gd name="T49" fmla="*/ 19 h 318"/>
                  <a:gd name="T50" fmla="*/ 31 w 128"/>
                  <a:gd name="T51" fmla="*/ 9 h 318"/>
                  <a:gd name="T52" fmla="*/ 47 w 128"/>
                  <a:gd name="T53" fmla="*/ 2 h 318"/>
                  <a:gd name="T54" fmla="*/ 64 w 128"/>
                  <a:gd name="T55"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8" h="318">
                    <a:moveTo>
                      <a:pt x="64" y="0"/>
                    </a:moveTo>
                    <a:lnTo>
                      <a:pt x="64" y="0"/>
                    </a:lnTo>
                    <a:lnTo>
                      <a:pt x="81" y="2"/>
                    </a:lnTo>
                    <a:lnTo>
                      <a:pt x="96" y="9"/>
                    </a:lnTo>
                    <a:lnTo>
                      <a:pt x="109" y="19"/>
                    </a:lnTo>
                    <a:lnTo>
                      <a:pt x="120" y="32"/>
                    </a:lnTo>
                    <a:lnTo>
                      <a:pt x="126" y="47"/>
                    </a:lnTo>
                    <a:lnTo>
                      <a:pt x="128" y="64"/>
                    </a:lnTo>
                    <a:lnTo>
                      <a:pt x="128" y="254"/>
                    </a:lnTo>
                    <a:lnTo>
                      <a:pt x="126" y="272"/>
                    </a:lnTo>
                    <a:lnTo>
                      <a:pt x="120" y="287"/>
                    </a:lnTo>
                    <a:lnTo>
                      <a:pt x="109" y="300"/>
                    </a:lnTo>
                    <a:lnTo>
                      <a:pt x="96" y="310"/>
                    </a:lnTo>
                    <a:lnTo>
                      <a:pt x="81" y="316"/>
                    </a:lnTo>
                    <a:lnTo>
                      <a:pt x="64" y="318"/>
                    </a:lnTo>
                    <a:lnTo>
                      <a:pt x="47" y="316"/>
                    </a:lnTo>
                    <a:lnTo>
                      <a:pt x="31" y="310"/>
                    </a:lnTo>
                    <a:lnTo>
                      <a:pt x="19" y="300"/>
                    </a:lnTo>
                    <a:lnTo>
                      <a:pt x="8" y="287"/>
                    </a:lnTo>
                    <a:lnTo>
                      <a:pt x="2" y="272"/>
                    </a:lnTo>
                    <a:lnTo>
                      <a:pt x="0" y="254"/>
                    </a:lnTo>
                    <a:lnTo>
                      <a:pt x="0" y="64"/>
                    </a:lnTo>
                    <a:lnTo>
                      <a:pt x="2" y="47"/>
                    </a:lnTo>
                    <a:lnTo>
                      <a:pt x="8" y="32"/>
                    </a:lnTo>
                    <a:lnTo>
                      <a:pt x="19" y="19"/>
                    </a:lnTo>
                    <a:lnTo>
                      <a:pt x="31" y="9"/>
                    </a:lnTo>
                    <a:lnTo>
                      <a:pt x="47" y="2"/>
                    </a:lnTo>
                    <a:lnTo>
                      <a:pt x="64" y="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vert="horz" wrap="square" lIns="91416" tIns="45708" rIns="91416" bIns="45708" numCol="1" anchor="t" anchorCtr="0" compatLnSpc="1">
                <a:prstTxWarp prst="textNoShape">
                  <a:avLst/>
                </a:prstTxWarp>
              </a:bodyPr>
              <a:lstStyle/>
              <a:p>
                <a:pPr marL="0" marR="0" lvl="0" indent="0" algn="l"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5" name="Freeform 161"/>
              <p:cNvSpPr>
                <a:spLocks/>
              </p:cNvSpPr>
              <p:nvPr/>
            </p:nvSpPr>
            <p:spPr bwMode="auto">
              <a:xfrm>
                <a:off x="917575" y="2487613"/>
                <a:ext cx="71438" cy="93663"/>
              </a:xfrm>
              <a:custGeom>
                <a:avLst/>
                <a:gdLst>
                  <a:gd name="T0" fmla="*/ 64 w 225"/>
                  <a:gd name="T1" fmla="*/ 0 h 293"/>
                  <a:gd name="T2" fmla="*/ 81 w 225"/>
                  <a:gd name="T3" fmla="*/ 2 h 293"/>
                  <a:gd name="T4" fmla="*/ 96 w 225"/>
                  <a:gd name="T5" fmla="*/ 8 h 293"/>
                  <a:gd name="T6" fmla="*/ 110 w 225"/>
                  <a:gd name="T7" fmla="*/ 19 h 293"/>
                  <a:gd name="T8" fmla="*/ 120 w 225"/>
                  <a:gd name="T9" fmla="*/ 32 h 293"/>
                  <a:gd name="T10" fmla="*/ 216 w 225"/>
                  <a:gd name="T11" fmla="*/ 198 h 293"/>
                  <a:gd name="T12" fmla="*/ 223 w 225"/>
                  <a:gd name="T13" fmla="*/ 213 h 293"/>
                  <a:gd name="T14" fmla="*/ 225 w 225"/>
                  <a:gd name="T15" fmla="*/ 230 h 293"/>
                  <a:gd name="T16" fmla="*/ 223 w 225"/>
                  <a:gd name="T17" fmla="*/ 246 h 293"/>
                  <a:gd name="T18" fmla="*/ 216 w 225"/>
                  <a:gd name="T19" fmla="*/ 261 h 293"/>
                  <a:gd name="T20" fmla="*/ 207 w 225"/>
                  <a:gd name="T21" fmla="*/ 275 h 293"/>
                  <a:gd name="T22" fmla="*/ 193 w 225"/>
                  <a:gd name="T23" fmla="*/ 285 h 293"/>
                  <a:gd name="T24" fmla="*/ 178 w 225"/>
                  <a:gd name="T25" fmla="*/ 291 h 293"/>
                  <a:gd name="T26" fmla="*/ 161 w 225"/>
                  <a:gd name="T27" fmla="*/ 293 h 293"/>
                  <a:gd name="T28" fmla="*/ 144 w 225"/>
                  <a:gd name="T29" fmla="*/ 291 h 293"/>
                  <a:gd name="T30" fmla="*/ 129 w 225"/>
                  <a:gd name="T31" fmla="*/ 285 h 293"/>
                  <a:gd name="T32" fmla="*/ 116 w 225"/>
                  <a:gd name="T33" fmla="*/ 275 h 293"/>
                  <a:gd name="T34" fmla="*/ 105 w 225"/>
                  <a:gd name="T35" fmla="*/ 261 h 293"/>
                  <a:gd name="T36" fmla="*/ 9 w 225"/>
                  <a:gd name="T37" fmla="*/ 96 h 293"/>
                  <a:gd name="T38" fmla="*/ 3 w 225"/>
                  <a:gd name="T39" fmla="*/ 80 h 293"/>
                  <a:gd name="T40" fmla="*/ 0 w 225"/>
                  <a:gd name="T41" fmla="*/ 63 h 293"/>
                  <a:gd name="T42" fmla="*/ 3 w 225"/>
                  <a:gd name="T43" fmla="*/ 48 h 293"/>
                  <a:gd name="T44" fmla="*/ 9 w 225"/>
                  <a:gd name="T45" fmla="*/ 32 h 293"/>
                  <a:gd name="T46" fmla="*/ 19 w 225"/>
                  <a:gd name="T47" fmla="*/ 20 h 293"/>
                  <a:gd name="T48" fmla="*/ 32 w 225"/>
                  <a:gd name="T49" fmla="*/ 9 h 293"/>
                  <a:gd name="T50" fmla="*/ 49 w 225"/>
                  <a:gd name="T51" fmla="*/ 2 h 293"/>
                  <a:gd name="T52" fmla="*/ 64 w 225"/>
                  <a:gd name="T53"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5" h="293">
                    <a:moveTo>
                      <a:pt x="64" y="0"/>
                    </a:moveTo>
                    <a:lnTo>
                      <a:pt x="81" y="2"/>
                    </a:lnTo>
                    <a:lnTo>
                      <a:pt x="96" y="8"/>
                    </a:lnTo>
                    <a:lnTo>
                      <a:pt x="110" y="19"/>
                    </a:lnTo>
                    <a:lnTo>
                      <a:pt x="120" y="32"/>
                    </a:lnTo>
                    <a:lnTo>
                      <a:pt x="216" y="198"/>
                    </a:lnTo>
                    <a:lnTo>
                      <a:pt x="223" y="213"/>
                    </a:lnTo>
                    <a:lnTo>
                      <a:pt x="225" y="230"/>
                    </a:lnTo>
                    <a:lnTo>
                      <a:pt x="223" y="246"/>
                    </a:lnTo>
                    <a:lnTo>
                      <a:pt x="216" y="261"/>
                    </a:lnTo>
                    <a:lnTo>
                      <a:pt x="207" y="275"/>
                    </a:lnTo>
                    <a:lnTo>
                      <a:pt x="193" y="285"/>
                    </a:lnTo>
                    <a:lnTo>
                      <a:pt x="178" y="291"/>
                    </a:lnTo>
                    <a:lnTo>
                      <a:pt x="161" y="293"/>
                    </a:lnTo>
                    <a:lnTo>
                      <a:pt x="144" y="291"/>
                    </a:lnTo>
                    <a:lnTo>
                      <a:pt x="129" y="285"/>
                    </a:lnTo>
                    <a:lnTo>
                      <a:pt x="116" y="275"/>
                    </a:lnTo>
                    <a:lnTo>
                      <a:pt x="105" y="261"/>
                    </a:lnTo>
                    <a:lnTo>
                      <a:pt x="9" y="96"/>
                    </a:lnTo>
                    <a:lnTo>
                      <a:pt x="3" y="80"/>
                    </a:lnTo>
                    <a:lnTo>
                      <a:pt x="0" y="63"/>
                    </a:lnTo>
                    <a:lnTo>
                      <a:pt x="3" y="48"/>
                    </a:lnTo>
                    <a:lnTo>
                      <a:pt x="9" y="32"/>
                    </a:lnTo>
                    <a:lnTo>
                      <a:pt x="19" y="20"/>
                    </a:lnTo>
                    <a:lnTo>
                      <a:pt x="32" y="9"/>
                    </a:lnTo>
                    <a:lnTo>
                      <a:pt x="49" y="2"/>
                    </a:lnTo>
                    <a:lnTo>
                      <a:pt x="64" y="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vert="horz" wrap="square" lIns="91416" tIns="45708" rIns="91416" bIns="45708" numCol="1" anchor="t" anchorCtr="0" compatLnSpc="1">
                <a:prstTxWarp prst="textNoShape">
                  <a:avLst/>
                </a:prstTxWarp>
              </a:bodyPr>
              <a:lstStyle/>
              <a:p>
                <a:pPr marL="0" marR="0" lvl="0" indent="0" algn="l"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6" name="Freeform 162"/>
              <p:cNvSpPr>
                <a:spLocks/>
              </p:cNvSpPr>
              <p:nvPr/>
            </p:nvSpPr>
            <p:spPr bwMode="auto">
              <a:xfrm>
                <a:off x="750888" y="2655888"/>
                <a:ext cx="93663" cy="69850"/>
              </a:xfrm>
              <a:custGeom>
                <a:avLst/>
                <a:gdLst>
                  <a:gd name="T0" fmla="*/ 64 w 295"/>
                  <a:gd name="T1" fmla="*/ 0 h 222"/>
                  <a:gd name="T2" fmla="*/ 80 w 295"/>
                  <a:gd name="T3" fmla="*/ 2 h 222"/>
                  <a:gd name="T4" fmla="*/ 96 w 295"/>
                  <a:gd name="T5" fmla="*/ 8 h 222"/>
                  <a:gd name="T6" fmla="*/ 263 w 295"/>
                  <a:gd name="T7" fmla="*/ 103 h 222"/>
                  <a:gd name="T8" fmla="*/ 277 w 295"/>
                  <a:gd name="T9" fmla="*/ 114 h 222"/>
                  <a:gd name="T10" fmla="*/ 286 w 295"/>
                  <a:gd name="T11" fmla="*/ 127 h 222"/>
                  <a:gd name="T12" fmla="*/ 293 w 295"/>
                  <a:gd name="T13" fmla="*/ 142 h 222"/>
                  <a:gd name="T14" fmla="*/ 295 w 295"/>
                  <a:gd name="T15" fmla="*/ 158 h 222"/>
                  <a:gd name="T16" fmla="*/ 293 w 295"/>
                  <a:gd name="T17" fmla="*/ 174 h 222"/>
                  <a:gd name="T18" fmla="*/ 286 w 295"/>
                  <a:gd name="T19" fmla="*/ 190 h 222"/>
                  <a:gd name="T20" fmla="*/ 276 w 295"/>
                  <a:gd name="T21" fmla="*/ 204 h 222"/>
                  <a:gd name="T22" fmla="*/ 262 w 295"/>
                  <a:gd name="T23" fmla="*/ 214 h 222"/>
                  <a:gd name="T24" fmla="*/ 246 w 295"/>
                  <a:gd name="T25" fmla="*/ 220 h 222"/>
                  <a:gd name="T26" fmla="*/ 231 w 295"/>
                  <a:gd name="T27" fmla="*/ 222 h 222"/>
                  <a:gd name="T28" fmla="*/ 214 w 295"/>
                  <a:gd name="T29" fmla="*/ 220 h 222"/>
                  <a:gd name="T30" fmla="*/ 198 w 295"/>
                  <a:gd name="T31" fmla="*/ 213 h 222"/>
                  <a:gd name="T32" fmla="*/ 31 w 295"/>
                  <a:gd name="T33" fmla="*/ 118 h 222"/>
                  <a:gd name="T34" fmla="*/ 18 w 295"/>
                  <a:gd name="T35" fmla="*/ 108 h 222"/>
                  <a:gd name="T36" fmla="*/ 8 w 295"/>
                  <a:gd name="T37" fmla="*/ 94 h 222"/>
                  <a:gd name="T38" fmla="*/ 2 w 295"/>
                  <a:gd name="T39" fmla="*/ 80 h 222"/>
                  <a:gd name="T40" fmla="*/ 0 w 295"/>
                  <a:gd name="T41" fmla="*/ 63 h 222"/>
                  <a:gd name="T42" fmla="*/ 2 w 295"/>
                  <a:gd name="T43" fmla="*/ 46 h 222"/>
                  <a:gd name="T44" fmla="*/ 8 w 295"/>
                  <a:gd name="T45" fmla="*/ 31 h 222"/>
                  <a:gd name="T46" fmla="*/ 19 w 295"/>
                  <a:gd name="T47" fmla="*/ 17 h 222"/>
                  <a:gd name="T48" fmla="*/ 32 w 295"/>
                  <a:gd name="T49" fmla="*/ 8 h 222"/>
                  <a:gd name="T50" fmla="*/ 47 w 295"/>
                  <a:gd name="T51" fmla="*/ 2 h 222"/>
                  <a:gd name="T52" fmla="*/ 64 w 295"/>
                  <a:gd name="T5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5" h="222">
                    <a:moveTo>
                      <a:pt x="64" y="0"/>
                    </a:moveTo>
                    <a:lnTo>
                      <a:pt x="80" y="2"/>
                    </a:lnTo>
                    <a:lnTo>
                      <a:pt x="96" y="8"/>
                    </a:lnTo>
                    <a:lnTo>
                      <a:pt x="263" y="103"/>
                    </a:lnTo>
                    <a:lnTo>
                      <a:pt x="277" y="114"/>
                    </a:lnTo>
                    <a:lnTo>
                      <a:pt x="286" y="127"/>
                    </a:lnTo>
                    <a:lnTo>
                      <a:pt x="293" y="142"/>
                    </a:lnTo>
                    <a:lnTo>
                      <a:pt x="295" y="158"/>
                    </a:lnTo>
                    <a:lnTo>
                      <a:pt x="293" y="174"/>
                    </a:lnTo>
                    <a:lnTo>
                      <a:pt x="286" y="190"/>
                    </a:lnTo>
                    <a:lnTo>
                      <a:pt x="276" y="204"/>
                    </a:lnTo>
                    <a:lnTo>
                      <a:pt x="262" y="214"/>
                    </a:lnTo>
                    <a:lnTo>
                      <a:pt x="246" y="220"/>
                    </a:lnTo>
                    <a:lnTo>
                      <a:pt x="231" y="222"/>
                    </a:lnTo>
                    <a:lnTo>
                      <a:pt x="214" y="220"/>
                    </a:lnTo>
                    <a:lnTo>
                      <a:pt x="198" y="213"/>
                    </a:lnTo>
                    <a:lnTo>
                      <a:pt x="31" y="118"/>
                    </a:lnTo>
                    <a:lnTo>
                      <a:pt x="18" y="108"/>
                    </a:lnTo>
                    <a:lnTo>
                      <a:pt x="8" y="94"/>
                    </a:lnTo>
                    <a:lnTo>
                      <a:pt x="2" y="80"/>
                    </a:lnTo>
                    <a:lnTo>
                      <a:pt x="0" y="63"/>
                    </a:lnTo>
                    <a:lnTo>
                      <a:pt x="2" y="46"/>
                    </a:lnTo>
                    <a:lnTo>
                      <a:pt x="8" y="31"/>
                    </a:lnTo>
                    <a:lnTo>
                      <a:pt x="19" y="17"/>
                    </a:lnTo>
                    <a:lnTo>
                      <a:pt x="32" y="8"/>
                    </a:lnTo>
                    <a:lnTo>
                      <a:pt x="47" y="2"/>
                    </a:lnTo>
                    <a:lnTo>
                      <a:pt x="64" y="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vert="horz" wrap="square" lIns="91416" tIns="45708" rIns="91416" bIns="45708" numCol="1" anchor="t" anchorCtr="0" compatLnSpc="1">
                <a:prstTxWarp prst="textNoShape">
                  <a:avLst/>
                </a:prstTxWarp>
              </a:bodyPr>
              <a:lstStyle/>
              <a:p>
                <a:pPr marL="0" marR="0" lvl="0" indent="0" algn="l"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7" name="Freeform 163"/>
              <p:cNvSpPr>
                <a:spLocks/>
              </p:cNvSpPr>
              <p:nvPr/>
            </p:nvSpPr>
            <p:spPr bwMode="auto">
              <a:xfrm>
                <a:off x="688975" y="2882900"/>
                <a:ext cx="101600" cy="39688"/>
              </a:xfrm>
              <a:custGeom>
                <a:avLst/>
                <a:gdLst>
                  <a:gd name="T0" fmla="*/ 64 w 321"/>
                  <a:gd name="T1" fmla="*/ 0 h 128"/>
                  <a:gd name="T2" fmla="*/ 257 w 321"/>
                  <a:gd name="T3" fmla="*/ 0 h 128"/>
                  <a:gd name="T4" fmla="*/ 274 w 321"/>
                  <a:gd name="T5" fmla="*/ 3 h 128"/>
                  <a:gd name="T6" fmla="*/ 289 w 321"/>
                  <a:gd name="T7" fmla="*/ 9 h 128"/>
                  <a:gd name="T8" fmla="*/ 302 w 321"/>
                  <a:gd name="T9" fmla="*/ 18 h 128"/>
                  <a:gd name="T10" fmla="*/ 312 w 321"/>
                  <a:gd name="T11" fmla="*/ 32 h 128"/>
                  <a:gd name="T12" fmla="*/ 319 w 321"/>
                  <a:gd name="T13" fmla="*/ 47 h 128"/>
                  <a:gd name="T14" fmla="*/ 321 w 321"/>
                  <a:gd name="T15" fmla="*/ 64 h 128"/>
                  <a:gd name="T16" fmla="*/ 319 w 321"/>
                  <a:gd name="T17" fmla="*/ 81 h 128"/>
                  <a:gd name="T18" fmla="*/ 312 w 321"/>
                  <a:gd name="T19" fmla="*/ 95 h 128"/>
                  <a:gd name="T20" fmla="*/ 302 w 321"/>
                  <a:gd name="T21" fmla="*/ 109 h 128"/>
                  <a:gd name="T22" fmla="*/ 289 w 321"/>
                  <a:gd name="T23" fmla="*/ 118 h 128"/>
                  <a:gd name="T24" fmla="*/ 274 w 321"/>
                  <a:gd name="T25" fmla="*/ 126 h 128"/>
                  <a:gd name="T26" fmla="*/ 257 w 321"/>
                  <a:gd name="T27" fmla="*/ 128 h 128"/>
                  <a:gd name="T28" fmla="*/ 64 w 321"/>
                  <a:gd name="T29" fmla="*/ 128 h 128"/>
                  <a:gd name="T30" fmla="*/ 47 w 321"/>
                  <a:gd name="T31" fmla="*/ 126 h 128"/>
                  <a:gd name="T32" fmla="*/ 32 w 321"/>
                  <a:gd name="T33" fmla="*/ 118 h 128"/>
                  <a:gd name="T34" fmla="*/ 19 w 321"/>
                  <a:gd name="T35" fmla="*/ 109 h 128"/>
                  <a:gd name="T36" fmla="*/ 9 w 321"/>
                  <a:gd name="T37" fmla="*/ 95 h 128"/>
                  <a:gd name="T38" fmla="*/ 2 w 321"/>
                  <a:gd name="T39" fmla="*/ 81 h 128"/>
                  <a:gd name="T40" fmla="*/ 0 w 321"/>
                  <a:gd name="T41" fmla="*/ 64 h 128"/>
                  <a:gd name="T42" fmla="*/ 2 w 321"/>
                  <a:gd name="T43" fmla="*/ 47 h 128"/>
                  <a:gd name="T44" fmla="*/ 9 w 321"/>
                  <a:gd name="T45" fmla="*/ 32 h 128"/>
                  <a:gd name="T46" fmla="*/ 19 w 321"/>
                  <a:gd name="T47" fmla="*/ 18 h 128"/>
                  <a:gd name="T48" fmla="*/ 32 w 321"/>
                  <a:gd name="T49" fmla="*/ 9 h 128"/>
                  <a:gd name="T50" fmla="*/ 47 w 321"/>
                  <a:gd name="T51" fmla="*/ 3 h 128"/>
                  <a:gd name="T52" fmla="*/ 64 w 321"/>
                  <a:gd name="T5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1" h="128">
                    <a:moveTo>
                      <a:pt x="64" y="0"/>
                    </a:moveTo>
                    <a:lnTo>
                      <a:pt x="257" y="0"/>
                    </a:lnTo>
                    <a:lnTo>
                      <a:pt x="274" y="3"/>
                    </a:lnTo>
                    <a:lnTo>
                      <a:pt x="289" y="9"/>
                    </a:lnTo>
                    <a:lnTo>
                      <a:pt x="302" y="18"/>
                    </a:lnTo>
                    <a:lnTo>
                      <a:pt x="312" y="32"/>
                    </a:lnTo>
                    <a:lnTo>
                      <a:pt x="319" y="47"/>
                    </a:lnTo>
                    <a:lnTo>
                      <a:pt x="321" y="64"/>
                    </a:lnTo>
                    <a:lnTo>
                      <a:pt x="319" y="81"/>
                    </a:lnTo>
                    <a:lnTo>
                      <a:pt x="312" y="95"/>
                    </a:lnTo>
                    <a:lnTo>
                      <a:pt x="302" y="109"/>
                    </a:lnTo>
                    <a:lnTo>
                      <a:pt x="289" y="118"/>
                    </a:lnTo>
                    <a:lnTo>
                      <a:pt x="274" y="126"/>
                    </a:lnTo>
                    <a:lnTo>
                      <a:pt x="257" y="128"/>
                    </a:lnTo>
                    <a:lnTo>
                      <a:pt x="64" y="128"/>
                    </a:lnTo>
                    <a:lnTo>
                      <a:pt x="47" y="126"/>
                    </a:lnTo>
                    <a:lnTo>
                      <a:pt x="32" y="118"/>
                    </a:lnTo>
                    <a:lnTo>
                      <a:pt x="19" y="109"/>
                    </a:lnTo>
                    <a:lnTo>
                      <a:pt x="9" y="95"/>
                    </a:lnTo>
                    <a:lnTo>
                      <a:pt x="2" y="81"/>
                    </a:lnTo>
                    <a:lnTo>
                      <a:pt x="0" y="64"/>
                    </a:lnTo>
                    <a:lnTo>
                      <a:pt x="2" y="47"/>
                    </a:lnTo>
                    <a:lnTo>
                      <a:pt x="9" y="32"/>
                    </a:lnTo>
                    <a:lnTo>
                      <a:pt x="19" y="18"/>
                    </a:lnTo>
                    <a:lnTo>
                      <a:pt x="32" y="9"/>
                    </a:lnTo>
                    <a:lnTo>
                      <a:pt x="47" y="3"/>
                    </a:lnTo>
                    <a:lnTo>
                      <a:pt x="64" y="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vert="horz" wrap="square" lIns="91416" tIns="45708" rIns="91416" bIns="45708" numCol="1" anchor="t" anchorCtr="0" compatLnSpc="1">
                <a:prstTxWarp prst="textNoShape">
                  <a:avLst/>
                </a:prstTxWarp>
              </a:bodyPr>
              <a:lstStyle/>
              <a:p>
                <a:pPr marL="0" marR="0" lvl="0" indent="0" algn="l"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8" name="Freeform 164"/>
              <p:cNvSpPr>
                <a:spLocks/>
              </p:cNvSpPr>
              <p:nvPr/>
            </p:nvSpPr>
            <p:spPr bwMode="auto">
              <a:xfrm>
                <a:off x="750888" y="3079750"/>
                <a:ext cx="93663" cy="71438"/>
              </a:xfrm>
              <a:custGeom>
                <a:avLst/>
                <a:gdLst>
                  <a:gd name="T0" fmla="*/ 231 w 295"/>
                  <a:gd name="T1" fmla="*/ 0 h 224"/>
                  <a:gd name="T2" fmla="*/ 247 w 295"/>
                  <a:gd name="T3" fmla="*/ 3 h 224"/>
                  <a:gd name="T4" fmla="*/ 262 w 295"/>
                  <a:gd name="T5" fmla="*/ 8 h 224"/>
                  <a:gd name="T6" fmla="*/ 276 w 295"/>
                  <a:gd name="T7" fmla="*/ 19 h 224"/>
                  <a:gd name="T8" fmla="*/ 286 w 295"/>
                  <a:gd name="T9" fmla="*/ 32 h 224"/>
                  <a:gd name="T10" fmla="*/ 293 w 295"/>
                  <a:gd name="T11" fmla="*/ 48 h 224"/>
                  <a:gd name="T12" fmla="*/ 295 w 295"/>
                  <a:gd name="T13" fmla="*/ 65 h 224"/>
                  <a:gd name="T14" fmla="*/ 293 w 295"/>
                  <a:gd name="T15" fmla="*/ 80 h 224"/>
                  <a:gd name="T16" fmla="*/ 286 w 295"/>
                  <a:gd name="T17" fmla="*/ 96 h 224"/>
                  <a:gd name="T18" fmla="*/ 276 w 295"/>
                  <a:gd name="T19" fmla="*/ 109 h 224"/>
                  <a:gd name="T20" fmla="*/ 263 w 295"/>
                  <a:gd name="T21" fmla="*/ 120 h 224"/>
                  <a:gd name="T22" fmla="*/ 96 w 295"/>
                  <a:gd name="T23" fmla="*/ 215 h 224"/>
                  <a:gd name="T24" fmla="*/ 81 w 295"/>
                  <a:gd name="T25" fmla="*/ 221 h 224"/>
                  <a:gd name="T26" fmla="*/ 64 w 295"/>
                  <a:gd name="T27" fmla="*/ 224 h 224"/>
                  <a:gd name="T28" fmla="*/ 47 w 295"/>
                  <a:gd name="T29" fmla="*/ 221 h 224"/>
                  <a:gd name="T30" fmla="*/ 32 w 295"/>
                  <a:gd name="T31" fmla="*/ 216 h 224"/>
                  <a:gd name="T32" fmla="*/ 19 w 295"/>
                  <a:gd name="T33" fmla="*/ 205 h 224"/>
                  <a:gd name="T34" fmla="*/ 8 w 295"/>
                  <a:gd name="T35" fmla="*/ 192 h 224"/>
                  <a:gd name="T36" fmla="*/ 2 w 295"/>
                  <a:gd name="T37" fmla="*/ 176 h 224"/>
                  <a:gd name="T38" fmla="*/ 0 w 295"/>
                  <a:gd name="T39" fmla="*/ 159 h 224"/>
                  <a:gd name="T40" fmla="*/ 2 w 295"/>
                  <a:gd name="T41" fmla="*/ 144 h 224"/>
                  <a:gd name="T42" fmla="*/ 8 w 295"/>
                  <a:gd name="T43" fmla="*/ 128 h 224"/>
                  <a:gd name="T44" fmla="*/ 18 w 295"/>
                  <a:gd name="T45" fmla="*/ 116 h 224"/>
                  <a:gd name="T46" fmla="*/ 31 w 295"/>
                  <a:gd name="T47" fmla="*/ 105 h 224"/>
                  <a:gd name="T48" fmla="*/ 198 w 295"/>
                  <a:gd name="T49" fmla="*/ 10 h 224"/>
                  <a:gd name="T50" fmla="*/ 215 w 295"/>
                  <a:gd name="T51" fmla="*/ 2 h 224"/>
                  <a:gd name="T52" fmla="*/ 231 w 295"/>
                  <a:gd name="T5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5" h="224">
                    <a:moveTo>
                      <a:pt x="231" y="0"/>
                    </a:moveTo>
                    <a:lnTo>
                      <a:pt x="247" y="3"/>
                    </a:lnTo>
                    <a:lnTo>
                      <a:pt x="262" y="8"/>
                    </a:lnTo>
                    <a:lnTo>
                      <a:pt x="276" y="19"/>
                    </a:lnTo>
                    <a:lnTo>
                      <a:pt x="286" y="32"/>
                    </a:lnTo>
                    <a:lnTo>
                      <a:pt x="293" y="48"/>
                    </a:lnTo>
                    <a:lnTo>
                      <a:pt x="295" y="65"/>
                    </a:lnTo>
                    <a:lnTo>
                      <a:pt x="293" y="80"/>
                    </a:lnTo>
                    <a:lnTo>
                      <a:pt x="286" y="96"/>
                    </a:lnTo>
                    <a:lnTo>
                      <a:pt x="276" y="109"/>
                    </a:lnTo>
                    <a:lnTo>
                      <a:pt x="263" y="120"/>
                    </a:lnTo>
                    <a:lnTo>
                      <a:pt x="96" y="215"/>
                    </a:lnTo>
                    <a:lnTo>
                      <a:pt x="81" y="221"/>
                    </a:lnTo>
                    <a:lnTo>
                      <a:pt x="64" y="224"/>
                    </a:lnTo>
                    <a:lnTo>
                      <a:pt x="47" y="221"/>
                    </a:lnTo>
                    <a:lnTo>
                      <a:pt x="32" y="216"/>
                    </a:lnTo>
                    <a:lnTo>
                      <a:pt x="19" y="205"/>
                    </a:lnTo>
                    <a:lnTo>
                      <a:pt x="8" y="192"/>
                    </a:lnTo>
                    <a:lnTo>
                      <a:pt x="2" y="176"/>
                    </a:lnTo>
                    <a:lnTo>
                      <a:pt x="0" y="159"/>
                    </a:lnTo>
                    <a:lnTo>
                      <a:pt x="2" y="144"/>
                    </a:lnTo>
                    <a:lnTo>
                      <a:pt x="8" y="128"/>
                    </a:lnTo>
                    <a:lnTo>
                      <a:pt x="18" y="116"/>
                    </a:lnTo>
                    <a:lnTo>
                      <a:pt x="31" y="105"/>
                    </a:lnTo>
                    <a:lnTo>
                      <a:pt x="198" y="10"/>
                    </a:lnTo>
                    <a:lnTo>
                      <a:pt x="215" y="2"/>
                    </a:lnTo>
                    <a:lnTo>
                      <a:pt x="231" y="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vert="horz" wrap="square" lIns="91416" tIns="45708" rIns="91416" bIns="45708" numCol="1" anchor="t" anchorCtr="0" compatLnSpc="1">
                <a:prstTxWarp prst="textNoShape">
                  <a:avLst/>
                </a:prstTxWarp>
              </a:bodyPr>
              <a:lstStyle/>
              <a:p>
                <a:pPr marL="0" marR="0" lvl="0" indent="0" algn="l"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9" name="Freeform 165"/>
              <p:cNvSpPr>
                <a:spLocks/>
              </p:cNvSpPr>
              <p:nvPr/>
            </p:nvSpPr>
            <p:spPr bwMode="auto">
              <a:xfrm>
                <a:off x="1492250" y="3079750"/>
                <a:ext cx="93663" cy="71438"/>
              </a:xfrm>
              <a:custGeom>
                <a:avLst/>
                <a:gdLst>
                  <a:gd name="T0" fmla="*/ 64 w 295"/>
                  <a:gd name="T1" fmla="*/ 0 h 224"/>
                  <a:gd name="T2" fmla="*/ 81 w 295"/>
                  <a:gd name="T3" fmla="*/ 2 h 224"/>
                  <a:gd name="T4" fmla="*/ 97 w 295"/>
                  <a:gd name="T5" fmla="*/ 10 h 224"/>
                  <a:gd name="T6" fmla="*/ 263 w 295"/>
                  <a:gd name="T7" fmla="*/ 105 h 224"/>
                  <a:gd name="T8" fmla="*/ 277 w 295"/>
                  <a:gd name="T9" fmla="*/ 116 h 224"/>
                  <a:gd name="T10" fmla="*/ 287 w 295"/>
                  <a:gd name="T11" fmla="*/ 128 h 224"/>
                  <a:gd name="T12" fmla="*/ 293 w 295"/>
                  <a:gd name="T13" fmla="*/ 144 h 224"/>
                  <a:gd name="T14" fmla="*/ 295 w 295"/>
                  <a:gd name="T15" fmla="*/ 159 h 224"/>
                  <a:gd name="T16" fmla="*/ 293 w 295"/>
                  <a:gd name="T17" fmla="*/ 176 h 224"/>
                  <a:gd name="T18" fmla="*/ 287 w 295"/>
                  <a:gd name="T19" fmla="*/ 192 h 224"/>
                  <a:gd name="T20" fmla="*/ 276 w 295"/>
                  <a:gd name="T21" fmla="*/ 205 h 224"/>
                  <a:gd name="T22" fmla="*/ 262 w 295"/>
                  <a:gd name="T23" fmla="*/ 216 h 224"/>
                  <a:gd name="T24" fmla="*/ 248 w 295"/>
                  <a:gd name="T25" fmla="*/ 221 h 224"/>
                  <a:gd name="T26" fmla="*/ 231 w 295"/>
                  <a:gd name="T27" fmla="*/ 224 h 224"/>
                  <a:gd name="T28" fmla="*/ 214 w 295"/>
                  <a:gd name="T29" fmla="*/ 221 h 224"/>
                  <a:gd name="T30" fmla="*/ 198 w 295"/>
                  <a:gd name="T31" fmla="*/ 215 h 224"/>
                  <a:gd name="T32" fmla="*/ 32 w 295"/>
                  <a:gd name="T33" fmla="*/ 120 h 224"/>
                  <a:gd name="T34" fmla="*/ 19 w 295"/>
                  <a:gd name="T35" fmla="*/ 109 h 224"/>
                  <a:gd name="T36" fmla="*/ 9 w 295"/>
                  <a:gd name="T37" fmla="*/ 96 h 224"/>
                  <a:gd name="T38" fmla="*/ 2 w 295"/>
                  <a:gd name="T39" fmla="*/ 80 h 224"/>
                  <a:gd name="T40" fmla="*/ 0 w 295"/>
                  <a:gd name="T41" fmla="*/ 65 h 224"/>
                  <a:gd name="T42" fmla="*/ 2 w 295"/>
                  <a:gd name="T43" fmla="*/ 48 h 224"/>
                  <a:gd name="T44" fmla="*/ 9 w 295"/>
                  <a:gd name="T45" fmla="*/ 32 h 224"/>
                  <a:gd name="T46" fmla="*/ 19 w 295"/>
                  <a:gd name="T47" fmla="*/ 19 h 224"/>
                  <a:gd name="T48" fmla="*/ 33 w 295"/>
                  <a:gd name="T49" fmla="*/ 8 h 224"/>
                  <a:gd name="T50" fmla="*/ 47 w 295"/>
                  <a:gd name="T51" fmla="*/ 3 h 224"/>
                  <a:gd name="T52" fmla="*/ 64 w 295"/>
                  <a:gd name="T5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5" h="224">
                    <a:moveTo>
                      <a:pt x="64" y="0"/>
                    </a:moveTo>
                    <a:lnTo>
                      <a:pt x="81" y="2"/>
                    </a:lnTo>
                    <a:lnTo>
                      <a:pt x="97" y="10"/>
                    </a:lnTo>
                    <a:lnTo>
                      <a:pt x="263" y="105"/>
                    </a:lnTo>
                    <a:lnTo>
                      <a:pt x="277" y="116"/>
                    </a:lnTo>
                    <a:lnTo>
                      <a:pt x="287" y="128"/>
                    </a:lnTo>
                    <a:lnTo>
                      <a:pt x="293" y="144"/>
                    </a:lnTo>
                    <a:lnTo>
                      <a:pt x="295" y="159"/>
                    </a:lnTo>
                    <a:lnTo>
                      <a:pt x="293" y="176"/>
                    </a:lnTo>
                    <a:lnTo>
                      <a:pt x="287" y="192"/>
                    </a:lnTo>
                    <a:lnTo>
                      <a:pt x="276" y="205"/>
                    </a:lnTo>
                    <a:lnTo>
                      <a:pt x="262" y="216"/>
                    </a:lnTo>
                    <a:lnTo>
                      <a:pt x="248" y="221"/>
                    </a:lnTo>
                    <a:lnTo>
                      <a:pt x="231" y="224"/>
                    </a:lnTo>
                    <a:lnTo>
                      <a:pt x="214" y="221"/>
                    </a:lnTo>
                    <a:lnTo>
                      <a:pt x="198" y="215"/>
                    </a:lnTo>
                    <a:lnTo>
                      <a:pt x="32" y="120"/>
                    </a:lnTo>
                    <a:lnTo>
                      <a:pt x="19" y="109"/>
                    </a:lnTo>
                    <a:lnTo>
                      <a:pt x="9" y="96"/>
                    </a:lnTo>
                    <a:lnTo>
                      <a:pt x="2" y="80"/>
                    </a:lnTo>
                    <a:lnTo>
                      <a:pt x="0" y="65"/>
                    </a:lnTo>
                    <a:lnTo>
                      <a:pt x="2" y="48"/>
                    </a:lnTo>
                    <a:lnTo>
                      <a:pt x="9" y="32"/>
                    </a:lnTo>
                    <a:lnTo>
                      <a:pt x="19" y="19"/>
                    </a:lnTo>
                    <a:lnTo>
                      <a:pt x="33" y="8"/>
                    </a:lnTo>
                    <a:lnTo>
                      <a:pt x="47" y="3"/>
                    </a:lnTo>
                    <a:lnTo>
                      <a:pt x="64" y="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vert="horz" wrap="square" lIns="91416" tIns="45708" rIns="91416" bIns="45708" numCol="1" anchor="t" anchorCtr="0" compatLnSpc="1">
                <a:prstTxWarp prst="textNoShape">
                  <a:avLst/>
                </a:prstTxWarp>
              </a:bodyPr>
              <a:lstStyle/>
              <a:p>
                <a:pPr marL="0" marR="0" lvl="0" indent="0" algn="l"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0" name="Freeform 166"/>
              <p:cNvSpPr>
                <a:spLocks/>
              </p:cNvSpPr>
              <p:nvPr/>
            </p:nvSpPr>
            <p:spPr bwMode="auto">
              <a:xfrm>
                <a:off x="1544638" y="2882900"/>
                <a:ext cx="101600" cy="39688"/>
              </a:xfrm>
              <a:custGeom>
                <a:avLst/>
                <a:gdLst>
                  <a:gd name="T0" fmla="*/ 64 w 321"/>
                  <a:gd name="T1" fmla="*/ 0 h 128"/>
                  <a:gd name="T2" fmla="*/ 257 w 321"/>
                  <a:gd name="T3" fmla="*/ 0 h 128"/>
                  <a:gd name="T4" fmla="*/ 274 w 321"/>
                  <a:gd name="T5" fmla="*/ 3 h 128"/>
                  <a:gd name="T6" fmla="*/ 289 w 321"/>
                  <a:gd name="T7" fmla="*/ 9 h 128"/>
                  <a:gd name="T8" fmla="*/ 302 w 321"/>
                  <a:gd name="T9" fmla="*/ 18 h 128"/>
                  <a:gd name="T10" fmla="*/ 311 w 321"/>
                  <a:gd name="T11" fmla="*/ 32 h 128"/>
                  <a:gd name="T12" fmla="*/ 319 w 321"/>
                  <a:gd name="T13" fmla="*/ 47 h 128"/>
                  <a:gd name="T14" fmla="*/ 321 w 321"/>
                  <a:gd name="T15" fmla="*/ 64 h 128"/>
                  <a:gd name="T16" fmla="*/ 319 w 321"/>
                  <a:gd name="T17" fmla="*/ 81 h 128"/>
                  <a:gd name="T18" fmla="*/ 311 w 321"/>
                  <a:gd name="T19" fmla="*/ 95 h 128"/>
                  <a:gd name="T20" fmla="*/ 302 w 321"/>
                  <a:gd name="T21" fmla="*/ 109 h 128"/>
                  <a:gd name="T22" fmla="*/ 289 w 321"/>
                  <a:gd name="T23" fmla="*/ 118 h 128"/>
                  <a:gd name="T24" fmla="*/ 274 w 321"/>
                  <a:gd name="T25" fmla="*/ 126 h 128"/>
                  <a:gd name="T26" fmla="*/ 257 w 321"/>
                  <a:gd name="T27" fmla="*/ 128 h 128"/>
                  <a:gd name="T28" fmla="*/ 64 w 321"/>
                  <a:gd name="T29" fmla="*/ 128 h 128"/>
                  <a:gd name="T30" fmla="*/ 47 w 321"/>
                  <a:gd name="T31" fmla="*/ 126 h 128"/>
                  <a:gd name="T32" fmla="*/ 31 w 321"/>
                  <a:gd name="T33" fmla="*/ 118 h 128"/>
                  <a:gd name="T34" fmla="*/ 19 w 321"/>
                  <a:gd name="T35" fmla="*/ 109 h 128"/>
                  <a:gd name="T36" fmla="*/ 8 w 321"/>
                  <a:gd name="T37" fmla="*/ 95 h 128"/>
                  <a:gd name="T38" fmla="*/ 2 w 321"/>
                  <a:gd name="T39" fmla="*/ 81 h 128"/>
                  <a:gd name="T40" fmla="*/ 0 w 321"/>
                  <a:gd name="T41" fmla="*/ 64 h 128"/>
                  <a:gd name="T42" fmla="*/ 2 w 321"/>
                  <a:gd name="T43" fmla="*/ 47 h 128"/>
                  <a:gd name="T44" fmla="*/ 8 w 321"/>
                  <a:gd name="T45" fmla="*/ 32 h 128"/>
                  <a:gd name="T46" fmla="*/ 19 w 321"/>
                  <a:gd name="T47" fmla="*/ 18 h 128"/>
                  <a:gd name="T48" fmla="*/ 31 w 321"/>
                  <a:gd name="T49" fmla="*/ 9 h 128"/>
                  <a:gd name="T50" fmla="*/ 47 w 321"/>
                  <a:gd name="T51" fmla="*/ 3 h 128"/>
                  <a:gd name="T52" fmla="*/ 64 w 321"/>
                  <a:gd name="T5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1" h="128">
                    <a:moveTo>
                      <a:pt x="64" y="0"/>
                    </a:moveTo>
                    <a:lnTo>
                      <a:pt x="257" y="0"/>
                    </a:lnTo>
                    <a:lnTo>
                      <a:pt x="274" y="3"/>
                    </a:lnTo>
                    <a:lnTo>
                      <a:pt x="289" y="9"/>
                    </a:lnTo>
                    <a:lnTo>
                      <a:pt x="302" y="18"/>
                    </a:lnTo>
                    <a:lnTo>
                      <a:pt x="311" y="32"/>
                    </a:lnTo>
                    <a:lnTo>
                      <a:pt x="319" y="47"/>
                    </a:lnTo>
                    <a:lnTo>
                      <a:pt x="321" y="64"/>
                    </a:lnTo>
                    <a:lnTo>
                      <a:pt x="319" y="81"/>
                    </a:lnTo>
                    <a:lnTo>
                      <a:pt x="311" y="95"/>
                    </a:lnTo>
                    <a:lnTo>
                      <a:pt x="302" y="109"/>
                    </a:lnTo>
                    <a:lnTo>
                      <a:pt x="289" y="118"/>
                    </a:lnTo>
                    <a:lnTo>
                      <a:pt x="274" y="126"/>
                    </a:lnTo>
                    <a:lnTo>
                      <a:pt x="257" y="128"/>
                    </a:lnTo>
                    <a:lnTo>
                      <a:pt x="64" y="128"/>
                    </a:lnTo>
                    <a:lnTo>
                      <a:pt x="47" y="126"/>
                    </a:lnTo>
                    <a:lnTo>
                      <a:pt x="31" y="118"/>
                    </a:lnTo>
                    <a:lnTo>
                      <a:pt x="19" y="109"/>
                    </a:lnTo>
                    <a:lnTo>
                      <a:pt x="8" y="95"/>
                    </a:lnTo>
                    <a:lnTo>
                      <a:pt x="2" y="81"/>
                    </a:lnTo>
                    <a:lnTo>
                      <a:pt x="0" y="64"/>
                    </a:lnTo>
                    <a:lnTo>
                      <a:pt x="2" y="47"/>
                    </a:lnTo>
                    <a:lnTo>
                      <a:pt x="8" y="32"/>
                    </a:lnTo>
                    <a:lnTo>
                      <a:pt x="19" y="18"/>
                    </a:lnTo>
                    <a:lnTo>
                      <a:pt x="31" y="9"/>
                    </a:lnTo>
                    <a:lnTo>
                      <a:pt x="47" y="3"/>
                    </a:lnTo>
                    <a:lnTo>
                      <a:pt x="64" y="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vert="horz" wrap="square" lIns="91416" tIns="45708" rIns="91416" bIns="45708" numCol="1" anchor="t" anchorCtr="0" compatLnSpc="1">
                <a:prstTxWarp prst="textNoShape">
                  <a:avLst/>
                </a:prstTxWarp>
              </a:bodyPr>
              <a:lstStyle/>
              <a:p>
                <a:pPr marL="0" marR="0" lvl="0" indent="0" algn="l"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1" name="Freeform 167"/>
              <p:cNvSpPr>
                <a:spLocks/>
              </p:cNvSpPr>
              <p:nvPr/>
            </p:nvSpPr>
            <p:spPr bwMode="auto">
              <a:xfrm>
                <a:off x="1492250" y="2655888"/>
                <a:ext cx="93663" cy="69850"/>
              </a:xfrm>
              <a:custGeom>
                <a:avLst/>
                <a:gdLst>
                  <a:gd name="T0" fmla="*/ 231 w 295"/>
                  <a:gd name="T1" fmla="*/ 0 h 222"/>
                  <a:gd name="T2" fmla="*/ 248 w 295"/>
                  <a:gd name="T3" fmla="*/ 2 h 222"/>
                  <a:gd name="T4" fmla="*/ 262 w 295"/>
                  <a:gd name="T5" fmla="*/ 8 h 222"/>
                  <a:gd name="T6" fmla="*/ 276 w 295"/>
                  <a:gd name="T7" fmla="*/ 17 h 222"/>
                  <a:gd name="T8" fmla="*/ 287 w 295"/>
                  <a:gd name="T9" fmla="*/ 31 h 222"/>
                  <a:gd name="T10" fmla="*/ 293 w 295"/>
                  <a:gd name="T11" fmla="*/ 46 h 222"/>
                  <a:gd name="T12" fmla="*/ 295 w 295"/>
                  <a:gd name="T13" fmla="*/ 63 h 222"/>
                  <a:gd name="T14" fmla="*/ 293 w 295"/>
                  <a:gd name="T15" fmla="*/ 80 h 222"/>
                  <a:gd name="T16" fmla="*/ 287 w 295"/>
                  <a:gd name="T17" fmla="*/ 94 h 222"/>
                  <a:gd name="T18" fmla="*/ 277 w 295"/>
                  <a:gd name="T19" fmla="*/ 108 h 222"/>
                  <a:gd name="T20" fmla="*/ 263 w 295"/>
                  <a:gd name="T21" fmla="*/ 118 h 222"/>
                  <a:gd name="T22" fmla="*/ 97 w 295"/>
                  <a:gd name="T23" fmla="*/ 213 h 222"/>
                  <a:gd name="T24" fmla="*/ 81 w 295"/>
                  <a:gd name="T25" fmla="*/ 220 h 222"/>
                  <a:gd name="T26" fmla="*/ 64 w 295"/>
                  <a:gd name="T27" fmla="*/ 222 h 222"/>
                  <a:gd name="T28" fmla="*/ 48 w 295"/>
                  <a:gd name="T29" fmla="*/ 220 h 222"/>
                  <a:gd name="T30" fmla="*/ 33 w 295"/>
                  <a:gd name="T31" fmla="*/ 214 h 222"/>
                  <a:gd name="T32" fmla="*/ 19 w 295"/>
                  <a:gd name="T33" fmla="*/ 204 h 222"/>
                  <a:gd name="T34" fmla="*/ 9 w 295"/>
                  <a:gd name="T35" fmla="*/ 190 h 222"/>
                  <a:gd name="T36" fmla="*/ 2 w 295"/>
                  <a:gd name="T37" fmla="*/ 174 h 222"/>
                  <a:gd name="T38" fmla="*/ 0 w 295"/>
                  <a:gd name="T39" fmla="*/ 158 h 222"/>
                  <a:gd name="T40" fmla="*/ 2 w 295"/>
                  <a:gd name="T41" fmla="*/ 142 h 222"/>
                  <a:gd name="T42" fmla="*/ 9 w 295"/>
                  <a:gd name="T43" fmla="*/ 127 h 222"/>
                  <a:gd name="T44" fmla="*/ 19 w 295"/>
                  <a:gd name="T45" fmla="*/ 114 h 222"/>
                  <a:gd name="T46" fmla="*/ 32 w 295"/>
                  <a:gd name="T47" fmla="*/ 103 h 222"/>
                  <a:gd name="T48" fmla="*/ 198 w 295"/>
                  <a:gd name="T49" fmla="*/ 8 h 222"/>
                  <a:gd name="T50" fmla="*/ 215 w 295"/>
                  <a:gd name="T51" fmla="*/ 2 h 222"/>
                  <a:gd name="T52" fmla="*/ 231 w 295"/>
                  <a:gd name="T5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5" h="222">
                    <a:moveTo>
                      <a:pt x="231" y="0"/>
                    </a:moveTo>
                    <a:lnTo>
                      <a:pt x="248" y="2"/>
                    </a:lnTo>
                    <a:lnTo>
                      <a:pt x="262" y="8"/>
                    </a:lnTo>
                    <a:lnTo>
                      <a:pt x="276" y="17"/>
                    </a:lnTo>
                    <a:lnTo>
                      <a:pt x="287" y="31"/>
                    </a:lnTo>
                    <a:lnTo>
                      <a:pt x="293" y="46"/>
                    </a:lnTo>
                    <a:lnTo>
                      <a:pt x="295" y="63"/>
                    </a:lnTo>
                    <a:lnTo>
                      <a:pt x="293" y="80"/>
                    </a:lnTo>
                    <a:lnTo>
                      <a:pt x="287" y="94"/>
                    </a:lnTo>
                    <a:lnTo>
                      <a:pt x="277" y="108"/>
                    </a:lnTo>
                    <a:lnTo>
                      <a:pt x="263" y="118"/>
                    </a:lnTo>
                    <a:lnTo>
                      <a:pt x="97" y="213"/>
                    </a:lnTo>
                    <a:lnTo>
                      <a:pt x="81" y="220"/>
                    </a:lnTo>
                    <a:lnTo>
                      <a:pt x="64" y="222"/>
                    </a:lnTo>
                    <a:lnTo>
                      <a:pt x="48" y="220"/>
                    </a:lnTo>
                    <a:lnTo>
                      <a:pt x="33" y="214"/>
                    </a:lnTo>
                    <a:lnTo>
                      <a:pt x="19" y="204"/>
                    </a:lnTo>
                    <a:lnTo>
                      <a:pt x="9" y="190"/>
                    </a:lnTo>
                    <a:lnTo>
                      <a:pt x="2" y="174"/>
                    </a:lnTo>
                    <a:lnTo>
                      <a:pt x="0" y="158"/>
                    </a:lnTo>
                    <a:lnTo>
                      <a:pt x="2" y="142"/>
                    </a:lnTo>
                    <a:lnTo>
                      <a:pt x="9" y="127"/>
                    </a:lnTo>
                    <a:lnTo>
                      <a:pt x="19" y="114"/>
                    </a:lnTo>
                    <a:lnTo>
                      <a:pt x="32" y="103"/>
                    </a:lnTo>
                    <a:lnTo>
                      <a:pt x="198" y="8"/>
                    </a:lnTo>
                    <a:lnTo>
                      <a:pt x="215" y="2"/>
                    </a:lnTo>
                    <a:lnTo>
                      <a:pt x="231" y="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vert="horz" wrap="square" lIns="91416" tIns="45708" rIns="91416" bIns="45708" numCol="1" anchor="t" anchorCtr="0" compatLnSpc="1">
                <a:prstTxWarp prst="textNoShape">
                  <a:avLst/>
                </a:prstTxWarp>
              </a:bodyPr>
              <a:lstStyle/>
              <a:p>
                <a:pPr marL="0" marR="0" lvl="0" indent="0" algn="l"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2" name="Freeform 168"/>
              <p:cNvSpPr>
                <a:spLocks/>
              </p:cNvSpPr>
              <p:nvPr/>
            </p:nvSpPr>
            <p:spPr bwMode="auto">
              <a:xfrm>
                <a:off x="1346200" y="2487613"/>
                <a:ext cx="71438" cy="93663"/>
              </a:xfrm>
              <a:custGeom>
                <a:avLst/>
                <a:gdLst>
                  <a:gd name="T0" fmla="*/ 159 w 224"/>
                  <a:gd name="T1" fmla="*/ 0 h 292"/>
                  <a:gd name="T2" fmla="*/ 176 w 224"/>
                  <a:gd name="T3" fmla="*/ 2 h 292"/>
                  <a:gd name="T4" fmla="*/ 192 w 224"/>
                  <a:gd name="T5" fmla="*/ 9 h 292"/>
                  <a:gd name="T6" fmla="*/ 206 w 224"/>
                  <a:gd name="T7" fmla="*/ 20 h 292"/>
                  <a:gd name="T8" fmla="*/ 216 w 224"/>
                  <a:gd name="T9" fmla="*/ 32 h 292"/>
                  <a:gd name="T10" fmla="*/ 222 w 224"/>
                  <a:gd name="T11" fmla="*/ 48 h 292"/>
                  <a:gd name="T12" fmla="*/ 224 w 224"/>
                  <a:gd name="T13" fmla="*/ 63 h 292"/>
                  <a:gd name="T14" fmla="*/ 222 w 224"/>
                  <a:gd name="T15" fmla="*/ 80 h 292"/>
                  <a:gd name="T16" fmla="*/ 216 w 224"/>
                  <a:gd name="T17" fmla="*/ 96 h 292"/>
                  <a:gd name="T18" fmla="*/ 120 w 224"/>
                  <a:gd name="T19" fmla="*/ 261 h 292"/>
                  <a:gd name="T20" fmla="*/ 109 w 224"/>
                  <a:gd name="T21" fmla="*/ 275 h 292"/>
                  <a:gd name="T22" fmla="*/ 95 w 224"/>
                  <a:gd name="T23" fmla="*/ 285 h 292"/>
                  <a:gd name="T24" fmla="*/ 81 w 224"/>
                  <a:gd name="T25" fmla="*/ 290 h 292"/>
                  <a:gd name="T26" fmla="*/ 64 w 224"/>
                  <a:gd name="T27" fmla="*/ 292 h 292"/>
                  <a:gd name="T28" fmla="*/ 48 w 224"/>
                  <a:gd name="T29" fmla="*/ 290 h 292"/>
                  <a:gd name="T30" fmla="*/ 33 w 224"/>
                  <a:gd name="T31" fmla="*/ 284 h 292"/>
                  <a:gd name="T32" fmla="*/ 18 w 224"/>
                  <a:gd name="T33" fmla="*/ 274 h 292"/>
                  <a:gd name="T34" fmla="*/ 8 w 224"/>
                  <a:gd name="T35" fmla="*/ 261 h 292"/>
                  <a:gd name="T36" fmla="*/ 2 w 224"/>
                  <a:gd name="T37" fmla="*/ 246 h 292"/>
                  <a:gd name="T38" fmla="*/ 0 w 224"/>
                  <a:gd name="T39" fmla="*/ 230 h 292"/>
                  <a:gd name="T40" fmla="*/ 2 w 224"/>
                  <a:gd name="T41" fmla="*/ 213 h 292"/>
                  <a:gd name="T42" fmla="*/ 8 w 224"/>
                  <a:gd name="T43" fmla="*/ 198 h 292"/>
                  <a:gd name="T44" fmla="*/ 105 w 224"/>
                  <a:gd name="T45" fmla="*/ 32 h 292"/>
                  <a:gd name="T46" fmla="*/ 115 w 224"/>
                  <a:gd name="T47" fmla="*/ 19 h 292"/>
                  <a:gd name="T48" fmla="*/ 129 w 224"/>
                  <a:gd name="T49" fmla="*/ 8 h 292"/>
                  <a:gd name="T50" fmla="*/ 144 w 224"/>
                  <a:gd name="T51" fmla="*/ 2 h 292"/>
                  <a:gd name="T52" fmla="*/ 159 w 224"/>
                  <a:gd name="T53"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4" h="292">
                    <a:moveTo>
                      <a:pt x="159" y="0"/>
                    </a:moveTo>
                    <a:lnTo>
                      <a:pt x="176" y="2"/>
                    </a:lnTo>
                    <a:lnTo>
                      <a:pt x="192" y="9"/>
                    </a:lnTo>
                    <a:lnTo>
                      <a:pt x="206" y="20"/>
                    </a:lnTo>
                    <a:lnTo>
                      <a:pt x="216" y="32"/>
                    </a:lnTo>
                    <a:lnTo>
                      <a:pt x="222" y="48"/>
                    </a:lnTo>
                    <a:lnTo>
                      <a:pt x="224" y="63"/>
                    </a:lnTo>
                    <a:lnTo>
                      <a:pt x="222" y="80"/>
                    </a:lnTo>
                    <a:lnTo>
                      <a:pt x="216" y="96"/>
                    </a:lnTo>
                    <a:lnTo>
                      <a:pt x="120" y="261"/>
                    </a:lnTo>
                    <a:lnTo>
                      <a:pt x="109" y="275"/>
                    </a:lnTo>
                    <a:lnTo>
                      <a:pt x="95" y="285"/>
                    </a:lnTo>
                    <a:lnTo>
                      <a:pt x="81" y="290"/>
                    </a:lnTo>
                    <a:lnTo>
                      <a:pt x="64" y="292"/>
                    </a:lnTo>
                    <a:lnTo>
                      <a:pt x="48" y="290"/>
                    </a:lnTo>
                    <a:lnTo>
                      <a:pt x="33" y="284"/>
                    </a:lnTo>
                    <a:lnTo>
                      <a:pt x="18" y="274"/>
                    </a:lnTo>
                    <a:lnTo>
                      <a:pt x="8" y="261"/>
                    </a:lnTo>
                    <a:lnTo>
                      <a:pt x="2" y="246"/>
                    </a:lnTo>
                    <a:lnTo>
                      <a:pt x="0" y="230"/>
                    </a:lnTo>
                    <a:lnTo>
                      <a:pt x="2" y="213"/>
                    </a:lnTo>
                    <a:lnTo>
                      <a:pt x="8" y="198"/>
                    </a:lnTo>
                    <a:lnTo>
                      <a:pt x="105" y="32"/>
                    </a:lnTo>
                    <a:lnTo>
                      <a:pt x="115" y="19"/>
                    </a:lnTo>
                    <a:lnTo>
                      <a:pt x="129" y="8"/>
                    </a:lnTo>
                    <a:lnTo>
                      <a:pt x="144" y="2"/>
                    </a:lnTo>
                    <a:lnTo>
                      <a:pt x="159" y="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vert="horz" wrap="square" lIns="91416" tIns="45708" rIns="91416" bIns="45708" numCol="1" anchor="t" anchorCtr="0" compatLnSpc="1">
                <a:prstTxWarp prst="textNoShape">
                  <a:avLst/>
                </a:prstTxWarp>
              </a:bodyPr>
              <a:lstStyle/>
              <a:p>
                <a:pPr marL="0" marR="0" lvl="0" indent="0" algn="l"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3" name="Freeform 169"/>
              <p:cNvSpPr>
                <a:spLocks/>
              </p:cNvSpPr>
              <p:nvPr/>
            </p:nvSpPr>
            <p:spPr bwMode="auto">
              <a:xfrm>
                <a:off x="1119188" y="2732088"/>
                <a:ext cx="96838" cy="315913"/>
              </a:xfrm>
              <a:custGeom>
                <a:avLst/>
                <a:gdLst>
                  <a:gd name="T0" fmla="*/ 154 w 308"/>
                  <a:gd name="T1" fmla="*/ 0 h 992"/>
                  <a:gd name="T2" fmla="*/ 185 w 308"/>
                  <a:gd name="T3" fmla="*/ 2 h 992"/>
                  <a:gd name="T4" fmla="*/ 213 w 308"/>
                  <a:gd name="T5" fmla="*/ 7 h 992"/>
                  <a:gd name="T6" fmla="*/ 238 w 308"/>
                  <a:gd name="T7" fmla="*/ 17 h 992"/>
                  <a:gd name="T8" fmla="*/ 259 w 308"/>
                  <a:gd name="T9" fmla="*/ 30 h 992"/>
                  <a:gd name="T10" fmla="*/ 277 w 308"/>
                  <a:gd name="T11" fmla="*/ 47 h 992"/>
                  <a:gd name="T12" fmla="*/ 290 w 308"/>
                  <a:gd name="T13" fmla="*/ 67 h 992"/>
                  <a:gd name="T14" fmla="*/ 301 w 308"/>
                  <a:gd name="T15" fmla="*/ 91 h 992"/>
                  <a:gd name="T16" fmla="*/ 306 w 308"/>
                  <a:gd name="T17" fmla="*/ 119 h 992"/>
                  <a:gd name="T18" fmla="*/ 308 w 308"/>
                  <a:gd name="T19" fmla="*/ 150 h 992"/>
                  <a:gd name="T20" fmla="*/ 308 w 308"/>
                  <a:gd name="T21" fmla="*/ 375 h 992"/>
                  <a:gd name="T22" fmla="*/ 307 w 308"/>
                  <a:gd name="T23" fmla="*/ 405 h 992"/>
                  <a:gd name="T24" fmla="*/ 304 w 308"/>
                  <a:gd name="T25" fmla="*/ 435 h 992"/>
                  <a:gd name="T26" fmla="*/ 301 w 308"/>
                  <a:gd name="T27" fmla="*/ 467 h 992"/>
                  <a:gd name="T28" fmla="*/ 240 w 308"/>
                  <a:gd name="T29" fmla="*/ 920 h 992"/>
                  <a:gd name="T30" fmla="*/ 236 w 308"/>
                  <a:gd name="T31" fmla="*/ 942 h 992"/>
                  <a:gd name="T32" fmla="*/ 228 w 308"/>
                  <a:gd name="T33" fmla="*/ 960 h 992"/>
                  <a:gd name="T34" fmla="*/ 219 w 308"/>
                  <a:gd name="T35" fmla="*/ 972 h 992"/>
                  <a:gd name="T36" fmla="*/ 206 w 308"/>
                  <a:gd name="T37" fmla="*/ 982 h 992"/>
                  <a:gd name="T38" fmla="*/ 192 w 308"/>
                  <a:gd name="T39" fmla="*/ 988 h 992"/>
                  <a:gd name="T40" fmla="*/ 174 w 308"/>
                  <a:gd name="T41" fmla="*/ 991 h 992"/>
                  <a:gd name="T42" fmla="*/ 154 w 308"/>
                  <a:gd name="T43" fmla="*/ 992 h 992"/>
                  <a:gd name="T44" fmla="*/ 134 w 308"/>
                  <a:gd name="T45" fmla="*/ 991 h 992"/>
                  <a:gd name="T46" fmla="*/ 116 w 308"/>
                  <a:gd name="T47" fmla="*/ 988 h 992"/>
                  <a:gd name="T48" fmla="*/ 102 w 308"/>
                  <a:gd name="T49" fmla="*/ 982 h 992"/>
                  <a:gd name="T50" fmla="*/ 89 w 308"/>
                  <a:gd name="T51" fmla="*/ 972 h 992"/>
                  <a:gd name="T52" fmla="*/ 79 w 308"/>
                  <a:gd name="T53" fmla="*/ 960 h 992"/>
                  <a:gd name="T54" fmla="*/ 72 w 308"/>
                  <a:gd name="T55" fmla="*/ 942 h 992"/>
                  <a:gd name="T56" fmla="*/ 68 w 308"/>
                  <a:gd name="T57" fmla="*/ 920 h 992"/>
                  <a:gd name="T58" fmla="*/ 7 w 308"/>
                  <a:gd name="T59" fmla="*/ 467 h 992"/>
                  <a:gd name="T60" fmla="*/ 4 w 308"/>
                  <a:gd name="T61" fmla="*/ 435 h 992"/>
                  <a:gd name="T62" fmla="*/ 1 w 308"/>
                  <a:gd name="T63" fmla="*/ 405 h 992"/>
                  <a:gd name="T64" fmla="*/ 0 w 308"/>
                  <a:gd name="T65" fmla="*/ 375 h 992"/>
                  <a:gd name="T66" fmla="*/ 0 w 308"/>
                  <a:gd name="T67" fmla="*/ 150 h 992"/>
                  <a:gd name="T68" fmla="*/ 2 w 308"/>
                  <a:gd name="T69" fmla="*/ 119 h 992"/>
                  <a:gd name="T70" fmla="*/ 7 w 308"/>
                  <a:gd name="T71" fmla="*/ 91 h 992"/>
                  <a:gd name="T72" fmla="*/ 18 w 308"/>
                  <a:gd name="T73" fmla="*/ 67 h 992"/>
                  <a:gd name="T74" fmla="*/ 31 w 308"/>
                  <a:gd name="T75" fmla="*/ 47 h 992"/>
                  <a:gd name="T76" fmla="*/ 49 w 308"/>
                  <a:gd name="T77" fmla="*/ 30 h 992"/>
                  <a:gd name="T78" fmla="*/ 70 w 308"/>
                  <a:gd name="T79" fmla="*/ 17 h 992"/>
                  <a:gd name="T80" fmla="*/ 95 w 308"/>
                  <a:gd name="T81" fmla="*/ 7 h 992"/>
                  <a:gd name="T82" fmla="*/ 122 w 308"/>
                  <a:gd name="T83" fmla="*/ 2 h 992"/>
                  <a:gd name="T84" fmla="*/ 154 w 308"/>
                  <a:gd name="T85" fmla="*/ 0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8" h="992">
                    <a:moveTo>
                      <a:pt x="154" y="0"/>
                    </a:moveTo>
                    <a:lnTo>
                      <a:pt x="185" y="2"/>
                    </a:lnTo>
                    <a:lnTo>
                      <a:pt x="213" y="7"/>
                    </a:lnTo>
                    <a:lnTo>
                      <a:pt x="238" y="17"/>
                    </a:lnTo>
                    <a:lnTo>
                      <a:pt x="259" y="30"/>
                    </a:lnTo>
                    <a:lnTo>
                      <a:pt x="277" y="47"/>
                    </a:lnTo>
                    <a:lnTo>
                      <a:pt x="290" y="67"/>
                    </a:lnTo>
                    <a:lnTo>
                      <a:pt x="301" y="91"/>
                    </a:lnTo>
                    <a:lnTo>
                      <a:pt x="306" y="119"/>
                    </a:lnTo>
                    <a:lnTo>
                      <a:pt x="308" y="150"/>
                    </a:lnTo>
                    <a:lnTo>
                      <a:pt x="308" y="375"/>
                    </a:lnTo>
                    <a:lnTo>
                      <a:pt x="307" y="405"/>
                    </a:lnTo>
                    <a:lnTo>
                      <a:pt x="304" y="435"/>
                    </a:lnTo>
                    <a:lnTo>
                      <a:pt x="301" y="467"/>
                    </a:lnTo>
                    <a:lnTo>
                      <a:pt x="240" y="920"/>
                    </a:lnTo>
                    <a:lnTo>
                      <a:pt x="236" y="942"/>
                    </a:lnTo>
                    <a:lnTo>
                      <a:pt x="228" y="960"/>
                    </a:lnTo>
                    <a:lnTo>
                      <a:pt x="219" y="972"/>
                    </a:lnTo>
                    <a:lnTo>
                      <a:pt x="206" y="982"/>
                    </a:lnTo>
                    <a:lnTo>
                      <a:pt x="192" y="988"/>
                    </a:lnTo>
                    <a:lnTo>
                      <a:pt x="174" y="991"/>
                    </a:lnTo>
                    <a:lnTo>
                      <a:pt x="154" y="992"/>
                    </a:lnTo>
                    <a:lnTo>
                      <a:pt x="134" y="991"/>
                    </a:lnTo>
                    <a:lnTo>
                      <a:pt x="116" y="988"/>
                    </a:lnTo>
                    <a:lnTo>
                      <a:pt x="102" y="982"/>
                    </a:lnTo>
                    <a:lnTo>
                      <a:pt x="89" y="972"/>
                    </a:lnTo>
                    <a:lnTo>
                      <a:pt x="79" y="960"/>
                    </a:lnTo>
                    <a:lnTo>
                      <a:pt x="72" y="942"/>
                    </a:lnTo>
                    <a:lnTo>
                      <a:pt x="68" y="920"/>
                    </a:lnTo>
                    <a:lnTo>
                      <a:pt x="7" y="467"/>
                    </a:lnTo>
                    <a:lnTo>
                      <a:pt x="4" y="435"/>
                    </a:lnTo>
                    <a:lnTo>
                      <a:pt x="1" y="405"/>
                    </a:lnTo>
                    <a:lnTo>
                      <a:pt x="0" y="375"/>
                    </a:lnTo>
                    <a:lnTo>
                      <a:pt x="0" y="150"/>
                    </a:lnTo>
                    <a:lnTo>
                      <a:pt x="2" y="119"/>
                    </a:lnTo>
                    <a:lnTo>
                      <a:pt x="7" y="91"/>
                    </a:lnTo>
                    <a:lnTo>
                      <a:pt x="18" y="67"/>
                    </a:lnTo>
                    <a:lnTo>
                      <a:pt x="31" y="47"/>
                    </a:lnTo>
                    <a:lnTo>
                      <a:pt x="49" y="30"/>
                    </a:lnTo>
                    <a:lnTo>
                      <a:pt x="70" y="17"/>
                    </a:lnTo>
                    <a:lnTo>
                      <a:pt x="95" y="7"/>
                    </a:lnTo>
                    <a:lnTo>
                      <a:pt x="122" y="2"/>
                    </a:lnTo>
                    <a:lnTo>
                      <a:pt x="154" y="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vert="horz" wrap="square" lIns="91416" tIns="45708" rIns="91416" bIns="45708" numCol="1" anchor="t" anchorCtr="0" compatLnSpc="1">
                <a:prstTxWarp prst="textNoShape">
                  <a:avLst/>
                </a:prstTxWarp>
              </a:bodyPr>
              <a:lstStyle/>
              <a:p>
                <a:pPr marL="0" marR="0" lvl="0" indent="0" algn="l"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4" name="Freeform 170"/>
              <p:cNvSpPr>
                <a:spLocks/>
              </p:cNvSpPr>
              <p:nvPr/>
            </p:nvSpPr>
            <p:spPr bwMode="auto">
              <a:xfrm>
                <a:off x="1116013" y="3087688"/>
                <a:ext cx="103188" cy="101600"/>
              </a:xfrm>
              <a:custGeom>
                <a:avLst/>
                <a:gdLst>
                  <a:gd name="T0" fmla="*/ 161 w 321"/>
                  <a:gd name="T1" fmla="*/ 0 h 319"/>
                  <a:gd name="T2" fmla="*/ 193 w 321"/>
                  <a:gd name="T3" fmla="*/ 4 h 319"/>
                  <a:gd name="T4" fmla="*/ 223 w 321"/>
                  <a:gd name="T5" fmla="*/ 14 h 319"/>
                  <a:gd name="T6" fmla="*/ 250 w 321"/>
                  <a:gd name="T7" fmla="*/ 28 h 319"/>
                  <a:gd name="T8" fmla="*/ 274 w 321"/>
                  <a:gd name="T9" fmla="*/ 47 h 319"/>
                  <a:gd name="T10" fmla="*/ 294 w 321"/>
                  <a:gd name="T11" fmla="*/ 71 h 319"/>
                  <a:gd name="T12" fmla="*/ 309 w 321"/>
                  <a:gd name="T13" fmla="*/ 98 h 319"/>
                  <a:gd name="T14" fmla="*/ 318 w 321"/>
                  <a:gd name="T15" fmla="*/ 128 h 319"/>
                  <a:gd name="T16" fmla="*/ 321 w 321"/>
                  <a:gd name="T17" fmla="*/ 159 h 319"/>
                  <a:gd name="T18" fmla="*/ 318 w 321"/>
                  <a:gd name="T19" fmla="*/ 192 h 319"/>
                  <a:gd name="T20" fmla="*/ 309 w 321"/>
                  <a:gd name="T21" fmla="*/ 222 h 319"/>
                  <a:gd name="T22" fmla="*/ 294 w 321"/>
                  <a:gd name="T23" fmla="*/ 249 h 319"/>
                  <a:gd name="T24" fmla="*/ 274 w 321"/>
                  <a:gd name="T25" fmla="*/ 272 h 319"/>
                  <a:gd name="T26" fmla="*/ 250 w 321"/>
                  <a:gd name="T27" fmla="*/ 292 h 319"/>
                  <a:gd name="T28" fmla="*/ 223 w 321"/>
                  <a:gd name="T29" fmla="*/ 306 h 319"/>
                  <a:gd name="T30" fmla="*/ 193 w 321"/>
                  <a:gd name="T31" fmla="*/ 316 h 319"/>
                  <a:gd name="T32" fmla="*/ 161 w 321"/>
                  <a:gd name="T33" fmla="*/ 319 h 319"/>
                  <a:gd name="T34" fmla="*/ 128 w 321"/>
                  <a:gd name="T35" fmla="*/ 316 h 319"/>
                  <a:gd name="T36" fmla="*/ 99 w 321"/>
                  <a:gd name="T37" fmla="*/ 306 h 319"/>
                  <a:gd name="T38" fmla="*/ 72 w 321"/>
                  <a:gd name="T39" fmla="*/ 292 h 319"/>
                  <a:gd name="T40" fmla="*/ 48 w 321"/>
                  <a:gd name="T41" fmla="*/ 272 h 319"/>
                  <a:gd name="T42" fmla="*/ 28 w 321"/>
                  <a:gd name="T43" fmla="*/ 249 h 319"/>
                  <a:gd name="T44" fmla="*/ 13 w 321"/>
                  <a:gd name="T45" fmla="*/ 222 h 319"/>
                  <a:gd name="T46" fmla="*/ 4 w 321"/>
                  <a:gd name="T47" fmla="*/ 192 h 319"/>
                  <a:gd name="T48" fmla="*/ 0 w 321"/>
                  <a:gd name="T49" fmla="*/ 159 h 319"/>
                  <a:gd name="T50" fmla="*/ 4 w 321"/>
                  <a:gd name="T51" fmla="*/ 128 h 319"/>
                  <a:gd name="T52" fmla="*/ 13 w 321"/>
                  <a:gd name="T53" fmla="*/ 98 h 319"/>
                  <a:gd name="T54" fmla="*/ 28 w 321"/>
                  <a:gd name="T55" fmla="*/ 71 h 319"/>
                  <a:gd name="T56" fmla="*/ 48 w 321"/>
                  <a:gd name="T57" fmla="*/ 47 h 319"/>
                  <a:gd name="T58" fmla="*/ 72 w 321"/>
                  <a:gd name="T59" fmla="*/ 28 h 319"/>
                  <a:gd name="T60" fmla="*/ 99 w 321"/>
                  <a:gd name="T61" fmla="*/ 14 h 319"/>
                  <a:gd name="T62" fmla="*/ 128 w 321"/>
                  <a:gd name="T63" fmla="*/ 4 h 319"/>
                  <a:gd name="T64" fmla="*/ 161 w 321"/>
                  <a:gd name="T65"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1" h="319">
                    <a:moveTo>
                      <a:pt x="161" y="0"/>
                    </a:moveTo>
                    <a:lnTo>
                      <a:pt x="193" y="4"/>
                    </a:lnTo>
                    <a:lnTo>
                      <a:pt x="223" y="14"/>
                    </a:lnTo>
                    <a:lnTo>
                      <a:pt x="250" y="28"/>
                    </a:lnTo>
                    <a:lnTo>
                      <a:pt x="274" y="47"/>
                    </a:lnTo>
                    <a:lnTo>
                      <a:pt x="294" y="71"/>
                    </a:lnTo>
                    <a:lnTo>
                      <a:pt x="309" y="98"/>
                    </a:lnTo>
                    <a:lnTo>
                      <a:pt x="318" y="128"/>
                    </a:lnTo>
                    <a:lnTo>
                      <a:pt x="321" y="159"/>
                    </a:lnTo>
                    <a:lnTo>
                      <a:pt x="318" y="192"/>
                    </a:lnTo>
                    <a:lnTo>
                      <a:pt x="309" y="222"/>
                    </a:lnTo>
                    <a:lnTo>
                      <a:pt x="294" y="249"/>
                    </a:lnTo>
                    <a:lnTo>
                      <a:pt x="274" y="272"/>
                    </a:lnTo>
                    <a:lnTo>
                      <a:pt x="250" y="292"/>
                    </a:lnTo>
                    <a:lnTo>
                      <a:pt x="223" y="306"/>
                    </a:lnTo>
                    <a:lnTo>
                      <a:pt x="193" y="316"/>
                    </a:lnTo>
                    <a:lnTo>
                      <a:pt x="161" y="319"/>
                    </a:lnTo>
                    <a:lnTo>
                      <a:pt x="128" y="316"/>
                    </a:lnTo>
                    <a:lnTo>
                      <a:pt x="99" y="306"/>
                    </a:lnTo>
                    <a:lnTo>
                      <a:pt x="72" y="292"/>
                    </a:lnTo>
                    <a:lnTo>
                      <a:pt x="48" y="272"/>
                    </a:lnTo>
                    <a:lnTo>
                      <a:pt x="28" y="249"/>
                    </a:lnTo>
                    <a:lnTo>
                      <a:pt x="13" y="222"/>
                    </a:lnTo>
                    <a:lnTo>
                      <a:pt x="4" y="192"/>
                    </a:lnTo>
                    <a:lnTo>
                      <a:pt x="0" y="159"/>
                    </a:lnTo>
                    <a:lnTo>
                      <a:pt x="4" y="128"/>
                    </a:lnTo>
                    <a:lnTo>
                      <a:pt x="13" y="98"/>
                    </a:lnTo>
                    <a:lnTo>
                      <a:pt x="28" y="71"/>
                    </a:lnTo>
                    <a:lnTo>
                      <a:pt x="48" y="47"/>
                    </a:lnTo>
                    <a:lnTo>
                      <a:pt x="72" y="28"/>
                    </a:lnTo>
                    <a:lnTo>
                      <a:pt x="99" y="14"/>
                    </a:lnTo>
                    <a:lnTo>
                      <a:pt x="128" y="4"/>
                    </a:lnTo>
                    <a:lnTo>
                      <a:pt x="161" y="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vert="horz" wrap="square" lIns="91416" tIns="45708" rIns="91416" bIns="45708" numCol="1" anchor="t" anchorCtr="0" compatLnSpc="1">
                <a:prstTxWarp prst="textNoShape">
                  <a:avLst/>
                </a:prstTxWarp>
              </a:bodyPr>
              <a:lstStyle/>
              <a:p>
                <a:pPr marL="0" marR="0" lvl="0" indent="0" algn="l"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sp>
        <p:nvSpPr>
          <p:cNvPr id="86" name="Title 1">
            <a:extLst>
              <a:ext uri="{FF2B5EF4-FFF2-40B4-BE49-F238E27FC236}">
                <a16:creationId xmlns:a16="http://schemas.microsoft.com/office/drawing/2014/main" id="{09E10C35-50AD-4A5D-5678-FBB154FBA175}"/>
              </a:ext>
            </a:extLst>
          </p:cNvPr>
          <p:cNvSpPr txBox="1">
            <a:spLocks/>
          </p:cNvSpPr>
          <p:nvPr/>
        </p:nvSpPr>
        <p:spPr>
          <a:xfrm>
            <a:off x="1588" y="-66315"/>
            <a:ext cx="12188825" cy="89784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ormAutofit/>
          </a:bodyPr>
          <a:lstStyle>
            <a:lvl1pPr algn="l" defTabSz="1218987" rtl="0" eaLnBrk="1" latinLnBrk="0" hangingPunct="1">
              <a:spcBef>
                <a:spcPct val="0"/>
              </a:spcBef>
              <a:buNone/>
              <a:defRPr sz="3600" kern="1200">
                <a:solidFill>
                  <a:schemeClr val="tx1">
                    <a:lumMod val="75000"/>
                    <a:lumOff val="25000"/>
                  </a:schemeClr>
                </a:solidFill>
                <a:latin typeface="+mj-lt"/>
                <a:ea typeface="+mj-ea"/>
                <a:cs typeface="Arial" panose="020B0604020202020204" pitchFamily="34" charset="0"/>
              </a:defRPr>
            </a:lvl1pPr>
          </a:lstStyle>
          <a:p>
            <a:pPr marL="0" marR="0" lvl="0" indent="0" algn="ctr" defTabSz="1218621" rtl="0" eaLnBrk="1" fontAlgn="auto" latinLnBrk="0" hangingPunct="1">
              <a:lnSpc>
                <a:spcPct val="100000"/>
              </a:lnSpc>
              <a:spcBef>
                <a:spcPct val="0"/>
              </a:spcBef>
              <a:spcAft>
                <a:spcPts val="0"/>
              </a:spcAft>
              <a:buClrTx/>
              <a:buSzTx/>
              <a:buFontTx/>
              <a:buNone/>
              <a:tabLst/>
              <a:defRPr/>
            </a:pPr>
            <a:r>
              <a:rPr kumimoji="0" lang="vi-VN" sz="5198"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Times New Roman" panose="02020603050405020304" pitchFamily="18" charset="0"/>
                <a:cs typeface="Arial" panose="020B0604020202020204" pitchFamily="34" charset="0"/>
              </a:rPr>
              <a:t>Quy trình thiết kế chủ đề STEM</a:t>
            </a:r>
            <a:endParaRPr kumimoji="0" lang="en-GB" sz="5198"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a:ea typeface="+mj-ea"/>
              <a:cs typeface="Arial" panose="020B0604020202020204" pitchFamily="34" charset="0"/>
            </a:endParaRPr>
          </a:p>
        </p:txBody>
      </p:sp>
      <p:sp>
        <p:nvSpPr>
          <p:cNvPr id="27" name="Rectangle 26"/>
          <p:cNvSpPr/>
          <p:nvPr/>
        </p:nvSpPr>
        <p:spPr>
          <a:xfrm>
            <a:off x="-475414" y="828625"/>
            <a:ext cx="755581" cy="6856214"/>
          </a:xfrm>
          <a:prstGeom prst="rect">
            <a:avLst/>
          </a:prstGeom>
          <a:solidFill>
            <a:schemeClr val="accent4"/>
          </a:solidFill>
          <a:ln>
            <a:noFill/>
          </a:ln>
          <a:effectLst>
            <a:outerShdw blurRad="254000" dist="38100" sx="106000" sy="106000" algn="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386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263096-E798-4EFB-A8CC-B42B0EB4389C}" type="slidenum">
              <a:rPr kumimoji="0" lang="en-US" sz="1600" b="1" i="0" u="none" strike="noStrike" kern="1200" cap="none" spc="0" normalizeH="0" baseline="0" noProof="0" smtClean="0">
                <a:ln>
                  <a:noFill/>
                </a:ln>
                <a:solidFill>
                  <a:srgbClr val="FFFFFF"/>
                </a:solidFill>
                <a:effectLst/>
                <a:uLnTx/>
                <a:uFillTx/>
                <a:latin typeface="Roboto Condensed"/>
                <a:ea typeface="Roboto Condensed"/>
                <a:sym typeface="Roboto Condensed"/>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600" b="1" i="0" u="none" strike="noStrike" kern="1200" cap="none" spc="0" normalizeH="0" baseline="0" noProof="0" dirty="0">
              <a:ln>
                <a:noFill/>
              </a:ln>
              <a:solidFill>
                <a:srgbClr val="FFFFFF"/>
              </a:solidFill>
              <a:effectLst/>
              <a:uLnTx/>
              <a:uFillTx/>
              <a:latin typeface="Roboto Condensed"/>
              <a:ea typeface="Roboto Condensed"/>
              <a:sym typeface="Roboto Condensed"/>
            </a:endParaRPr>
          </a:p>
        </p:txBody>
      </p:sp>
      <p:sp>
        <p:nvSpPr>
          <p:cNvPr id="5" name="Rounded Rectangle 4"/>
          <p:cNvSpPr/>
          <p:nvPr/>
        </p:nvSpPr>
        <p:spPr>
          <a:xfrm>
            <a:off x="422028" y="488116"/>
            <a:ext cx="1852245" cy="259079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SG" sz="3200" b="0" i="0" u="none" strike="noStrike" kern="0" cap="none" spc="0" normalizeH="0" baseline="0" noProof="0" dirty="0">
                <a:ln>
                  <a:noFill/>
                </a:ln>
                <a:solidFill>
                  <a:srgbClr val="000000"/>
                </a:solidFill>
                <a:effectLst/>
                <a:uLnTx/>
                <a:uFillTx/>
                <a:latin typeface="Arial"/>
                <a:ea typeface="+mn-ea"/>
                <a:cs typeface="+mn-cs"/>
                <a:sym typeface="Arial"/>
              </a:rPr>
              <a:t>YCCĐ </a:t>
            </a:r>
            <a:r>
              <a:rPr kumimoji="0" lang="en-SG" sz="3200" b="0" i="0" u="none" strike="noStrike" kern="0" cap="none" spc="0" normalizeH="0" baseline="0" noProof="0" dirty="0" err="1">
                <a:ln>
                  <a:noFill/>
                </a:ln>
                <a:solidFill>
                  <a:srgbClr val="000000"/>
                </a:solidFill>
                <a:effectLst/>
                <a:uLnTx/>
                <a:uFillTx/>
                <a:latin typeface="Arial"/>
                <a:ea typeface="+mn-ea"/>
                <a:cs typeface="+mn-cs"/>
                <a:sym typeface="Arial"/>
              </a:rPr>
              <a:t>của</a:t>
            </a:r>
            <a:r>
              <a:rPr kumimoji="0" lang="en-SG" sz="32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SG" sz="3200" b="0" i="0" u="none" strike="noStrike" kern="0" cap="none" spc="0" normalizeH="0" baseline="0" noProof="0" dirty="0" err="1">
                <a:ln>
                  <a:noFill/>
                </a:ln>
                <a:solidFill>
                  <a:srgbClr val="000000"/>
                </a:solidFill>
                <a:effectLst/>
                <a:uLnTx/>
                <a:uFillTx/>
                <a:latin typeface="Arial"/>
                <a:ea typeface="+mn-ea"/>
                <a:cs typeface="+mn-cs"/>
                <a:sym typeface="Arial"/>
              </a:rPr>
              <a:t>bài</a:t>
            </a:r>
            <a:r>
              <a:rPr kumimoji="0" lang="en-SG" sz="32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SG" sz="3200" b="0" i="0" u="none" strike="noStrike" kern="0" cap="none" spc="0" normalizeH="0" baseline="0" noProof="0" dirty="0" err="1">
                <a:ln>
                  <a:noFill/>
                </a:ln>
                <a:solidFill>
                  <a:srgbClr val="000000"/>
                </a:solidFill>
                <a:effectLst/>
                <a:uLnTx/>
                <a:uFillTx/>
                <a:latin typeface="Arial"/>
                <a:ea typeface="+mn-ea"/>
                <a:cs typeface="+mn-cs"/>
                <a:sym typeface="Arial"/>
              </a:rPr>
              <a:t>học</a:t>
            </a:r>
            <a:r>
              <a:rPr kumimoji="0" lang="en-SG" sz="32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SG" sz="3200" b="0" i="0" u="none" strike="noStrike" kern="0" cap="none" spc="0" normalizeH="0" baseline="0" noProof="0" dirty="0" err="1">
                <a:ln>
                  <a:noFill/>
                </a:ln>
                <a:solidFill>
                  <a:srgbClr val="000000"/>
                </a:solidFill>
                <a:effectLst/>
                <a:uLnTx/>
                <a:uFillTx/>
                <a:latin typeface="Arial"/>
                <a:ea typeface="+mn-ea"/>
                <a:cs typeface="+mn-cs"/>
                <a:sym typeface="Arial"/>
              </a:rPr>
              <a:t>trong</a:t>
            </a:r>
            <a:r>
              <a:rPr kumimoji="0" lang="en-SG" sz="3200" b="0" i="0" u="none" strike="noStrike" kern="0" cap="none" spc="0" normalizeH="0" baseline="0" noProof="0" dirty="0">
                <a:ln>
                  <a:noFill/>
                </a:ln>
                <a:solidFill>
                  <a:srgbClr val="000000"/>
                </a:solidFill>
                <a:effectLst/>
                <a:uLnTx/>
                <a:uFillTx/>
                <a:latin typeface="Arial"/>
                <a:ea typeface="+mn-ea"/>
                <a:cs typeface="+mn-cs"/>
                <a:sym typeface="Arial"/>
              </a:rPr>
              <a:t> CT</a:t>
            </a:r>
          </a:p>
        </p:txBody>
      </p:sp>
      <p:sp>
        <p:nvSpPr>
          <p:cNvPr id="6" name="Rounded Rectangle 5"/>
          <p:cNvSpPr/>
          <p:nvPr/>
        </p:nvSpPr>
        <p:spPr>
          <a:xfrm>
            <a:off x="422028" y="3842444"/>
            <a:ext cx="1852246" cy="276035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SG" sz="3200" b="0" i="0" u="none" strike="noStrike" kern="0" cap="none" spc="0" normalizeH="0" baseline="0" noProof="0" dirty="0" err="1">
                <a:ln>
                  <a:noFill/>
                </a:ln>
                <a:solidFill>
                  <a:srgbClr val="000000"/>
                </a:solidFill>
                <a:effectLst/>
                <a:uLnTx/>
                <a:uFillTx/>
                <a:latin typeface="Arial"/>
                <a:ea typeface="+mn-ea"/>
                <a:cs typeface="+mn-cs"/>
                <a:sym typeface="Arial"/>
              </a:rPr>
              <a:t>Vấn</a:t>
            </a:r>
            <a:r>
              <a:rPr kumimoji="0" lang="en-SG" sz="32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SG" sz="3200" b="0" i="0" u="none" strike="noStrike" kern="0" cap="none" spc="0" normalizeH="0" baseline="0" noProof="0" dirty="0" err="1">
                <a:ln>
                  <a:noFill/>
                </a:ln>
                <a:solidFill>
                  <a:srgbClr val="000000"/>
                </a:solidFill>
                <a:effectLst/>
                <a:uLnTx/>
                <a:uFillTx/>
                <a:latin typeface="Arial"/>
                <a:ea typeface="+mn-ea"/>
                <a:cs typeface="+mn-cs"/>
                <a:sym typeface="Arial"/>
              </a:rPr>
              <a:t>đề</a:t>
            </a:r>
            <a:r>
              <a:rPr kumimoji="0" lang="en-SG" sz="32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SG" sz="3200" b="0" i="0" u="none" strike="noStrike" kern="0" cap="none" spc="0" normalizeH="0" baseline="0" noProof="0" dirty="0" err="1">
                <a:ln>
                  <a:noFill/>
                </a:ln>
                <a:solidFill>
                  <a:srgbClr val="000000"/>
                </a:solidFill>
                <a:effectLst/>
                <a:uLnTx/>
                <a:uFillTx/>
                <a:latin typeface="Arial"/>
                <a:ea typeface="+mn-ea"/>
                <a:cs typeface="+mn-cs"/>
                <a:sym typeface="Arial"/>
              </a:rPr>
              <a:t>thực</a:t>
            </a:r>
            <a:r>
              <a:rPr kumimoji="0" lang="en-SG" sz="32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SG" sz="3200" b="0" i="0" u="none" strike="noStrike" kern="0" cap="none" spc="0" normalizeH="0" baseline="0" noProof="0" dirty="0" err="1">
                <a:ln>
                  <a:noFill/>
                </a:ln>
                <a:solidFill>
                  <a:srgbClr val="000000"/>
                </a:solidFill>
                <a:effectLst/>
                <a:uLnTx/>
                <a:uFillTx/>
                <a:latin typeface="Arial"/>
                <a:ea typeface="+mn-ea"/>
                <a:cs typeface="+mn-cs"/>
                <a:sym typeface="Arial"/>
              </a:rPr>
              <a:t>tiễn</a:t>
            </a:r>
            <a:r>
              <a:rPr kumimoji="0" lang="en-SG" sz="32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SG" sz="3200" b="0" i="0" u="none" strike="noStrike" kern="0" cap="none" spc="0" normalizeH="0" baseline="0" noProof="0" dirty="0" err="1">
                <a:ln>
                  <a:noFill/>
                </a:ln>
                <a:solidFill>
                  <a:srgbClr val="000000"/>
                </a:solidFill>
                <a:effectLst/>
                <a:uLnTx/>
                <a:uFillTx/>
                <a:latin typeface="Arial"/>
                <a:ea typeface="+mn-ea"/>
                <a:cs typeface="+mn-cs"/>
                <a:sym typeface="Arial"/>
              </a:rPr>
              <a:t>cần</a:t>
            </a:r>
            <a:r>
              <a:rPr kumimoji="0" lang="en-SG" sz="32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SG" sz="3200" b="0" i="0" u="none" strike="noStrike" kern="0" cap="none" spc="0" normalizeH="0" baseline="0" noProof="0" dirty="0" err="1">
                <a:ln>
                  <a:noFill/>
                </a:ln>
                <a:solidFill>
                  <a:srgbClr val="000000"/>
                </a:solidFill>
                <a:effectLst/>
                <a:uLnTx/>
                <a:uFillTx/>
                <a:latin typeface="Arial"/>
                <a:ea typeface="+mn-ea"/>
                <a:cs typeface="+mn-cs"/>
                <a:sym typeface="Arial"/>
              </a:rPr>
              <a:t>giải</a:t>
            </a:r>
            <a:r>
              <a:rPr kumimoji="0" lang="en-SG" sz="32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SG" sz="3200" b="0" i="0" u="none" strike="noStrike" kern="0" cap="none" spc="0" normalizeH="0" baseline="0" noProof="0" dirty="0" err="1">
                <a:ln>
                  <a:noFill/>
                </a:ln>
                <a:solidFill>
                  <a:srgbClr val="000000"/>
                </a:solidFill>
                <a:effectLst/>
                <a:uLnTx/>
                <a:uFillTx/>
                <a:latin typeface="Arial"/>
                <a:ea typeface="+mn-ea"/>
                <a:cs typeface="+mn-cs"/>
                <a:sym typeface="Arial"/>
              </a:rPr>
              <a:t>quyết</a:t>
            </a:r>
            <a:endParaRPr kumimoji="0" lang="en-SG" sz="32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9" name="Left-Right Arrow 8"/>
          <p:cNvSpPr/>
          <p:nvPr/>
        </p:nvSpPr>
        <p:spPr>
          <a:xfrm rot="5400000">
            <a:off x="966387" y="3202545"/>
            <a:ext cx="763529" cy="51626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3200" b="0" i="0" u="none" strike="noStrike" kern="1200" cap="none" spc="0" normalizeH="0" baseline="0" noProof="0">
              <a:ln>
                <a:noFill/>
              </a:ln>
              <a:solidFill>
                <a:srgbClr val="FFFFFF"/>
              </a:solidFill>
              <a:effectLst/>
              <a:uLnTx/>
              <a:uFillTx/>
              <a:latin typeface="Arial"/>
              <a:ea typeface="+mn-ea"/>
              <a:cs typeface="+mn-cs"/>
            </a:endParaRPr>
          </a:p>
        </p:txBody>
      </p:sp>
      <p:sp>
        <p:nvSpPr>
          <p:cNvPr id="11" name="Rectangle 10"/>
          <p:cNvSpPr/>
          <p:nvPr/>
        </p:nvSpPr>
        <p:spPr>
          <a:xfrm>
            <a:off x="2953985" y="1330867"/>
            <a:ext cx="9009256" cy="4629152"/>
          </a:xfrm>
          <a:prstGeom prst="rect">
            <a:avLst/>
          </a:prstGeom>
        </p:spPr>
        <p:txBody>
          <a:bodyPr wrap="square">
            <a:spAutoFit/>
          </a:bodyPr>
          <a:lstStyle/>
          <a:p>
            <a:pPr marL="252000" marR="0" lvl="0" indent="-285750" algn="just" defTabSz="914400" rtl="0" eaLnBrk="1" fontAlgn="auto" latinLnBrk="0" hangingPunct="1">
              <a:lnSpc>
                <a:spcPct val="110000"/>
              </a:lnSpc>
              <a:spcBef>
                <a:spcPts val="600"/>
              </a:spcBef>
              <a:spcAft>
                <a:spcPts val="0"/>
              </a:spcAft>
              <a:buClrTx/>
              <a:buSzTx/>
              <a:buFontTx/>
              <a:buChar char="-"/>
              <a:tabLst/>
              <a:defRPr/>
            </a:pPr>
            <a:r>
              <a:rPr kumimoji="0" lang="en-US" sz="2800" b="0" i="0" u="none" strike="noStrike" kern="1200" cap="none" spc="0" normalizeH="0" baseline="0" noProof="0" dirty="0" err="1">
                <a:ln>
                  <a:noFill/>
                </a:ln>
                <a:solidFill>
                  <a:srgbClr val="000000"/>
                </a:solidFill>
                <a:effectLst/>
                <a:uLnTx/>
                <a:uFillTx/>
                <a:latin typeface="+mj-lt"/>
                <a:ea typeface="Times New Roman" panose="02020603050405020304" pitchFamily="18" charset="0"/>
                <a:cs typeface="Times New Roman" panose="02020603050405020304" pitchFamily="18" charset="0"/>
              </a:rPr>
              <a:t>Nội</a:t>
            </a:r>
            <a:r>
              <a:rPr kumimoji="0" lang="en-US" sz="2800" b="0" i="0" u="none" strike="noStrike" kern="1200" cap="none" spc="0" normalizeH="0" baseline="0" noProof="0" dirty="0">
                <a:ln>
                  <a:noFill/>
                </a:ln>
                <a:solidFill>
                  <a:srgbClr val="000000"/>
                </a:solidFill>
                <a:effectLst/>
                <a:uLnTx/>
                <a:uFillTx/>
                <a:latin typeface="+mj-lt"/>
                <a:ea typeface="Times New Roman" panose="02020603050405020304" pitchFamily="18" charset="0"/>
                <a:cs typeface="Times New Roman" panose="02020603050405020304" pitchFamily="18" charset="0"/>
              </a:rPr>
              <a:t> dung </a:t>
            </a:r>
            <a:r>
              <a:rPr kumimoji="0" lang="en-US" sz="2800" b="0" i="0" u="none" strike="noStrike" kern="1200" cap="none" spc="0" normalizeH="0" baseline="0" noProof="0" dirty="0" err="1">
                <a:ln>
                  <a:noFill/>
                </a:ln>
                <a:solidFill>
                  <a:srgbClr val="000000"/>
                </a:solidFill>
                <a:effectLst/>
                <a:uLnTx/>
                <a:uFillTx/>
                <a:latin typeface="+mj-lt"/>
                <a:ea typeface="Times New Roman" panose="02020603050405020304" pitchFamily="18" charset="0"/>
                <a:cs typeface="Times New Roman" panose="02020603050405020304" pitchFamily="18" charset="0"/>
              </a:rPr>
              <a:t>có</a:t>
            </a:r>
            <a:r>
              <a:rPr kumimoji="0" lang="en-US" sz="2800" b="0" i="0" u="none" strike="noStrike" kern="1200" cap="none" spc="0" normalizeH="0" baseline="0" noProof="0" dirty="0">
                <a:ln>
                  <a:noFill/>
                </a:ln>
                <a:solidFill>
                  <a:srgbClr val="000000"/>
                </a:solidFill>
                <a:effectLst/>
                <a:uLnTx/>
                <a:uFillTx/>
                <a:latin typeface="+mj-lt"/>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mj-lt"/>
                <a:ea typeface="Times New Roman" panose="02020603050405020304" pitchFamily="18" charset="0"/>
                <a:cs typeface="Times New Roman" panose="02020603050405020304" pitchFamily="18" charset="0"/>
              </a:rPr>
              <a:t>tính</a:t>
            </a:r>
            <a:r>
              <a:rPr kumimoji="0" lang="en-US" sz="2800" b="0" i="0" u="none" strike="noStrike" kern="1200" cap="none" spc="0" normalizeH="0" baseline="0" noProof="0" dirty="0">
                <a:ln>
                  <a:noFill/>
                </a:ln>
                <a:solidFill>
                  <a:srgbClr val="FF0000"/>
                </a:solidFill>
                <a:effectLst/>
                <a:uLnTx/>
                <a:uFillTx/>
                <a:latin typeface="+mj-lt"/>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mj-lt"/>
                <a:ea typeface="Times New Roman" panose="02020603050405020304" pitchFamily="18" charset="0"/>
                <a:cs typeface="Times New Roman" panose="02020603050405020304" pitchFamily="18" charset="0"/>
              </a:rPr>
              <a:t>ứng</a:t>
            </a:r>
            <a:r>
              <a:rPr kumimoji="0" lang="en-US" sz="2800" b="0" i="0" u="none" strike="noStrike" kern="1200" cap="none" spc="0" normalizeH="0" baseline="0" noProof="0" dirty="0">
                <a:ln>
                  <a:noFill/>
                </a:ln>
                <a:solidFill>
                  <a:srgbClr val="FF0000"/>
                </a:solidFill>
                <a:effectLst/>
                <a:uLnTx/>
                <a:uFillTx/>
                <a:latin typeface="+mj-lt"/>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mj-lt"/>
                <a:ea typeface="Times New Roman" panose="02020603050405020304" pitchFamily="18" charset="0"/>
                <a:cs typeface="Times New Roman" panose="02020603050405020304" pitchFamily="18" charset="0"/>
              </a:rPr>
              <a:t>dụng</a:t>
            </a:r>
            <a:r>
              <a:rPr kumimoji="0" lang="en-US" sz="2800" b="0" i="0" u="none" strike="noStrike" kern="1200" cap="none" spc="0" normalizeH="0" baseline="0" noProof="0" dirty="0">
                <a:ln>
                  <a:noFill/>
                </a:ln>
                <a:solidFill>
                  <a:srgbClr val="FF0000"/>
                </a:solidFill>
                <a:effectLst/>
                <a:uLnTx/>
                <a:uFillTx/>
                <a:latin typeface="+mj-lt"/>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mj-lt"/>
                <a:ea typeface="Times New Roman" panose="02020603050405020304" pitchFamily="18" charset="0"/>
                <a:cs typeface="Times New Roman" panose="02020603050405020304" pitchFamily="18" charset="0"/>
              </a:rPr>
              <a:t>liên</a:t>
            </a:r>
            <a:r>
              <a:rPr kumimoji="0" lang="en-US" sz="2800" b="0" i="0" u="none" strike="noStrike" kern="1200" cap="none" spc="0" normalizeH="0" baseline="0" noProof="0" dirty="0">
                <a:ln>
                  <a:noFill/>
                </a:ln>
                <a:solidFill>
                  <a:srgbClr val="FF0000"/>
                </a:solidFill>
                <a:effectLst/>
                <a:uLnTx/>
                <a:uFillTx/>
                <a:latin typeface="+mj-lt"/>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mj-lt"/>
                <a:ea typeface="Times New Roman" panose="02020603050405020304" pitchFamily="18" charset="0"/>
                <a:cs typeface="Times New Roman" panose="02020603050405020304" pitchFamily="18" charset="0"/>
              </a:rPr>
              <a:t>hệ</a:t>
            </a:r>
            <a:r>
              <a:rPr kumimoji="0" lang="en-US" sz="2800" b="0" i="0" u="none" strike="noStrike" kern="1200" cap="none" spc="0" normalizeH="0" baseline="0" noProof="0" dirty="0">
                <a:ln>
                  <a:noFill/>
                </a:ln>
                <a:solidFill>
                  <a:srgbClr val="FF0000"/>
                </a:solidFill>
                <a:effectLst/>
                <a:uLnTx/>
                <a:uFillTx/>
                <a:latin typeface="+mj-lt"/>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mj-lt"/>
                <a:ea typeface="Times New Roman" panose="02020603050405020304" pitchFamily="18" charset="0"/>
                <a:cs typeface="Times New Roman" panose="02020603050405020304" pitchFamily="18" charset="0"/>
              </a:rPr>
              <a:t>thực</a:t>
            </a:r>
            <a:r>
              <a:rPr kumimoji="0" lang="en-US" sz="2800" b="0" i="0" u="none" strike="noStrike" kern="1200" cap="none" spc="0" normalizeH="0" baseline="0" noProof="0" dirty="0">
                <a:ln>
                  <a:noFill/>
                </a:ln>
                <a:solidFill>
                  <a:srgbClr val="FF0000"/>
                </a:solidFill>
                <a:effectLst/>
                <a:uLnTx/>
                <a:uFillTx/>
                <a:latin typeface="+mj-lt"/>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mj-lt"/>
                <a:ea typeface="Times New Roman" panose="02020603050405020304" pitchFamily="18" charset="0"/>
                <a:cs typeface="Times New Roman" panose="02020603050405020304" pitchFamily="18" charset="0"/>
              </a:rPr>
              <a:t>tiễn</a:t>
            </a:r>
            <a:r>
              <a:rPr kumimoji="0" lang="en-US" sz="2800" b="0" i="0" u="none" strike="noStrike" kern="1200" cap="none" spc="0" normalizeH="0" baseline="0" noProof="0" dirty="0">
                <a:ln>
                  <a:noFill/>
                </a:ln>
                <a:solidFill>
                  <a:srgbClr val="000000"/>
                </a:solidFill>
                <a:effectLst/>
                <a:uLnTx/>
                <a:uFillTx/>
                <a:latin typeface="+mj-lt"/>
                <a:ea typeface="Times New Roman" panose="02020603050405020304" pitchFamily="18" charset="0"/>
                <a:cs typeface="Times New Roman" panose="02020603050405020304" pitchFamily="18" charset="0"/>
              </a:rPr>
              <a:t>, các </a:t>
            </a:r>
            <a:r>
              <a:rPr kumimoji="0" lang="en-US" sz="2800" b="0" i="0" u="none" strike="noStrike" kern="1200" cap="none" spc="0" normalizeH="0" baseline="0" noProof="0" dirty="0" err="1">
                <a:ln>
                  <a:noFill/>
                </a:ln>
                <a:solidFill>
                  <a:srgbClr val="000000"/>
                </a:solidFill>
                <a:effectLst/>
                <a:uLnTx/>
                <a:uFillTx/>
                <a:latin typeface="+mj-lt"/>
                <a:ea typeface="Times New Roman" panose="02020603050405020304" pitchFamily="18" charset="0"/>
                <a:cs typeface="Times New Roman" panose="02020603050405020304" pitchFamily="18" charset="0"/>
              </a:rPr>
              <a:t>phần</a:t>
            </a:r>
            <a:r>
              <a:rPr kumimoji="0" lang="en-US" sz="2800" b="0" i="0" u="none" strike="noStrike" kern="1200" cap="none" spc="0" normalizeH="0" baseline="0" noProof="0" dirty="0">
                <a:ln>
                  <a:noFill/>
                </a:ln>
                <a:solidFill>
                  <a:srgbClr val="000000"/>
                </a:solidFill>
                <a:effectLst/>
                <a:uLnTx/>
                <a:uFillTx/>
                <a:latin typeface="+mj-lt"/>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mj-lt"/>
                <a:ea typeface="Times New Roman" panose="02020603050405020304" pitchFamily="18" charset="0"/>
                <a:cs typeface="Times New Roman" panose="02020603050405020304" pitchFamily="18" charset="0"/>
              </a:rPr>
              <a:t>thực</a:t>
            </a:r>
            <a:r>
              <a:rPr kumimoji="0" lang="en-US" sz="2800" b="0" i="0" u="none" strike="noStrike" kern="1200" cap="none" spc="0" normalizeH="0" baseline="0" noProof="0" dirty="0">
                <a:ln>
                  <a:noFill/>
                </a:ln>
                <a:solidFill>
                  <a:srgbClr val="FF0000"/>
                </a:solidFill>
                <a:effectLst/>
                <a:uLnTx/>
                <a:uFillTx/>
                <a:latin typeface="+mj-lt"/>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mj-lt"/>
                <a:ea typeface="Times New Roman" panose="02020603050405020304" pitchFamily="18" charset="0"/>
                <a:cs typeface="Times New Roman" panose="02020603050405020304" pitchFamily="18" charset="0"/>
              </a:rPr>
              <a:t>hành</a:t>
            </a:r>
            <a:r>
              <a:rPr kumimoji="0" lang="en-US" sz="2800" b="0" i="0" u="none" strike="noStrike" kern="1200" cap="none" spc="0" normalizeH="0" baseline="0" noProof="0" dirty="0">
                <a:ln>
                  <a:noFill/>
                </a:ln>
                <a:solidFill>
                  <a:srgbClr val="FF0000"/>
                </a:solidFill>
                <a:effectLst/>
                <a:uLnTx/>
                <a:uFillTx/>
                <a:latin typeface="+mj-lt"/>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mj-lt"/>
                <a:ea typeface="Times New Roman" panose="02020603050405020304" pitchFamily="18" charset="0"/>
                <a:cs typeface="Times New Roman" panose="02020603050405020304" pitchFamily="18" charset="0"/>
              </a:rPr>
              <a:t>thí</a:t>
            </a:r>
            <a:r>
              <a:rPr kumimoji="0" lang="en-US" sz="2800" b="0" i="0" u="none" strike="noStrike" kern="1200" cap="none" spc="0" normalizeH="0" baseline="0" noProof="0" dirty="0">
                <a:ln>
                  <a:noFill/>
                </a:ln>
                <a:solidFill>
                  <a:srgbClr val="FF0000"/>
                </a:solidFill>
                <a:effectLst/>
                <a:uLnTx/>
                <a:uFillTx/>
                <a:latin typeface="+mj-lt"/>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mj-lt"/>
                <a:ea typeface="Times New Roman" panose="02020603050405020304" pitchFamily="18" charset="0"/>
                <a:cs typeface="Times New Roman" panose="02020603050405020304" pitchFamily="18" charset="0"/>
              </a:rPr>
              <a:t>nghiệm</a:t>
            </a:r>
            <a:r>
              <a:rPr kumimoji="0" lang="en-US" sz="2800" b="0" i="0" u="none" strike="noStrike" kern="1200" cap="none" spc="0" normalizeH="0" baseline="0" noProof="0" dirty="0">
                <a:ln>
                  <a:noFill/>
                </a:ln>
                <a:solidFill>
                  <a:srgbClr val="000000"/>
                </a:solidFill>
                <a:effectLst/>
                <a:uLnTx/>
                <a:uFillTx/>
                <a:latin typeface="+mj-lt"/>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mj-lt"/>
                <a:ea typeface="Times New Roman" panose="02020603050405020304" pitchFamily="18" charset="0"/>
                <a:cs typeface="Times New Roman" panose="02020603050405020304" pitchFamily="18" charset="0"/>
              </a:rPr>
              <a:t>trong</a:t>
            </a:r>
            <a:r>
              <a:rPr kumimoji="0" lang="en-US" sz="2800" b="0" i="0" u="none" strike="noStrike" kern="1200" cap="none" spc="0" normalizeH="0" baseline="0" noProof="0" dirty="0">
                <a:ln>
                  <a:noFill/>
                </a:ln>
                <a:solidFill>
                  <a:srgbClr val="000000"/>
                </a:solidFill>
                <a:effectLst/>
                <a:uLnTx/>
                <a:uFillTx/>
                <a:latin typeface="+mj-lt"/>
                <a:ea typeface="Times New Roman" panose="02020603050405020304" pitchFamily="18" charset="0"/>
                <a:cs typeface="Times New Roman" panose="02020603050405020304" pitchFamily="18" charset="0"/>
              </a:rPr>
              <a:t> CT </a:t>
            </a:r>
            <a:r>
              <a:rPr kumimoji="0" lang="en-US" sz="2800" b="0" i="0" u="none" strike="noStrike" kern="1200" cap="none" spc="0" normalizeH="0" baseline="0" noProof="0" dirty="0" err="1">
                <a:ln>
                  <a:noFill/>
                </a:ln>
                <a:solidFill>
                  <a:srgbClr val="000000"/>
                </a:solidFill>
                <a:effectLst/>
                <a:uLnTx/>
                <a:uFillTx/>
                <a:latin typeface="+mj-lt"/>
                <a:ea typeface="Times New Roman" panose="02020603050405020304" pitchFamily="18" charset="0"/>
                <a:cs typeface="Times New Roman" panose="02020603050405020304" pitchFamily="18" charset="0"/>
              </a:rPr>
              <a:t>các</a:t>
            </a:r>
            <a:r>
              <a:rPr kumimoji="0" lang="en-US" sz="2800" b="0" i="0" u="none" strike="noStrike" kern="1200" cap="none" spc="0" normalizeH="0" baseline="0" noProof="0" dirty="0">
                <a:ln>
                  <a:noFill/>
                </a:ln>
                <a:solidFill>
                  <a:srgbClr val="000000"/>
                </a:solidFill>
                <a:effectLst/>
                <a:uLnTx/>
                <a:uFillTx/>
                <a:latin typeface="+mj-lt"/>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mj-lt"/>
                <a:ea typeface="Times New Roman" panose="02020603050405020304" pitchFamily="18" charset="0"/>
                <a:cs typeface="Times New Roman" panose="02020603050405020304" pitchFamily="18" charset="0"/>
              </a:rPr>
              <a:t>môn</a:t>
            </a:r>
            <a:r>
              <a:rPr kumimoji="0" lang="en-US" sz="2800" b="0" i="0" u="none" strike="noStrike" kern="1200" cap="none" spc="0" normalizeH="0" baseline="0" noProof="0" dirty="0">
                <a:ln>
                  <a:noFill/>
                </a:ln>
                <a:solidFill>
                  <a:srgbClr val="000000"/>
                </a:solidFill>
                <a:effectLst/>
                <a:uLnTx/>
                <a:uFillTx/>
                <a:latin typeface="+mj-lt"/>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mj-lt"/>
                <a:ea typeface="Times New Roman" panose="02020603050405020304" pitchFamily="18" charset="0"/>
                <a:cs typeface="Times New Roman" panose="02020603050405020304" pitchFamily="18" charset="0"/>
              </a:rPr>
              <a:t>học</a:t>
            </a:r>
            <a:r>
              <a:rPr kumimoji="0" lang="en-GB" sz="2800" b="0" i="0" u="none" strike="noStrike" kern="1200" cap="none" spc="0" normalizeH="0" baseline="0" noProof="0" dirty="0">
                <a:ln>
                  <a:noFill/>
                </a:ln>
                <a:solidFill>
                  <a:srgbClr val="000000"/>
                </a:solidFill>
                <a:effectLst/>
                <a:uLnTx/>
                <a:uFillTx/>
                <a:latin typeface="+mj-lt"/>
                <a:ea typeface="Times New Roman" panose="02020603050405020304" pitchFamily="18" charset="0"/>
                <a:cs typeface="Times New Roman" panose="02020603050405020304" pitchFamily="18" charset="0"/>
              </a:rPr>
              <a:t>;</a:t>
            </a:r>
            <a:endParaRPr kumimoji="0" lang="en-SG" sz="2800" b="0" i="0" u="none" strike="noStrike" kern="120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endParaRPr>
          </a:p>
          <a:p>
            <a:pPr marL="252000" marR="0" lvl="0" indent="-285750" algn="just" defTabSz="914400" rtl="0" eaLnBrk="1" fontAlgn="auto" latinLnBrk="0" hangingPunct="1">
              <a:lnSpc>
                <a:spcPct val="110000"/>
              </a:lnSpc>
              <a:spcBef>
                <a:spcPts val="600"/>
              </a:spcBef>
              <a:spcAft>
                <a:spcPts val="0"/>
              </a:spcAft>
              <a:buClrTx/>
              <a:buSzTx/>
              <a:buFontTx/>
              <a:buChar char="-"/>
              <a:tabLst/>
              <a:defRPr/>
            </a:pPr>
            <a:r>
              <a:rPr kumimoji="0" lang="en-US" sz="2800" b="0" i="0" u="none" strike="noStrike" kern="1200" cap="none" spc="0" normalizeH="0" baseline="0" noProof="0" dirty="0" err="1">
                <a:ln>
                  <a:noFill/>
                </a:ln>
                <a:solidFill>
                  <a:srgbClr val="0000FF"/>
                </a:solidFill>
                <a:effectLst/>
                <a:uLnTx/>
                <a:uFillTx/>
                <a:latin typeface="+mj-lt"/>
                <a:ea typeface="Times New Roman" panose="02020603050405020304" pitchFamily="18" charset="0"/>
                <a:cs typeface="Times New Roman" panose="02020603050405020304" pitchFamily="18" charset="0"/>
              </a:rPr>
              <a:t>Sản</a:t>
            </a:r>
            <a:r>
              <a:rPr kumimoji="0" lang="en-US" sz="2800" b="0" i="0" u="none" strike="noStrike" kern="1200" cap="none" spc="0" normalizeH="0" baseline="0" noProof="0" dirty="0">
                <a:ln>
                  <a:noFill/>
                </a:ln>
                <a:solidFill>
                  <a:srgbClr val="0000FF"/>
                </a:solidFill>
                <a:effectLst/>
                <a:uLnTx/>
                <a:uFillTx/>
                <a:latin typeface="+mj-lt"/>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FF"/>
                </a:solidFill>
                <a:effectLst/>
                <a:uLnTx/>
                <a:uFillTx/>
                <a:latin typeface="+mj-lt"/>
                <a:ea typeface="Times New Roman" panose="02020603050405020304" pitchFamily="18" charset="0"/>
                <a:cs typeface="Times New Roman" panose="02020603050405020304" pitchFamily="18" charset="0"/>
              </a:rPr>
              <a:t>phẩm</a:t>
            </a:r>
            <a:r>
              <a:rPr kumimoji="0" lang="en-US" sz="2800" b="0" i="0" u="none" strike="noStrike" kern="1200" cap="none" spc="0" normalizeH="0" baseline="0" noProof="0" dirty="0">
                <a:ln>
                  <a:noFill/>
                </a:ln>
                <a:solidFill>
                  <a:srgbClr val="0000FF"/>
                </a:solidFill>
                <a:effectLst/>
                <a:uLnTx/>
                <a:uFillTx/>
                <a:latin typeface="+mj-lt"/>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mj-lt"/>
                <a:ea typeface="Times New Roman" panose="02020603050405020304" pitchFamily="18" charset="0"/>
                <a:cs typeface="Times New Roman" panose="02020603050405020304" pitchFamily="18" charset="0"/>
              </a:rPr>
              <a:t>gắn</a:t>
            </a:r>
            <a:r>
              <a:rPr kumimoji="0" lang="en-US" sz="2800" b="0" i="0" u="none" strike="noStrike" kern="1200" cap="none" spc="0" normalizeH="0" baseline="0" noProof="0" dirty="0">
                <a:ln>
                  <a:noFill/>
                </a:ln>
                <a:solidFill>
                  <a:srgbClr val="000000"/>
                </a:solidFill>
                <a:effectLst/>
                <a:uLnTx/>
                <a:uFillTx/>
                <a:latin typeface="+mj-lt"/>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mj-lt"/>
                <a:ea typeface="Times New Roman" panose="02020603050405020304" pitchFamily="18" charset="0"/>
                <a:cs typeface="Times New Roman" panose="02020603050405020304" pitchFamily="18" charset="0"/>
              </a:rPr>
              <a:t>với</a:t>
            </a:r>
            <a:r>
              <a:rPr kumimoji="0" lang="en-US" sz="2800" b="0" i="0" u="none" strike="noStrike" kern="1200" cap="none" spc="0" normalizeH="0" baseline="0" noProof="0" dirty="0">
                <a:ln>
                  <a:noFill/>
                </a:ln>
                <a:solidFill>
                  <a:srgbClr val="000000"/>
                </a:solidFill>
                <a:effectLst/>
                <a:uLnTx/>
                <a:uFillTx/>
                <a:latin typeface="+mj-lt"/>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FF"/>
                </a:solidFill>
                <a:effectLst/>
                <a:uLnTx/>
                <a:uFillTx/>
                <a:latin typeface="+mj-lt"/>
                <a:ea typeface="Times New Roman" panose="02020603050405020304" pitchFamily="18" charset="0"/>
                <a:cs typeface="Times New Roman" panose="02020603050405020304" pitchFamily="18" charset="0"/>
              </a:rPr>
              <a:t>nhu</a:t>
            </a:r>
            <a:r>
              <a:rPr kumimoji="0" lang="en-US" sz="2800" b="0" i="0" u="none" strike="noStrike" kern="1200" cap="none" spc="0" normalizeH="0" baseline="0" noProof="0" dirty="0">
                <a:ln>
                  <a:noFill/>
                </a:ln>
                <a:solidFill>
                  <a:srgbClr val="0000FF"/>
                </a:solidFill>
                <a:effectLst/>
                <a:uLnTx/>
                <a:uFillTx/>
                <a:latin typeface="+mj-lt"/>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FF"/>
                </a:solidFill>
                <a:effectLst/>
                <a:uLnTx/>
                <a:uFillTx/>
                <a:latin typeface="+mj-lt"/>
                <a:ea typeface="Times New Roman" panose="02020603050405020304" pitchFamily="18" charset="0"/>
                <a:cs typeface="Times New Roman" panose="02020603050405020304" pitchFamily="18" charset="0"/>
              </a:rPr>
              <a:t>cầu</a:t>
            </a:r>
            <a:r>
              <a:rPr kumimoji="0" lang="en-US" sz="2800" b="0" i="0" u="none" strike="noStrike" kern="1200" cap="none" spc="0" normalizeH="0" baseline="0" noProof="0" dirty="0">
                <a:ln>
                  <a:noFill/>
                </a:ln>
                <a:solidFill>
                  <a:srgbClr val="0000FF"/>
                </a:solidFill>
                <a:effectLst/>
                <a:uLnTx/>
                <a:uFillTx/>
                <a:latin typeface="+mj-lt"/>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FF"/>
                </a:solidFill>
                <a:effectLst/>
                <a:uLnTx/>
                <a:uFillTx/>
                <a:latin typeface="+mj-lt"/>
                <a:ea typeface="Times New Roman" panose="02020603050405020304" pitchFamily="18" charset="0"/>
                <a:cs typeface="Times New Roman" panose="02020603050405020304" pitchFamily="18" charset="0"/>
              </a:rPr>
              <a:t>thiết</a:t>
            </a:r>
            <a:r>
              <a:rPr kumimoji="0" lang="en-US" sz="2800" b="0" i="0" u="none" strike="noStrike" kern="1200" cap="none" spc="0" normalizeH="0" baseline="0" noProof="0" dirty="0">
                <a:ln>
                  <a:noFill/>
                </a:ln>
                <a:solidFill>
                  <a:srgbClr val="0000FF"/>
                </a:solidFill>
                <a:effectLst/>
                <a:uLnTx/>
                <a:uFillTx/>
                <a:latin typeface="+mj-lt"/>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FF"/>
                </a:solidFill>
                <a:effectLst/>
                <a:uLnTx/>
                <a:uFillTx/>
                <a:latin typeface="+mj-lt"/>
                <a:ea typeface="Times New Roman" panose="02020603050405020304" pitchFamily="18" charset="0"/>
                <a:cs typeface="Times New Roman" panose="02020603050405020304" pitchFamily="18" charset="0"/>
              </a:rPr>
              <a:t>thực</a:t>
            </a:r>
            <a:r>
              <a:rPr kumimoji="0" lang="en-US" sz="2800" b="0" i="0" u="none" strike="noStrike" kern="1200" cap="none" spc="0" normalizeH="0" baseline="0" noProof="0" dirty="0">
                <a:ln>
                  <a:noFill/>
                </a:ln>
                <a:solidFill>
                  <a:srgbClr val="0000FF"/>
                </a:solidFill>
                <a:effectLst/>
                <a:uLnTx/>
                <a:uFillTx/>
                <a:latin typeface="+mj-lt"/>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mj-lt"/>
                <a:ea typeface="Times New Roman" panose="02020603050405020304" pitchFamily="18" charset="0"/>
                <a:cs typeface="Times New Roman" panose="02020603050405020304" pitchFamily="18" charset="0"/>
              </a:rPr>
              <a:t>trong</a:t>
            </a:r>
            <a:r>
              <a:rPr kumimoji="0" lang="en-US" sz="2800" b="0" i="0" u="none" strike="noStrike" kern="1200" cap="none" spc="0" normalizeH="0" baseline="0" noProof="0" dirty="0">
                <a:ln>
                  <a:noFill/>
                </a:ln>
                <a:solidFill>
                  <a:srgbClr val="000000"/>
                </a:solidFill>
                <a:effectLst/>
                <a:uLnTx/>
                <a:uFillTx/>
                <a:latin typeface="+mj-lt"/>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mj-lt"/>
                <a:ea typeface="Times New Roman" panose="02020603050405020304" pitchFamily="18" charset="0"/>
                <a:cs typeface="Times New Roman" panose="02020603050405020304" pitchFamily="18" charset="0"/>
              </a:rPr>
              <a:t>cuộc</a:t>
            </a:r>
            <a:r>
              <a:rPr kumimoji="0" lang="en-US" sz="2800" b="0" i="0" u="none" strike="noStrike" kern="1200" cap="none" spc="0" normalizeH="0" baseline="0" noProof="0" dirty="0">
                <a:ln>
                  <a:noFill/>
                </a:ln>
                <a:solidFill>
                  <a:srgbClr val="000000"/>
                </a:solidFill>
                <a:effectLst/>
                <a:uLnTx/>
                <a:uFillTx/>
                <a:latin typeface="+mj-lt"/>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mj-lt"/>
                <a:ea typeface="Times New Roman" panose="02020603050405020304" pitchFamily="18" charset="0"/>
                <a:cs typeface="Times New Roman" panose="02020603050405020304" pitchFamily="18" charset="0"/>
              </a:rPr>
              <a:t>sống</a:t>
            </a:r>
            <a:r>
              <a:rPr kumimoji="0" lang="en-US" sz="2800" b="0" i="0" u="none" strike="noStrike" kern="1200" cap="none" spc="0" normalizeH="0" baseline="0" noProof="0" dirty="0">
                <a:ln>
                  <a:noFill/>
                </a:ln>
                <a:solidFill>
                  <a:srgbClr val="000000"/>
                </a:solidFill>
                <a:effectLst/>
                <a:uLnTx/>
                <a:uFillTx/>
                <a:latin typeface="+mj-lt"/>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mj-lt"/>
                <a:ea typeface="Times New Roman" panose="02020603050405020304" pitchFamily="18" charset="0"/>
                <a:cs typeface="Times New Roman" panose="02020603050405020304" pitchFamily="18" charset="0"/>
              </a:rPr>
              <a:t>hàng</a:t>
            </a:r>
            <a:r>
              <a:rPr kumimoji="0" lang="en-US" sz="2800" b="0" i="0" u="none" strike="noStrike" kern="1200" cap="none" spc="0" normalizeH="0" baseline="0" noProof="0" dirty="0">
                <a:ln>
                  <a:noFill/>
                </a:ln>
                <a:solidFill>
                  <a:srgbClr val="000000"/>
                </a:solidFill>
                <a:effectLst/>
                <a:uLnTx/>
                <a:uFillTx/>
                <a:latin typeface="+mj-lt"/>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mj-lt"/>
                <a:ea typeface="Times New Roman" panose="02020603050405020304" pitchFamily="18" charset="0"/>
                <a:cs typeface="Times New Roman" panose="02020603050405020304" pitchFamily="18" charset="0"/>
              </a:rPr>
              <a:t>ngày</a:t>
            </a:r>
            <a:r>
              <a:rPr kumimoji="0" lang="en-US" sz="2800" b="0" i="0" u="none" strike="noStrike" kern="1200" cap="none" spc="0" normalizeH="0" baseline="0" noProof="0" dirty="0">
                <a:ln>
                  <a:noFill/>
                </a:ln>
                <a:solidFill>
                  <a:srgbClr val="000000"/>
                </a:solidFill>
                <a:effectLst/>
                <a:uLnTx/>
                <a:uFillTx/>
                <a:latin typeface="+mj-lt"/>
                <a:ea typeface="Times New Roman" panose="02020603050405020304" pitchFamily="18" charset="0"/>
                <a:cs typeface="Times New Roman" panose="02020603050405020304" pitchFamily="18" charset="0"/>
              </a:rPr>
              <a:t>;</a:t>
            </a:r>
            <a:endParaRPr lang="en-US" sz="2800" dirty="0">
              <a:solidFill>
                <a:srgbClr val="000000"/>
              </a:solidFill>
              <a:latin typeface="+mj-lt"/>
              <a:ea typeface="Times New Roman" panose="02020603050405020304" pitchFamily="18" charset="0"/>
              <a:cs typeface="Times New Roman" panose="02020603050405020304" pitchFamily="18" charset="0"/>
            </a:endParaRPr>
          </a:p>
          <a:p>
            <a:pPr marL="252000" marR="0" lvl="0" indent="-285750" algn="just" defTabSz="914400" rtl="0" eaLnBrk="1" fontAlgn="auto" latinLnBrk="0" hangingPunct="1">
              <a:lnSpc>
                <a:spcPct val="110000"/>
              </a:lnSpc>
              <a:spcBef>
                <a:spcPts val="600"/>
              </a:spcBef>
              <a:spcAft>
                <a:spcPts val="0"/>
              </a:spcAft>
              <a:buClrTx/>
              <a:buSzTx/>
              <a:buFontTx/>
              <a:buChar char="-"/>
              <a:tabLst/>
              <a:defRPr/>
            </a:pPr>
            <a:r>
              <a:rPr kumimoji="0" lang="en-US" sz="2800" b="0" i="0" u="none" strike="noStrike" kern="1200" cap="none" spc="0" normalizeH="0" baseline="0" noProof="0" dirty="0">
                <a:ln>
                  <a:noFill/>
                </a:ln>
                <a:solidFill>
                  <a:srgbClr val="000000"/>
                </a:solidFill>
                <a:effectLst/>
                <a:uLnTx/>
                <a:uFillTx/>
                <a:latin typeface="+mj-lt"/>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mj-lt"/>
                <a:ea typeface="Times New Roman" panose="02020603050405020304" pitchFamily="18" charset="0"/>
                <a:cs typeface="Times New Roman" panose="02020603050405020304" pitchFamily="18" charset="0"/>
              </a:rPr>
              <a:t>Những</a:t>
            </a:r>
            <a:r>
              <a:rPr kumimoji="0" lang="en-US" sz="2800" b="0" i="0" u="none" strike="noStrike" kern="1200" cap="none" spc="0" normalizeH="0" baseline="0" noProof="0" dirty="0">
                <a:ln>
                  <a:noFill/>
                </a:ln>
                <a:solidFill>
                  <a:srgbClr val="000000"/>
                </a:solidFill>
                <a:effectLst/>
                <a:uLnTx/>
                <a:uFillTx/>
                <a:latin typeface="+mj-lt"/>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srgbClr val="00B050"/>
                </a:solidFill>
                <a:effectLst/>
                <a:uLnTx/>
                <a:uFillTx/>
                <a:latin typeface="+mj-lt"/>
                <a:ea typeface="Times New Roman" panose="02020603050405020304" pitchFamily="18" charset="0"/>
                <a:cs typeface="Times New Roman" panose="02020603050405020304" pitchFamily="18" charset="0"/>
              </a:rPr>
              <a:t>tin </a:t>
            </a:r>
            <a:r>
              <a:rPr kumimoji="0" lang="en-US" sz="2800" b="0" i="0" u="none" strike="noStrike" kern="1200" cap="none" spc="0" normalizeH="0" baseline="0" noProof="0" dirty="0" err="1">
                <a:ln>
                  <a:noFill/>
                </a:ln>
                <a:solidFill>
                  <a:srgbClr val="00B050"/>
                </a:solidFill>
                <a:effectLst/>
                <a:uLnTx/>
                <a:uFillTx/>
                <a:latin typeface="+mj-lt"/>
                <a:ea typeface="Times New Roman" panose="02020603050405020304" pitchFamily="18" charset="0"/>
                <a:cs typeface="Times New Roman" panose="02020603050405020304" pitchFamily="18" charset="0"/>
              </a:rPr>
              <a:t>tức</a:t>
            </a:r>
            <a:r>
              <a:rPr kumimoji="0" lang="en-US" sz="2800" b="0" i="0" u="none" strike="noStrike" kern="1200" cap="none" spc="0" normalizeH="0" baseline="0" noProof="0" dirty="0">
                <a:ln>
                  <a:noFill/>
                </a:ln>
                <a:solidFill>
                  <a:srgbClr val="00B050"/>
                </a:solidFill>
                <a:effectLst/>
                <a:uLnTx/>
                <a:uFillTx/>
                <a:latin typeface="+mj-lt"/>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B050"/>
                </a:solidFill>
                <a:effectLst/>
                <a:uLnTx/>
                <a:uFillTx/>
                <a:latin typeface="+mj-lt"/>
                <a:ea typeface="Times New Roman" panose="02020603050405020304" pitchFamily="18" charset="0"/>
                <a:cs typeface="Times New Roman" panose="02020603050405020304" pitchFamily="18" charset="0"/>
              </a:rPr>
              <a:t>về</a:t>
            </a:r>
            <a:r>
              <a:rPr kumimoji="0" lang="en-US" sz="2800" b="0" i="0" u="none" strike="noStrike" kern="1200" cap="none" spc="0" normalizeH="0" baseline="0" noProof="0" dirty="0">
                <a:ln>
                  <a:noFill/>
                </a:ln>
                <a:solidFill>
                  <a:srgbClr val="00B050"/>
                </a:solidFill>
                <a:effectLst/>
                <a:uLnTx/>
                <a:uFillTx/>
                <a:latin typeface="+mj-lt"/>
                <a:ea typeface="Times New Roman" panose="02020603050405020304" pitchFamily="18" charset="0"/>
                <a:cs typeface="Times New Roman" panose="02020603050405020304" pitchFamily="18" charset="0"/>
              </a:rPr>
              <a:t> các </a:t>
            </a:r>
            <a:r>
              <a:rPr kumimoji="0" lang="en-US" sz="2800" b="0" i="0" u="none" strike="noStrike" kern="1200" cap="none" spc="0" normalizeH="0" baseline="0" noProof="0" dirty="0" err="1">
                <a:ln>
                  <a:noFill/>
                </a:ln>
                <a:solidFill>
                  <a:srgbClr val="00B050"/>
                </a:solidFill>
                <a:effectLst/>
                <a:uLnTx/>
                <a:uFillTx/>
                <a:latin typeface="+mj-lt"/>
                <a:ea typeface="Times New Roman" panose="02020603050405020304" pitchFamily="18" charset="0"/>
                <a:cs typeface="Times New Roman" panose="02020603050405020304" pitchFamily="18" charset="0"/>
              </a:rPr>
              <a:t>vấn</a:t>
            </a:r>
            <a:r>
              <a:rPr kumimoji="0" lang="en-US" sz="2800" b="0" i="0" u="none" strike="noStrike" kern="1200" cap="none" spc="0" normalizeH="0" baseline="0" noProof="0" dirty="0">
                <a:ln>
                  <a:noFill/>
                </a:ln>
                <a:solidFill>
                  <a:srgbClr val="00B050"/>
                </a:solidFill>
                <a:effectLst/>
                <a:uLnTx/>
                <a:uFillTx/>
                <a:latin typeface="+mj-lt"/>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B050"/>
                </a:solidFill>
                <a:effectLst/>
                <a:uLnTx/>
                <a:uFillTx/>
                <a:latin typeface="+mj-lt"/>
                <a:ea typeface="Times New Roman" panose="02020603050405020304" pitchFamily="18" charset="0"/>
                <a:cs typeface="Times New Roman" panose="02020603050405020304" pitchFamily="18" charset="0"/>
              </a:rPr>
              <a:t>đề</a:t>
            </a:r>
            <a:r>
              <a:rPr kumimoji="0" lang="en-US" sz="2800" b="0" i="0" u="none" strike="noStrike" kern="1200" cap="none" spc="0" normalizeH="0" baseline="0" noProof="0" dirty="0">
                <a:ln>
                  <a:noFill/>
                </a:ln>
                <a:solidFill>
                  <a:srgbClr val="00B050"/>
                </a:solidFill>
                <a:effectLst/>
                <a:uLnTx/>
                <a:uFillTx/>
                <a:latin typeface="+mj-lt"/>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B050"/>
                </a:solidFill>
                <a:effectLst/>
                <a:uLnTx/>
                <a:uFillTx/>
                <a:latin typeface="+mj-lt"/>
                <a:ea typeface="Times New Roman" panose="02020603050405020304" pitchFamily="18" charset="0"/>
                <a:cs typeface="Times New Roman" panose="02020603050405020304" pitchFamily="18" charset="0"/>
              </a:rPr>
              <a:t>thực</a:t>
            </a:r>
            <a:r>
              <a:rPr kumimoji="0" lang="en-US" sz="2800" b="0" i="0" u="none" strike="noStrike" kern="1200" cap="none" spc="0" normalizeH="0" baseline="0" noProof="0" dirty="0">
                <a:ln>
                  <a:noFill/>
                </a:ln>
                <a:solidFill>
                  <a:srgbClr val="00B050"/>
                </a:solidFill>
                <a:effectLst/>
                <a:uLnTx/>
                <a:uFillTx/>
                <a:latin typeface="+mj-lt"/>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B050"/>
                </a:solidFill>
                <a:effectLst/>
                <a:uLnTx/>
                <a:uFillTx/>
                <a:latin typeface="+mj-lt"/>
                <a:ea typeface="Times New Roman" panose="02020603050405020304" pitchFamily="18" charset="0"/>
                <a:cs typeface="Times New Roman" panose="02020603050405020304" pitchFamily="18" charset="0"/>
              </a:rPr>
              <a:t>tiễn</a:t>
            </a:r>
            <a:r>
              <a:rPr kumimoji="0" lang="en-US" sz="2800" b="0" i="0" u="none" strike="noStrike" kern="1200" cap="none" spc="0" normalizeH="0" baseline="0" noProof="0" dirty="0">
                <a:ln>
                  <a:noFill/>
                </a:ln>
                <a:solidFill>
                  <a:srgbClr val="00B050"/>
                </a:solidFill>
                <a:effectLst/>
                <a:uLnTx/>
                <a:uFillTx/>
                <a:latin typeface="+mj-lt"/>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mj-lt"/>
                <a:ea typeface="Times New Roman" panose="02020603050405020304" pitchFamily="18" charset="0"/>
                <a:cs typeface="Times New Roman" panose="02020603050405020304" pitchFamily="18" charset="0"/>
              </a:rPr>
              <a:t>trên</a:t>
            </a:r>
            <a:r>
              <a:rPr kumimoji="0" lang="en-US" sz="2800" b="0" i="0" u="none" strike="noStrike" kern="1200" cap="none" spc="0" normalizeH="0" baseline="0" noProof="0" dirty="0">
                <a:ln>
                  <a:noFill/>
                </a:ln>
                <a:solidFill>
                  <a:srgbClr val="000000"/>
                </a:solidFill>
                <a:effectLst/>
                <a:uLnTx/>
                <a:uFillTx/>
                <a:latin typeface="+mj-lt"/>
                <a:ea typeface="Times New Roman" panose="02020603050405020304" pitchFamily="18" charset="0"/>
                <a:cs typeface="Times New Roman" panose="02020603050405020304" pitchFamily="18" charset="0"/>
              </a:rPr>
              <a:t> các </a:t>
            </a:r>
            <a:r>
              <a:rPr kumimoji="0" lang="en-US" sz="2800" b="0" i="0" u="none" strike="noStrike" kern="1200" cap="none" spc="0" normalizeH="0" baseline="0" noProof="0" dirty="0" err="1">
                <a:ln>
                  <a:noFill/>
                </a:ln>
                <a:solidFill>
                  <a:srgbClr val="000000"/>
                </a:solidFill>
                <a:effectLst/>
                <a:uLnTx/>
                <a:uFillTx/>
                <a:latin typeface="+mj-lt"/>
                <a:ea typeface="Times New Roman" panose="02020603050405020304" pitchFamily="18" charset="0"/>
                <a:cs typeface="Times New Roman" panose="02020603050405020304" pitchFamily="18" charset="0"/>
              </a:rPr>
              <a:t>phương</a:t>
            </a:r>
            <a:r>
              <a:rPr kumimoji="0" lang="en-US" sz="2800" b="0" i="0" u="none" strike="noStrike" kern="1200" cap="none" spc="0" normalizeH="0" baseline="0" noProof="0" dirty="0">
                <a:ln>
                  <a:noFill/>
                </a:ln>
                <a:solidFill>
                  <a:srgbClr val="000000"/>
                </a:solidFill>
                <a:effectLst/>
                <a:uLnTx/>
                <a:uFillTx/>
                <a:latin typeface="+mj-lt"/>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mj-lt"/>
                <a:ea typeface="Times New Roman" panose="02020603050405020304" pitchFamily="18" charset="0"/>
                <a:cs typeface="Times New Roman" panose="02020603050405020304" pitchFamily="18" charset="0"/>
              </a:rPr>
              <a:t>tiện</a:t>
            </a:r>
            <a:r>
              <a:rPr kumimoji="0" lang="en-US" sz="2800" b="0" i="0" u="none" strike="noStrike" kern="1200" cap="none" spc="0" normalizeH="0" baseline="0" noProof="0" dirty="0">
                <a:ln>
                  <a:noFill/>
                </a:ln>
                <a:solidFill>
                  <a:srgbClr val="000000"/>
                </a:solidFill>
                <a:effectLst/>
                <a:uLnTx/>
                <a:uFillTx/>
                <a:latin typeface="+mj-lt"/>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mj-lt"/>
                <a:ea typeface="Times New Roman" panose="02020603050405020304" pitchFamily="18" charset="0"/>
                <a:cs typeface="Times New Roman" panose="02020603050405020304" pitchFamily="18" charset="0"/>
              </a:rPr>
              <a:t>truyền</a:t>
            </a:r>
            <a:r>
              <a:rPr kumimoji="0" lang="en-US" sz="2800" b="0" i="0" u="none" strike="noStrike" kern="1200" cap="none" spc="0" normalizeH="0" baseline="0" noProof="0" dirty="0">
                <a:ln>
                  <a:noFill/>
                </a:ln>
                <a:solidFill>
                  <a:srgbClr val="000000"/>
                </a:solidFill>
                <a:effectLst/>
                <a:uLnTx/>
                <a:uFillTx/>
                <a:latin typeface="+mj-lt"/>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mj-lt"/>
                <a:ea typeface="Times New Roman" panose="02020603050405020304" pitchFamily="18" charset="0"/>
                <a:cs typeface="Times New Roman" panose="02020603050405020304" pitchFamily="18" charset="0"/>
              </a:rPr>
              <a:t>thông</a:t>
            </a:r>
            <a:endParaRPr kumimoji="0" lang="en-US" sz="2800" b="0" i="0" u="none" strike="noStrike" kern="1200" cap="none" spc="0" normalizeH="0" baseline="0" noProof="0" dirty="0">
              <a:ln>
                <a:noFill/>
              </a:ln>
              <a:solidFill>
                <a:srgbClr val="000000"/>
              </a:solidFill>
              <a:effectLst/>
              <a:uLnTx/>
              <a:uFillTx/>
              <a:latin typeface="+mj-lt"/>
              <a:ea typeface="Times New Roman" panose="02020603050405020304" pitchFamily="18" charset="0"/>
              <a:cs typeface="Times New Roman" panose="02020603050405020304" pitchFamily="18" charset="0"/>
            </a:endParaRPr>
          </a:p>
          <a:p>
            <a:pPr marL="252000" marR="0" lvl="0" indent="-285750" algn="just" defTabSz="914400" rtl="0" eaLnBrk="1" fontAlgn="auto" latinLnBrk="0" hangingPunct="1">
              <a:lnSpc>
                <a:spcPct val="110000"/>
              </a:lnSpc>
              <a:spcBef>
                <a:spcPts val="600"/>
              </a:spcBef>
              <a:spcAft>
                <a:spcPts val="0"/>
              </a:spcAft>
              <a:buClrTx/>
              <a:buSzTx/>
              <a:buFontTx/>
              <a:buChar char="-"/>
              <a:tabLst/>
              <a:defRPr/>
            </a:pPr>
            <a:r>
              <a:rPr kumimoji="0" lang="en-US" sz="2800" b="0" i="0" u="none" strike="noStrike" kern="1200" cap="none" spc="0" normalizeH="0" baseline="0" noProof="0" dirty="0" err="1">
                <a:ln>
                  <a:noFill/>
                </a:ln>
                <a:solidFill>
                  <a:srgbClr val="000000"/>
                </a:solidFill>
                <a:effectLst/>
                <a:uLnTx/>
                <a:uFillTx/>
                <a:latin typeface="+mj-lt"/>
                <a:ea typeface="+mn-ea"/>
                <a:cs typeface="Times New Roman" panose="02020603050405020304" pitchFamily="18" charset="0"/>
              </a:rPr>
              <a:t>Câu</a:t>
            </a:r>
            <a:r>
              <a:rPr kumimoji="0" lang="en-US" sz="2800" b="0" i="0" u="none" strike="noStrike" kern="1200" cap="none" spc="0" normalizeH="0" baseline="0" noProof="0" dirty="0">
                <a:ln>
                  <a:noFill/>
                </a:ln>
                <a:solidFill>
                  <a:srgbClr val="000000"/>
                </a:solidFill>
                <a:effectLst/>
                <a:uLnTx/>
                <a:uFillTx/>
                <a:latin typeface="+mj-lt"/>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mj-lt"/>
                <a:ea typeface="+mn-ea"/>
                <a:cs typeface="Times New Roman" panose="02020603050405020304" pitchFamily="18" charset="0"/>
              </a:rPr>
              <a:t>chuyện</a:t>
            </a:r>
            <a:r>
              <a:rPr kumimoji="0" lang="en-US" sz="2800" b="0" i="0" u="none" strike="noStrike" kern="1200" cap="none" spc="0" normalizeH="0" baseline="0" noProof="0" dirty="0">
                <a:ln>
                  <a:noFill/>
                </a:ln>
                <a:solidFill>
                  <a:srgbClr val="000000"/>
                </a:solidFill>
                <a:effectLst/>
                <a:uLnTx/>
                <a:uFillTx/>
                <a:latin typeface="+mj-lt"/>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mj-lt"/>
                <a:ea typeface="+mn-ea"/>
                <a:cs typeface="Times New Roman" panose="02020603050405020304" pitchFamily="18" charset="0"/>
              </a:rPr>
              <a:t>về</a:t>
            </a:r>
            <a:r>
              <a:rPr kumimoji="0" lang="en-US" sz="2800" b="0" i="0" u="none" strike="noStrike" kern="1200" cap="none" spc="0" normalizeH="0" baseline="0" noProof="0" dirty="0">
                <a:ln>
                  <a:noFill/>
                </a:ln>
                <a:solidFill>
                  <a:srgbClr val="000000"/>
                </a:solidFill>
                <a:effectLst/>
                <a:uLnTx/>
                <a:uFillTx/>
                <a:latin typeface="+mj-lt"/>
                <a:ea typeface="+mn-ea"/>
                <a:cs typeface="Times New Roman" panose="02020603050405020304" pitchFamily="18" charset="0"/>
              </a:rPr>
              <a:t> </a:t>
            </a:r>
            <a:r>
              <a:rPr kumimoji="0" lang="en-US" sz="2800" b="0" i="0" u="none" strike="noStrike" kern="1200" cap="none" spc="0" normalizeH="0" baseline="0" noProof="0" dirty="0">
                <a:ln>
                  <a:noFill/>
                </a:ln>
                <a:solidFill>
                  <a:srgbClr val="DA07F7"/>
                </a:solidFill>
                <a:effectLst/>
                <a:uLnTx/>
                <a:uFillTx/>
                <a:latin typeface="+mj-lt"/>
                <a:ea typeface="+mn-ea"/>
                <a:cs typeface="Times New Roman" panose="02020603050405020304" pitchFamily="18" charset="0"/>
              </a:rPr>
              <a:t>các </a:t>
            </a:r>
            <a:r>
              <a:rPr kumimoji="0" lang="en-US" sz="2800" b="0" i="0" u="none" strike="noStrike" kern="1200" cap="none" spc="0" normalizeH="0" baseline="0" noProof="0" dirty="0" err="1">
                <a:ln>
                  <a:noFill/>
                </a:ln>
                <a:solidFill>
                  <a:srgbClr val="DA07F7"/>
                </a:solidFill>
                <a:effectLst/>
                <a:uLnTx/>
                <a:uFillTx/>
                <a:latin typeface="+mj-lt"/>
                <a:ea typeface="+mn-ea"/>
                <a:cs typeface="Times New Roman" panose="02020603050405020304" pitchFamily="18" charset="0"/>
              </a:rPr>
              <a:t>phát</a:t>
            </a:r>
            <a:r>
              <a:rPr kumimoji="0" lang="en-US" sz="2800" b="0" i="0" u="none" strike="noStrike" kern="1200" cap="none" spc="0" normalizeH="0" baseline="0" noProof="0" dirty="0">
                <a:ln>
                  <a:noFill/>
                </a:ln>
                <a:solidFill>
                  <a:srgbClr val="DA07F7"/>
                </a:solidFill>
                <a:effectLst/>
                <a:uLnTx/>
                <a:uFillTx/>
                <a:latin typeface="+mj-lt"/>
                <a:ea typeface="+mn-ea"/>
                <a:cs typeface="Times New Roman" panose="02020603050405020304" pitchFamily="18" charset="0"/>
              </a:rPr>
              <a:t> </a:t>
            </a:r>
            <a:r>
              <a:rPr kumimoji="0" lang="en-US" sz="2800" b="0" i="0" u="none" strike="noStrike" kern="1200" cap="none" spc="0" normalizeH="0" baseline="0" noProof="0" dirty="0" err="1">
                <a:ln>
                  <a:noFill/>
                </a:ln>
                <a:solidFill>
                  <a:srgbClr val="DA07F7"/>
                </a:solidFill>
                <a:effectLst/>
                <a:uLnTx/>
                <a:uFillTx/>
                <a:latin typeface="+mj-lt"/>
                <a:ea typeface="+mn-ea"/>
                <a:cs typeface="Times New Roman" panose="02020603050405020304" pitchFamily="18" charset="0"/>
              </a:rPr>
              <a:t>minh</a:t>
            </a:r>
            <a:r>
              <a:rPr kumimoji="0" lang="en-US" sz="2800" b="0" i="0" u="none" strike="noStrike" kern="1200" cap="none" spc="0" normalizeH="0" baseline="0" noProof="0" dirty="0">
                <a:ln>
                  <a:noFill/>
                </a:ln>
                <a:solidFill>
                  <a:srgbClr val="DA07F7"/>
                </a:solidFill>
                <a:effectLst/>
                <a:uLnTx/>
                <a:uFillTx/>
                <a:latin typeface="+mj-lt"/>
                <a:ea typeface="+mn-ea"/>
                <a:cs typeface="Times New Roman" panose="02020603050405020304" pitchFamily="18" charset="0"/>
              </a:rPr>
              <a:t>, </a:t>
            </a:r>
            <a:r>
              <a:rPr kumimoji="0" lang="en-US" sz="2800" b="0" i="0" u="none" strike="noStrike" kern="1200" cap="none" spc="0" normalizeH="0" baseline="0" noProof="0" dirty="0" err="1">
                <a:ln>
                  <a:noFill/>
                </a:ln>
                <a:solidFill>
                  <a:srgbClr val="DA07F7"/>
                </a:solidFill>
                <a:effectLst/>
                <a:uLnTx/>
                <a:uFillTx/>
                <a:latin typeface="+mj-lt"/>
                <a:ea typeface="+mn-ea"/>
                <a:cs typeface="Times New Roman" panose="02020603050405020304" pitchFamily="18" charset="0"/>
              </a:rPr>
              <a:t>sáng</a:t>
            </a:r>
            <a:r>
              <a:rPr kumimoji="0" lang="en-US" sz="2800" b="0" i="0" u="none" strike="noStrike" kern="1200" cap="none" spc="0" normalizeH="0" baseline="0" noProof="0" dirty="0">
                <a:ln>
                  <a:noFill/>
                </a:ln>
                <a:solidFill>
                  <a:srgbClr val="DA07F7"/>
                </a:solidFill>
                <a:effectLst/>
                <a:uLnTx/>
                <a:uFillTx/>
                <a:latin typeface="+mj-lt"/>
                <a:ea typeface="+mn-ea"/>
                <a:cs typeface="Times New Roman" panose="02020603050405020304" pitchFamily="18" charset="0"/>
              </a:rPr>
              <a:t> </a:t>
            </a:r>
            <a:r>
              <a:rPr kumimoji="0" lang="en-US" sz="2800" b="0" i="0" u="none" strike="noStrike" kern="1200" cap="none" spc="0" normalizeH="0" baseline="0" noProof="0" dirty="0" err="1">
                <a:ln>
                  <a:noFill/>
                </a:ln>
                <a:solidFill>
                  <a:srgbClr val="DA07F7"/>
                </a:solidFill>
                <a:effectLst/>
                <a:uLnTx/>
                <a:uFillTx/>
                <a:latin typeface="+mj-lt"/>
                <a:ea typeface="+mn-ea"/>
                <a:cs typeface="Times New Roman" panose="02020603050405020304" pitchFamily="18" charset="0"/>
              </a:rPr>
              <a:t>chê</a:t>
            </a:r>
            <a:r>
              <a:rPr kumimoji="0" lang="en-US" sz="2800" b="0" i="0" u="none" strike="noStrike" kern="1200" cap="none" spc="0" normalizeH="0" baseline="0" noProof="0" dirty="0">
                <a:ln>
                  <a:noFill/>
                </a:ln>
                <a:solidFill>
                  <a:srgbClr val="DA07F7"/>
                </a:solidFill>
                <a:effectLst/>
                <a:uLnTx/>
                <a:uFillTx/>
                <a:latin typeface="+mj-lt"/>
                <a:ea typeface="+mn-ea"/>
                <a:cs typeface="Times New Roman" panose="02020603050405020304" pitchFamily="18" charset="0"/>
              </a:rPr>
              <a:t>́ </a:t>
            </a:r>
            <a:r>
              <a:rPr kumimoji="0" lang="en-US" sz="2800" b="0" i="0" u="none" strike="noStrike" kern="1200" cap="none" spc="-30" normalizeH="0" baseline="0" noProof="0" dirty="0" err="1">
                <a:ln>
                  <a:noFill/>
                </a:ln>
                <a:effectLst/>
                <a:uLnTx/>
                <a:uFillTx/>
                <a:latin typeface="+mj-lt"/>
                <a:ea typeface="Times New Roman" panose="02020603050405020304" pitchFamily="18" charset="0"/>
                <a:cs typeface="Times New Roman" panose="02020603050405020304" pitchFamily="18" charset="0"/>
              </a:rPr>
              <a:t>và</a:t>
            </a:r>
            <a:r>
              <a:rPr kumimoji="0" lang="en-US" sz="2800" b="0" i="0" u="none" strike="noStrike" kern="1200" cap="none" spc="-30" normalizeH="0" baseline="0" noProof="0" dirty="0">
                <a:ln>
                  <a:noFill/>
                </a:ln>
                <a:effectLst/>
                <a:uLnTx/>
                <a:uFillTx/>
                <a:latin typeface="+mj-lt"/>
                <a:ea typeface="Times New Roman" panose="02020603050405020304" pitchFamily="18" charset="0"/>
                <a:cs typeface="Times New Roman" panose="02020603050405020304" pitchFamily="18" charset="0"/>
              </a:rPr>
              <a:t> </a:t>
            </a:r>
            <a:r>
              <a:rPr kumimoji="0" lang="en-US" sz="2800" b="0" i="0" u="none" strike="noStrike" kern="1200" cap="none" spc="-30" normalizeH="0" baseline="0" noProof="0" dirty="0" err="1">
                <a:ln>
                  <a:noFill/>
                </a:ln>
                <a:effectLst/>
                <a:uLnTx/>
                <a:uFillTx/>
                <a:latin typeface="+mj-lt"/>
                <a:ea typeface="Times New Roman" panose="02020603050405020304" pitchFamily="18" charset="0"/>
                <a:cs typeface="Times New Roman" panose="02020603050405020304" pitchFamily="18" charset="0"/>
              </a:rPr>
              <a:t>nhu</a:t>
            </a:r>
            <a:r>
              <a:rPr kumimoji="0" lang="en-US" sz="2800" b="0" i="0" u="none" strike="noStrike" kern="1200" cap="none" spc="-30" normalizeH="0" baseline="0" noProof="0" dirty="0">
                <a:ln>
                  <a:noFill/>
                </a:ln>
                <a:effectLst/>
                <a:uLnTx/>
                <a:uFillTx/>
                <a:latin typeface="+mj-lt"/>
                <a:ea typeface="Times New Roman" panose="02020603050405020304" pitchFamily="18" charset="0"/>
                <a:cs typeface="Times New Roman" panose="02020603050405020304" pitchFamily="18" charset="0"/>
              </a:rPr>
              <a:t> </a:t>
            </a:r>
            <a:r>
              <a:rPr kumimoji="0" lang="en-US" sz="2800" b="0" i="0" u="none" strike="noStrike" kern="1200" cap="none" spc="-30" normalizeH="0" baseline="0" noProof="0" dirty="0" err="1">
                <a:ln>
                  <a:noFill/>
                </a:ln>
                <a:effectLst/>
                <a:uLnTx/>
                <a:uFillTx/>
                <a:latin typeface="+mj-lt"/>
                <a:ea typeface="Times New Roman" panose="02020603050405020304" pitchFamily="18" charset="0"/>
                <a:cs typeface="Times New Roman" panose="02020603050405020304" pitchFamily="18" charset="0"/>
              </a:rPr>
              <a:t>cầu</a:t>
            </a:r>
            <a:r>
              <a:rPr kumimoji="0" lang="en-US" sz="2800" b="0" i="0" u="none" strike="noStrike" kern="1200" cap="none" spc="-30" normalizeH="0" baseline="0" noProof="0" dirty="0">
                <a:ln>
                  <a:noFill/>
                </a:ln>
                <a:effectLst/>
                <a:uLnTx/>
                <a:uFillTx/>
                <a:latin typeface="+mj-lt"/>
                <a:ea typeface="Times New Roman" panose="02020603050405020304" pitchFamily="18" charset="0"/>
                <a:cs typeface="Times New Roman" panose="02020603050405020304" pitchFamily="18" charset="0"/>
              </a:rPr>
              <a:t> </a:t>
            </a:r>
            <a:r>
              <a:rPr kumimoji="0" lang="en-US" sz="2800" b="0" i="0" u="none" strike="noStrike" kern="1200" cap="none" spc="-30" normalizeH="0" baseline="0" noProof="0" dirty="0" err="1">
                <a:ln>
                  <a:noFill/>
                </a:ln>
                <a:effectLst/>
                <a:uLnTx/>
                <a:uFillTx/>
                <a:latin typeface="+mj-lt"/>
                <a:ea typeface="Times New Roman" panose="02020603050405020304" pitchFamily="18" charset="0"/>
                <a:cs typeface="Times New Roman" panose="02020603050405020304" pitchFamily="18" charset="0"/>
              </a:rPr>
              <a:t>thử</a:t>
            </a:r>
            <a:r>
              <a:rPr kumimoji="0" lang="en-US" sz="2800" b="0" i="0" u="none" strike="noStrike" kern="1200" cap="none" spc="-30" normalizeH="0" baseline="0" noProof="0" dirty="0">
                <a:ln>
                  <a:noFill/>
                </a:ln>
                <a:effectLst/>
                <a:uLnTx/>
                <a:uFillTx/>
                <a:latin typeface="+mj-lt"/>
                <a:ea typeface="Times New Roman" panose="02020603050405020304" pitchFamily="18" charset="0"/>
                <a:cs typeface="Times New Roman" panose="02020603050405020304" pitchFamily="18" charset="0"/>
              </a:rPr>
              <a:t> </a:t>
            </a:r>
            <a:r>
              <a:rPr kumimoji="0" lang="en-US" sz="2800" b="0" i="0" u="none" strike="noStrike" kern="1200" cap="none" spc="-30" normalizeH="0" baseline="0" noProof="0" dirty="0" err="1">
                <a:ln>
                  <a:noFill/>
                </a:ln>
                <a:effectLst/>
                <a:uLnTx/>
                <a:uFillTx/>
                <a:latin typeface="+mj-lt"/>
                <a:ea typeface="Times New Roman" panose="02020603050405020304" pitchFamily="18" charset="0"/>
                <a:cs typeface="Times New Roman" panose="02020603050405020304" pitchFamily="18" charset="0"/>
              </a:rPr>
              <a:t>nghiệm</a:t>
            </a:r>
            <a:r>
              <a:rPr kumimoji="0" lang="en-US" sz="2800" b="0" i="0" u="none" strike="noStrike" kern="1200" cap="none" spc="-30" normalizeH="0" baseline="0" noProof="0" dirty="0">
                <a:ln>
                  <a:noFill/>
                </a:ln>
                <a:effectLst/>
                <a:uLnTx/>
                <a:uFillTx/>
                <a:latin typeface="+mj-lt"/>
                <a:ea typeface="Times New Roman" panose="02020603050405020304" pitchFamily="18" charset="0"/>
                <a:cs typeface="Times New Roman" panose="02020603050405020304" pitchFamily="18" charset="0"/>
              </a:rPr>
              <a:t>, </a:t>
            </a:r>
            <a:r>
              <a:rPr kumimoji="0" lang="en-US" sz="2800" b="0" i="0" u="none" strike="noStrike" kern="1200" cap="none" spc="-30" normalizeH="0" baseline="0" noProof="0" dirty="0" err="1">
                <a:ln>
                  <a:noFill/>
                </a:ln>
                <a:effectLst/>
                <a:uLnTx/>
                <a:uFillTx/>
                <a:latin typeface="+mj-lt"/>
                <a:ea typeface="Times New Roman" panose="02020603050405020304" pitchFamily="18" charset="0"/>
                <a:cs typeface="Times New Roman" panose="02020603050405020304" pitchFamily="18" charset="0"/>
              </a:rPr>
              <a:t>chứng</a:t>
            </a:r>
            <a:r>
              <a:rPr kumimoji="0" lang="en-US" sz="2800" b="0" i="0" u="none" strike="noStrike" kern="1200" cap="none" spc="-30" normalizeH="0" baseline="0" noProof="0" dirty="0">
                <a:ln>
                  <a:noFill/>
                </a:ln>
                <a:effectLst/>
                <a:uLnTx/>
                <a:uFillTx/>
                <a:latin typeface="+mj-lt"/>
                <a:ea typeface="Times New Roman" panose="02020603050405020304" pitchFamily="18" charset="0"/>
                <a:cs typeface="Times New Roman" panose="02020603050405020304" pitchFamily="18" charset="0"/>
              </a:rPr>
              <a:t> minh.</a:t>
            </a:r>
          </a:p>
          <a:p>
            <a:pPr marL="252000" marR="0" lvl="0" indent="-285750" algn="just" defTabSz="914400" rtl="0" eaLnBrk="1" fontAlgn="auto" latinLnBrk="0" hangingPunct="1">
              <a:lnSpc>
                <a:spcPct val="110000"/>
              </a:lnSpc>
              <a:spcBef>
                <a:spcPts val="600"/>
              </a:spcBef>
              <a:spcAft>
                <a:spcPts val="0"/>
              </a:spcAft>
              <a:buClrTx/>
              <a:buSzTx/>
              <a:buFontTx/>
              <a:buChar char="-"/>
              <a:tabLst/>
              <a:defRPr/>
            </a:pPr>
            <a:r>
              <a:rPr kumimoji="0" lang="en-US" sz="2800" b="0" i="0" u="none" strike="noStrike" kern="1200" cap="none" spc="0" normalizeH="0" baseline="0" noProof="0" dirty="0">
                <a:ln>
                  <a:noFill/>
                </a:ln>
                <a:solidFill>
                  <a:srgbClr val="000000"/>
                </a:solidFill>
                <a:effectLst/>
                <a:uLnTx/>
                <a:uFillTx/>
                <a:latin typeface="+mj-lt"/>
                <a:ea typeface="+mn-ea"/>
                <a:cs typeface="Times New Roman" panose="02020603050405020304" pitchFamily="18" charset="0"/>
              </a:rPr>
              <a:t>Ý </a:t>
            </a:r>
            <a:r>
              <a:rPr kumimoji="0" lang="en-US" sz="2800" b="0" i="0" u="none" strike="noStrike" kern="1200" cap="none" spc="0" normalizeH="0" baseline="0" noProof="0" dirty="0" err="1">
                <a:ln>
                  <a:noFill/>
                </a:ln>
                <a:solidFill>
                  <a:srgbClr val="000000"/>
                </a:solidFill>
                <a:effectLst/>
                <a:uLnTx/>
                <a:uFillTx/>
                <a:latin typeface="+mj-lt"/>
                <a:ea typeface="+mn-ea"/>
                <a:cs typeface="Times New Roman" panose="02020603050405020304" pitchFamily="18" charset="0"/>
              </a:rPr>
              <a:t>tưởng</a:t>
            </a:r>
            <a:r>
              <a:rPr kumimoji="0" lang="en-US" sz="2800" b="0" i="0" u="none" strike="noStrike" kern="1200" cap="none" spc="0" normalizeH="0" baseline="0" noProof="0" dirty="0">
                <a:ln>
                  <a:noFill/>
                </a:ln>
                <a:solidFill>
                  <a:srgbClr val="000000"/>
                </a:solidFill>
                <a:effectLst/>
                <a:uLnTx/>
                <a:uFillTx/>
                <a:latin typeface="+mj-lt"/>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mj-lt"/>
                <a:ea typeface="+mn-ea"/>
                <a:cs typeface="Times New Roman" panose="02020603050405020304" pitchFamily="18" charset="0"/>
              </a:rPr>
              <a:t>từ</a:t>
            </a:r>
            <a:r>
              <a:rPr kumimoji="0" lang="en-US" sz="2800" b="0" i="0" u="none" strike="noStrike" kern="1200" cap="none" spc="0" normalizeH="0" baseline="0" noProof="0" dirty="0">
                <a:ln>
                  <a:noFill/>
                </a:ln>
                <a:solidFill>
                  <a:srgbClr val="000000"/>
                </a:solidFill>
                <a:effectLst/>
                <a:uLnTx/>
                <a:uFillTx/>
                <a:latin typeface="+mj-lt"/>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mj-lt"/>
                <a:ea typeface="+mn-ea"/>
                <a:cs typeface="Times New Roman" panose="02020603050405020304" pitchFamily="18" charset="0"/>
              </a:rPr>
              <a:t>những</a:t>
            </a:r>
            <a:r>
              <a:rPr kumimoji="0" lang="en-US" sz="2800" b="0" i="0" u="none" strike="noStrike" kern="1200" cap="none" spc="0" normalizeH="0" baseline="0" noProof="0" dirty="0">
                <a:ln>
                  <a:noFill/>
                </a:ln>
                <a:solidFill>
                  <a:srgbClr val="000000"/>
                </a:solidFill>
                <a:effectLst/>
                <a:uLnTx/>
                <a:uFillTx/>
                <a:latin typeface="+mj-lt"/>
                <a:ea typeface="+mn-ea"/>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mj-lt"/>
                <a:ea typeface="+mn-ea"/>
                <a:cs typeface="Times New Roman" panose="02020603050405020304" pitchFamily="18" charset="0"/>
              </a:rPr>
              <a:t>chủ</a:t>
            </a:r>
            <a:r>
              <a:rPr kumimoji="0" lang="en-US" sz="2800" b="0" i="0" u="none" strike="noStrike" kern="1200" cap="none" spc="0" normalizeH="0" baseline="0" noProof="0" dirty="0">
                <a:ln>
                  <a:noFill/>
                </a:ln>
                <a:solidFill>
                  <a:srgbClr val="C00000"/>
                </a:solidFill>
                <a:effectLst/>
                <a:uLnTx/>
                <a:uFillTx/>
                <a:latin typeface="+mj-lt"/>
                <a:ea typeface="+mn-ea"/>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mj-lt"/>
                <a:ea typeface="+mn-ea"/>
                <a:cs typeface="Times New Roman" panose="02020603050405020304" pitchFamily="18" charset="0"/>
              </a:rPr>
              <a:t>đề</a:t>
            </a:r>
            <a:r>
              <a:rPr kumimoji="0" lang="en-US" sz="2800" b="0" i="0" u="none" strike="noStrike" kern="1200" cap="none" spc="0" normalizeH="0" baseline="0" noProof="0" dirty="0">
                <a:ln>
                  <a:noFill/>
                </a:ln>
                <a:solidFill>
                  <a:srgbClr val="C00000"/>
                </a:solidFill>
                <a:effectLst/>
                <a:uLnTx/>
                <a:uFillTx/>
                <a:latin typeface="+mj-lt"/>
                <a:ea typeface="+mn-ea"/>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mj-lt"/>
                <a:ea typeface="+mn-ea"/>
                <a:cs typeface="Times New Roman" panose="02020603050405020304" pitchFamily="18" charset="0"/>
              </a:rPr>
              <a:t>dự</a:t>
            </a:r>
            <a:r>
              <a:rPr kumimoji="0" lang="en-US" sz="2800" b="0" i="0" u="none" strike="noStrike" kern="1200" cap="none" spc="0" normalizeH="0" baseline="0" noProof="0" dirty="0">
                <a:ln>
                  <a:noFill/>
                </a:ln>
                <a:solidFill>
                  <a:srgbClr val="C00000"/>
                </a:solidFill>
                <a:effectLst/>
                <a:uLnTx/>
                <a:uFillTx/>
                <a:latin typeface="+mj-lt"/>
                <a:ea typeface="+mn-ea"/>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mj-lt"/>
                <a:ea typeface="+mn-ea"/>
                <a:cs typeface="Times New Roman" panose="02020603050405020304" pitchFamily="18" charset="0"/>
              </a:rPr>
              <a:t>án</a:t>
            </a:r>
            <a:r>
              <a:rPr kumimoji="0" lang="en-US" sz="2800" b="0" i="0" u="none" strike="noStrike" kern="1200" cap="none" spc="0" normalizeH="0" baseline="0" noProof="0" dirty="0">
                <a:ln>
                  <a:noFill/>
                </a:ln>
                <a:solidFill>
                  <a:srgbClr val="C00000"/>
                </a:solidFill>
                <a:effectLst/>
                <a:uLnTx/>
                <a:uFillTx/>
                <a:latin typeface="+mj-lt"/>
                <a:ea typeface="+mn-ea"/>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mj-lt"/>
                <a:ea typeface="+mn-ea"/>
                <a:cs typeface="Times New Roman" panose="02020603050405020304" pitchFamily="18" charset="0"/>
              </a:rPr>
              <a:t>có</a:t>
            </a:r>
            <a:r>
              <a:rPr kumimoji="0" lang="en-US" sz="2800" b="0" i="0" u="none" strike="noStrike" kern="1200" cap="none" spc="0" normalizeH="0" baseline="0" noProof="0" dirty="0">
                <a:ln>
                  <a:noFill/>
                </a:ln>
                <a:solidFill>
                  <a:srgbClr val="C00000"/>
                </a:solidFill>
                <a:effectLst/>
                <a:uLnTx/>
                <a:uFillTx/>
                <a:latin typeface="+mj-lt"/>
                <a:ea typeface="+mn-ea"/>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mj-lt"/>
                <a:ea typeface="+mn-ea"/>
                <a:cs typeface="Times New Roman" panose="02020603050405020304" pitchFamily="18" charset="0"/>
              </a:rPr>
              <a:t>sẵn</a:t>
            </a:r>
            <a:r>
              <a:rPr kumimoji="0" lang="en-US" sz="2800" b="0" i="0" u="none" strike="noStrike" kern="1200" cap="none" spc="0" normalizeH="0" baseline="0" noProof="0" dirty="0">
                <a:ln>
                  <a:noFill/>
                </a:ln>
                <a:solidFill>
                  <a:srgbClr val="000000"/>
                </a:solidFill>
                <a:effectLst/>
                <a:uLnTx/>
                <a:uFillTx/>
                <a:latin typeface="+mj-lt"/>
                <a:ea typeface="+mn-ea"/>
                <a:cs typeface="Times New Roman" panose="02020603050405020304" pitchFamily="18" charset="0"/>
              </a:rPr>
              <a:t>.</a:t>
            </a:r>
            <a:endParaRPr kumimoji="0" lang="en-SG" sz="2800" b="0" i="0" u="none" strike="noStrike" kern="120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endParaRPr>
          </a:p>
        </p:txBody>
      </p:sp>
      <p:sp>
        <p:nvSpPr>
          <p:cNvPr id="12" name="TextBox 11"/>
          <p:cNvSpPr txBox="1"/>
          <p:nvPr/>
        </p:nvSpPr>
        <p:spPr>
          <a:xfrm>
            <a:off x="2953985" y="228484"/>
            <a:ext cx="851411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4000" b="1" i="0" u="none" strike="noStrike" kern="1200" cap="none" spc="0" normalizeH="0" baseline="0" noProof="0" dirty="0" err="1">
                <a:ln>
                  <a:noFill/>
                </a:ln>
                <a:solidFill>
                  <a:srgbClr val="FF0000"/>
                </a:solidFill>
                <a:effectLst/>
                <a:uLnTx/>
                <a:uFillTx/>
                <a:latin typeface="Arial"/>
                <a:ea typeface="+mn-ea"/>
                <a:cs typeface="+mn-cs"/>
              </a:rPr>
              <a:t>Tìm</a:t>
            </a:r>
            <a:r>
              <a:rPr kumimoji="0" lang="en-SG" sz="4000" b="1" i="0" u="none" strike="noStrike" kern="1200" cap="none" spc="0" normalizeH="0" baseline="0" noProof="0" dirty="0">
                <a:ln>
                  <a:noFill/>
                </a:ln>
                <a:solidFill>
                  <a:srgbClr val="FF0000"/>
                </a:solidFill>
                <a:effectLst/>
                <a:uLnTx/>
                <a:uFillTx/>
                <a:latin typeface="Arial"/>
                <a:ea typeface="+mn-ea"/>
                <a:cs typeface="+mn-cs"/>
              </a:rPr>
              <a:t> ý </a:t>
            </a:r>
            <a:r>
              <a:rPr kumimoji="0" lang="en-SG" sz="4000" b="1" i="0" u="none" strike="noStrike" kern="1200" cap="none" spc="0" normalizeH="0" baseline="0" noProof="0" dirty="0" err="1">
                <a:ln>
                  <a:noFill/>
                </a:ln>
                <a:solidFill>
                  <a:srgbClr val="FF0000"/>
                </a:solidFill>
                <a:effectLst/>
                <a:uLnTx/>
                <a:uFillTx/>
                <a:latin typeface="Arial"/>
                <a:ea typeface="+mn-ea"/>
                <a:cs typeface="+mn-cs"/>
              </a:rPr>
              <a:t>tưởng</a:t>
            </a:r>
            <a:r>
              <a:rPr kumimoji="0" lang="en-SG" sz="4000" b="1" i="0" u="none" strike="noStrike" kern="1200" cap="none" spc="0" normalizeH="0" baseline="0" noProof="0" dirty="0">
                <a:ln>
                  <a:noFill/>
                </a:ln>
                <a:solidFill>
                  <a:srgbClr val="FF0000"/>
                </a:solidFill>
                <a:effectLst/>
                <a:uLnTx/>
                <a:uFillTx/>
                <a:latin typeface="Arial"/>
                <a:ea typeface="+mn-ea"/>
                <a:cs typeface="+mn-cs"/>
              </a:rPr>
              <a:t> </a:t>
            </a:r>
            <a:r>
              <a:rPr kumimoji="0" lang="en-SG" sz="4000" b="1" i="0" u="none" strike="noStrike" kern="1200" cap="none" spc="0" normalizeH="0" baseline="0" noProof="0" dirty="0" err="1">
                <a:ln>
                  <a:noFill/>
                </a:ln>
                <a:solidFill>
                  <a:srgbClr val="FF0000"/>
                </a:solidFill>
                <a:effectLst/>
                <a:uLnTx/>
                <a:uFillTx/>
                <a:latin typeface="Arial"/>
                <a:ea typeface="+mn-ea"/>
                <a:cs typeface="+mn-cs"/>
              </a:rPr>
              <a:t>cho</a:t>
            </a:r>
            <a:r>
              <a:rPr kumimoji="0" lang="en-SG" sz="4000" b="1" i="0" u="none" strike="noStrike" kern="1200" cap="none" spc="0" normalizeH="0" baseline="0" noProof="0" dirty="0">
                <a:ln>
                  <a:noFill/>
                </a:ln>
                <a:solidFill>
                  <a:srgbClr val="FF0000"/>
                </a:solidFill>
                <a:effectLst/>
                <a:uLnTx/>
                <a:uFillTx/>
                <a:latin typeface="Arial"/>
                <a:ea typeface="+mn-ea"/>
                <a:cs typeface="+mn-cs"/>
              </a:rPr>
              <a:t> </a:t>
            </a:r>
            <a:r>
              <a:rPr kumimoji="0" lang="en-SG" sz="4000" b="1" i="0" u="none" strike="noStrike" kern="1200" cap="none" spc="0" normalizeH="0" baseline="0" noProof="0" dirty="0" err="1">
                <a:ln>
                  <a:noFill/>
                </a:ln>
                <a:solidFill>
                  <a:srgbClr val="FF0000"/>
                </a:solidFill>
                <a:effectLst/>
                <a:uLnTx/>
                <a:uFillTx/>
                <a:latin typeface="Arial"/>
                <a:ea typeface="+mn-ea"/>
                <a:cs typeface="+mn-cs"/>
              </a:rPr>
              <a:t>chủ</a:t>
            </a:r>
            <a:r>
              <a:rPr kumimoji="0" lang="en-SG" sz="4000" b="1" i="0" u="none" strike="noStrike" kern="1200" cap="none" spc="0" normalizeH="0" baseline="0" noProof="0" dirty="0">
                <a:ln>
                  <a:noFill/>
                </a:ln>
                <a:solidFill>
                  <a:srgbClr val="FF0000"/>
                </a:solidFill>
                <a:effectLst/>
                <a:uLnTx/>
                <a:uFillTx/>
                <a:latin typeface="Arial"/>
                <a:ea typeface="+mn-ea"/>
                <a:cs typeface="+mn-cs"/>
              </a:rPr>
              <a:t> </a:t>
            </a:r>
            <a:r>
              <a:rPr kumimoji="0" lang="en-SG" sz="4000" b="1" i="0" u="none" strike="noStrike" kern="1200" cap="none" spc="0" normalizeH="0" baseline="0" noProof="0" dirty="0" err="1">
                <a:ln>
                  <a:noFill/>
                </a:ln>
                <a:solidFill>
                  <a:srgbClr val="FF0000"/>
                </a:solidFill>
                <a:effectLst/>
                <a:uLnTx/>
                <a:uFillTx/>
                <a:latin typeface="Arial"/>
                <a:ea typeface="+mn-ea"/>
                <a:cs typeface="+mn-cs"/>
              </a:rPr>
              <a:t>đề</a:t>
            </a:r>
            <a:r>
              <a:rPr kumimoji="0" lang="en-SG" sz="4000" b="1" i="0" u="none" strike="noStrike" kern="1200" cap="none" spc="0" normalizeH="0" baseline="0" noProof="0" dirty="0">
                <a:ln>
                  <a:noFill/>
                </a:ln>
                <a:solidFill>
                  <a:srgbClr val="FF0000"/>
                </a:solidFill>
                <a:effectLst/>
                <a:uLnTx/>
                <a:uFillTx/>
                <a:latin typeface="Arial"/>
                <a:ea typeface="+mn-ea"/>
                <a:cs typeface="+mn-cs"/>
              </a:rPr>
              <a:t> STEM</a:t>
            </a:r>
          </a:p>
        </p:txBody>
      </p:sp>
    </p:spTree>
    <p:extLst>
      <p:ext uri="{BB962C8B-B14F-4D97-AF65-F5344CB8AC3E}">
        <p14:creationId xmlns:p14="http://schemas.microsoft.com/office/powerpoint/2010/main" val="3149786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1F774-0C95-AC4E-B8B3-32C406A1676F}"/>
              </a:ext>
            </a:extLst>
          </p:cNvPr>
          <p:cNvSpPr>
            <a:spLocks noGrp="1"/>
          </p:cNvSpPr>
          <p:nvPr>
            <p:ph type="title"/>
          </p:nvPr>
        </p:nvSpPr>
        <p:spPr/>
        <p:txBody>
          <a:bodyPr/>
          <a:lstStyle/>
          <a:p>
            <a:pPr algn="ctr"/>
            <a:r>
              <a:rPr lang="en-US" b="1" dirty="0">
                <a:solidFill>
                  <a:srgbClr val="0C1BED"/>
                </a:solidFill>
              </a:rPr>
              <a:t>GIÁO DỤC STEM CẤP TIỂU HỌC</a:t>
            </a:r>
            <a:endParaRPr lang="en-US" b="1" dirty="0">
              <a:solidFill>
                <a:srgbClr val="0C1BED"/>
              </a:solidFill>
              <a:cs typeface="Calibri Light"/>
            </a:endParaRPr>
          </a:p>
        </p:txBody>
      </p:sp>
      <p:sp>
        <p:nvSpPr>
          <p:cNvPr id="3" name="Content Placeholder 2">
            <a:extLst>
              <a:ext uri="{FF2B5EF4-FFF2-40B4-BE49-F238E27FC236}">
                <a16:creationId xmlns:a16="http://schemas.microsoft.com/office/drawing/2014/main" id="{B55111A3-7CE1-6DA8-49B8-1E42E0699597}"/>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dirty="0"/>
          </a:p>
          <a:p>
            <a:endParaRPr lang="en-US" dirty="0"/>
          </a:p>
          <a:p>
            <a:endParaRPr lang="en-US" dirty="0"/>
          </a:p>
          <a:p>
            <a:endParaRPr lang="en-US" dirty="0"/>
          </a:p>
        </p:txBody>
      </p:sp>
      <p:graphicFrame>
        <p:nvGraphicFramePr>
          <p:cNvPr id="28" name="Table 28">
            <a:extLst>
              <a:ext uri="{FF2B5EF4-FFF2-40B4-BE49-F238E27FC236}">
                <a16:creationId xmlns:a16="http://schemas.microsoft.com/office/drawing/2014/main" id="{BFBE614B-C819-7105-4852-E61FF11F3F89}"/>
              </a:ext>
            </a:extLst>
          </p:cNvPr>
          <p:cNvGraphicFramePr>
            <a:graphicFrameLocks noGrp="1"/>
          </p:cNvGraphicFramePr>
          <p:nvPr>
            <p:extLst>
              <p:ext uri="{D42A27DB-BD31-4B8C-83A1-F6EECF244321}">
                <p14:modId xmlns:p14="http://schemas.microsoft.com/office/powerpoint/2010/main" val="1285622453"/>
              </p:ext>
            </p:extLst>
          </p:nvPr>
        </p:nvGraphicFramePr>
        <p:xfrm>
          <a:off x="787400" y="1701800"/>
          <a:ext cx="10092729" cy="4993101"/>
        </p:xfrm>
        <a:graphic>
          <a:graphicData uri="http://schemas.openxmlformats.org/drawingml/2006/table">
            <a:tbl>
              <a:tblPr firstRow="1" bandRow="1">
                <a:tableStyleId>{5C22544A-7EE6-4342-B048-85BDC9FD1C3A}</a:tableStyleId>
              </a:tblPr>
              <a:tblGrid>
                <a:gridCol w="8108799">
                  <a:extLst>
                    <a:ext uri="{9D8B030D-6E8A-4147-A177-3AD203B41FA5}">
                      <a16:colId xmlns:a16="http://schemas.microsoft.com/office/drawing/2014/main" val="192725912"/>
                    </a:ext>
                  </a:extLst>
                </a:gridCol>
                <a:gridCol w="1983930">
                  <a:extLst>
                    <a:ext uri="{9D8B030D-6E8A-4147-A177-3AD203B41FA5}">
                      <a16:colId xmlns:a16="http://schemas.microsoft.com/office/drawing/2014/main" val="1314334977"/>
                    </a:ext>
                  </a:extLst>
                </a:gridCol>
              </a:tblGrid>
              <a:tr h="608135">
                <a:tc>
                  <a:txBody>
                    <a:bodyPr/>
                    <a:lstStyle/>
                    <a:p>
                      <a:pPr algn="ctr"/>
                      <a:r>
                        <a:rPr lang="en-US" sz="2800" dirty="0" err="1"/>
                        <a:t>Nội</a:t>
                      </a:r>
                      <a:r>
                        <a:rPr lang="en-US" sz="2800" dirty="0"/>
                        <a:t> dung </a:t>
                      </a:r>
                    </a:p>
                  </a:txBody>
                  <a:tcPr anchor="ctr"/>
                </a:tc>
                <a:tc>
                  <a:txBody>
                    <a:bodyPr/>
                    <a:lstStyle/>
                    <a:p>
                      <a:pPr algn="ctr"/>
                      <a:endParaRPr lang="en-US" sz="2800" dirty="0"/>
                    </a:p>
                  </a:txBody>
                  <a:tcPr anchor="ctr"/>
                </a:tc>
                <a:extLst>
                  <a:ext uri="{0D108BD9-81ED-4DB2-BD59-A6C34878D82A}">
                    <a16:rowId xmlns:a16="http://schemas.microsoft.com/office/drawing/2014/main" val="3408163197"/>
                  </a:ext>
                </a:extLst>
              </a:tr>
              <a:tr h="608135">
                <a:tc>
                  <a:txBody>
                    <a:bodyPr/>
                    <a:lstStyle/>
                    <a:p>
                      <a:pPr lvl="0">
                        <a:buNone/>
                      </a:pPr>
                      <a:r>
                        <a:rPr lang="en-US" sz="2800" b="0" i="0" u="none" strike="noStrike" noProof="0" dirty="0" err="1">
                          <a:latin typeface="Calibri"/>
                        </a:rPr>
                        <a:t>Hiểu</a:t>
                      </a:r>
                      <a:r>
                        <a:rPr lang="en-US" sz="2800" b="0" i="0" u="none" strike="noStrike" noProof="0" dirty="0">
                          <a:latin typeface="Calibri"/>
                        </a:rPr>
                        <a:t> </a:t>
                      </a:r>
                      <a:r>
                        <a:rPr lang="en-US" sz="2800" b="0" i="0" u="none" strike="noStrike" noProof="0" dirty="0" err="1">
                          <a:latin typeface="Calibri"/>
                        </a:rPr>
                        <a:t>đúng</a:t>
                      </a:r>
                      <a:r>
                        <a:rPr lang="en-US" sz="2800" b="0" i="0" u="none" strike="noStrike" noProof="0" dirty="0">
                          <a:latin typeface="Calibri"/>
                        </a:rPr>
                        <a:t> </a:t>
                      </a:r>
                      <a:r>
                        <a:rPr lang="en-US" sz="2800" b="0" i="0" u="none" strike="noStrike" noProof="0" dirty="0" err="1">
                          <a:latin typeface="Calibri"/>
                        </a:rPr>
                        <a:t>vê</a:t>
                      </a:r>
                      <a:r>
                        <a:rPr lang="en-US" sz="2800" b="0" i="0" u="none" strike="noStrike" noProof="0" dirty="0">
                          <a:latin typeface="Calibri"/>
                        </a:rPr>
                        <a:t>̀ </a:t>
                      </a:r>
                      <a:r>
                        <a:rPr lang="en-US" sz="2800" b="0" i="0" u="none" strike="noStrike" noProof="0" dirty="0" err="1">
                          <a:latin typeface="Calibri"/>
                        </a:rPr>
                        <a:t>giáo</a:t>
                      </a:r>
                      <a:r>
                        <a:rPr lang="en-US" sz="2800" b="0" i="0" u="none" strike="noStrike" noProof="0" dirty="0">
                          <a:latin typeface="Calibri"/>
                        </a:rPr>
                        <a:t> </a:t>
                      </a:r>
                      <a:r>
                        <a:rPr lang="en-US" sz="2800" b="0" i="0" u="none" strike="noStrike" noProof="0" dirty="0" err="1">
                          <a:latin typeface="Calibri"/>
                        </a:rPr>
                        <a:t>dục</a:t>
                      </a:r>
                      <a:r>
                        <a:rPr lang="en-US" sz="2800" b="0" i="0" u="none" strike="noStrike" noProof="0" dirty="0">
                          <a:latin typeface="Calibri"/>
                        </a:rPr>
                        <a:t> STEM</a:t>
                      </a:r>
                    </a:p>
                  </a:txBody>
                  <a:tcPr anchor="ctr"/>
                </a:tc>
                <a:tc>
                  <a:txBody>
                    <a:bodyPr/>
                    <a:lstStyle/>
                    <a:p>
                      <a:endParaRPr lang="en-US" sz="2800" dirty="0"/>
                    </a:p>
                  </a:txBody>
                  <a:tcPr anchor="ctr"/>
                </a:tc>
                <a:extLst>
                  <a:ext uri="{0D108BD9-81ED-4DB2-BD59-A6C34878D82A}">
                    <a16:rowId xmlns:a16="http://schemas.microsoft.com/office/drawing/2014/main" val="3426680892"/>
                  </a:ext>
                </a:extLst>
              </a:tr>
              <a:tr h="608135">
                <a:tc>
                  <a:txBody>
                    <a:bodyPr/>
                    <a:lstStyle/>
                    <a:p>
                      <a:pPr lvl="0">
                        <a:buNone/>
                      </a:pPr>
                      <a:r>
                        <a:rPr lang="en-US" sz="2800" b="0" i="0" u="none" strike="noStrike" baseline="0" noProof="0" dirty="0" err="1">
                          <a:solidFill>
                            <a:srgbClr val="000000"/>
                          </a:solidFill>
                          <a:latin typeface="Calibri"/>
                        </a:rPr>
                        <a:t>Sư</a:t>
                      </a:r>
                      <a:r>
                        <a:rPr lang="en-US" sz="2800" b="0" i="0" u="none" strike="noStrike" baseline="0" noProof="0" dirty="0">
                          <a:solidFill>
                            <a:srgbClr val="000000"/>
                          </a:solidFill>
                          <a:latin typeface="Calibri"/>
                        </a:rPr>
                        <a:t>̣ </a:t>
                      </a:r>
                      <a:r>
                        <a:rPr lang="en-US" sz="2800" b="0" i="0" u="none" strike="noStrike" baseline="0" noProof="0" dirty="0" err="1">
                          <a:solidFill>
                            <a:srgbClr val="000000"/>
                          </a:solidFill>
                          <a:latin typeface="Calibri"/>
                        </a:rPr>
                        <a:t>cần</a:t>
                      </a:r>
                      <a:r>
                        <a:rPr lang="en-US" sz="2800" b="0" i="0" u="none" strike="noStrike" baseline="0" noProof="0" dirty="0">
                          <a:solidFill>
                            <a:srgbClr val="000000"/>
                          </a:solidFill>
                          <a:latin typeface="Calibri"/>
                        </a:rPr>
                        <a:t> </a:t>
                      </a:r>
                      <a:r>
                        <a:rPr lang="en-US" sz="2800" b="0" i="0" u="none" strike="noStrike" baseline="0" noProof="0" dirty="0" err="1">
                          <a:solidFill>
                            <a:srgbClr val="000000"/>
                          </a:solidFill>
                          <a:latin typeface="Calibri"/>
                        </a:rPr>
                        <a:t>thiết</a:t>
                      </a:r>
                      <a:r>
                        <a:rPr lang="en-US" sz="2800" b="0" i="0" u="none" strike="noStrike" baseline="0" noProof="0" dirty="0">
                          <a:solidFill>
                            <a:srgbClr val="000000"/>
                          </a:solidFill>
                          <a:latin typeface="Calibri"/>
                        </a:rPr>
                        <a:t> </a:t>
                      </a:r>
                      <a:r>
                        <a:rPr lang="en-US" sz="2800" b="0" i="0" u="none" strike="noStrike" baseline="0" noProof="0" dirty="0" err="1">
                          <a:solidFill>
                            <a:srgbClr val="000000"/>
                          </a:solidFill>
                          <a:latin typeface="Calibri"/>
                        </a:rPr>
                        <a:t>phải</a:t>
                      </a:r>
                      <a:r>
                        <a:rPr lang="en-US" sz="2800" b="0" i="0" u="none" strike="noStrike" baseline="0" noProof="0" dirty="0">
                          <a:solidFill>
                            <a:srgbClr val="000000"/>
                          </a:solidFill>
                          <a:latin typeface="Calibri"/>
                        </a:rPr>
                        <a:t> </a:t>
                      </a:r>
                      <a:r>
                        <a:rPr lang="en-US" sz="2800" b="0" i="0" u="none" strike="noStrike" baseline="0" noProof="0" dirty="0" err="1">
                          <a:solidFill>
                            <a:srgbClr val="000000"/>
                          </a:solidFill>
                          <a:latin typeface="Calibri"/>
                        </a:rPr>
                        <a:t>triển</a:t>
                      </a:r>
                      <a:r>
                        <a:rPr lang="en-US" sz="2800" b="0" i="0" u="none" strike="noStrike" baseline="0" noProof="0" dirty="0">
                          <a:solidFill>
                            <a:srgbClr val="000000"/>
                          </a:solidFill>
                          <a:latin typeface="Calibri"/>
                        </a:rPr>
                        <a:t> </a:t>
                      </a:r>
                      <a:r>
                        <a:rPr lang="en-US" sz="2800" b="0" i="0" u="none" strike="noStrike" baseline="0" noProof="0" dirty="0" err="1">
                          <a:solidFill>
                            <a:srgbClr val="000000"/>
                          </a:solidFill>
                          <a:latin typeface="Calibri"/>
                        </a:rPr>
                        <a:t>khai</a:t>
                      </a:r>
                      <a:r>
                        <a:rPr lang="en-US" sz="2800" b="0" i="0" u="none" strike="noStrike" baseline="0" noProof="0" dirty="0">
                          <a:solidFill>
                            <a:srgbClr val="000000"/>
                          </a:solidFill>
                          <a:latin typeface="Calibri"/>
                        </a:rPr>
                        <a:t> </a:t>
                      </a:r>
                      <a:r>
                        <a:rPr lang="en-US" sz="2800" b="0" i="0" u="none" strike="noStrike" baseline="0" noProof="0" dirty="0" err="1">
                          <a:solidFill>
                            <a:srgbClr val="000000"/>
                          </a:solidFill>
                          <a:latin typeface="Calibri"/>
                        </a:rPr>
                        <a:t>giáo</a:t>
                      </a:r>
                      <a:r>
                        <a:rPr lang="en-US" sz="2800" b="0" i="0" u="none" strike="noStrike" baseline="0" noProof="0" dirty="0">
                          <a:solidFill>
                            <a:srgbClr val="000000"/>
                          </a:solidFill>
                          <a:latin typeface="Calibri"/>
                        </a:rPr>
                        <a:t> </a:t>
                      </a:r>
                      <a:r>
                        <a:rPr lang="en-US" sz="2800" b="0" i="0" u="none" strike="noStrike" baseline="0" noProof="0" dirty="0" err="1">
                          <a:solidFill>
                            <a:srgbClr val="000000"/>
                          </a:solidFill>
                          <a:latin typeface="Calibri"/>
                        </a:rPr>
                        <a:t>dục</a:t>
                      </a:r>
                      <a:r>
                        <a:rPr lang="en-US" sz="2800" b="0" i="0" u="none" strike="noStrike" baseline="0" noProof="0" dirty="0">
                          <a:solidFill>
                            <a:srgbClr val="000000"/>
                          </a:solidFill>
                          <a:latin typeface="Calibri"/>
                        </a:rPr>
                        <a:t> STEM</a:t>
                      </a:r>
                      <a:endParaRPr lang="en-US" sz="2800" dirty="0"/>
                    </a:p>
                  </a:txBody>
                  <a:tcPr anchor="ctr"/>
                </a:tc>
                <a:tc>
                  <a:txBody>
                    <a:bodyPr/>
                    <a:lstStyle/>
                    <a:p>
                      <a:endParaRPr lang="en-US" sz="2800" dirty="0"/>
                    </a:p>
                  </a:txBody>
                  <a:tcPr anchor="ctr"/>
                </a:tc>
                <a:extLst>
                  <a:ext uri="{0D108BD9-81ED-4DB2-BD59-A6C34878D82A}">
                    <a16:rowId xmlns:a16="http://schemas.microsoft.com/office/drawing/2014/main" val="457254507"/>
                  </a:ext>
                </a:extLst>
              </a:tr>
              <a:tr h="1056232">
                <a:tc>
                  <a:txBody>
                    <a:bodyPr/>
                    <a:lstStyle/>
                    <a:p>
                      <a:pPr lvl="0">
                        <a:buNone/>
                      </a:pPr>
                      <a:r>
                        <a:rPr lang="en-US" sz="2800" b="0" i="0" u="none" strike="noStrike" baseline="0" noProof="0" dirty="0" err="1">
                          <a:solidFill>
                            <a:srgbClr val="000000"/>
                          </a:solidFill>
                          <a:latin typeface="Calibri"/>
                        </a:rPr>
                        <a:t>Cơ</a:t>
                      </a:r>
                      <a:r>
                        <a:rPr lang="en-US" sz="2800" b="0" i="0" u="none" strike="noStrike" baseline="0" noProof="0" dirty="0">
                          <a:solidFill>
                            <a:srgbClr val="000000"/>
                          </a:solidFill>
                          <a:latin typeface="Calibri"/>
                        </a:rPr>
                        <a:t> </a:t>
                      </a:r>
                      <a:r>
                        <a:rPr lang="en-US" sz="2800" b="0" i="0" u="none" strike="noStrike" baseline="0" noProof="0" dirty="0" err="1">
                          <a:solidFill>
                            <a:srgbClr val="000000"/>
                          </a:solidFill>
                          <a:latin typeface="Calibri"/>
                        </a:rPr>
                        <a:t>sơ</a:t>
                      </a:r>
                      <a:r>
                        <a:rPr lang="en-US" sz="2800" b="0" i="0" u="none" strike="noStrike" baseline="0" noProof="0" dirty="0">
                          <a:solidFill>
                            <a:srgbClr val="000000"/>
                          </a:solidFill>
                          <a:latin typeface="Calibri"/>
                        </a:rPr>
                        <a:t>̉ </a:t>
                      </a:r>
                      <a:r>
                        <a:rPr lang="en-US" sz="2800" b="0" i="0" u="none" strike="noStrike" baseline="0" noProof="0" dirty="0" err="1">
                          <a:solidFill>
                            <a:srgbClr val="000000"/>
                          </a:solidFill>
                          <a:latin typeface="Calibri"/>
                        </a:rPr>
                        <a:t>pháp</a:t>
                      </a:r>
                      <a:r>
                        <a:rPr lang="en-US" sz="2800" b="0" i="0" u="none" strike="noStrike" baseline="0" noProof="0" dirty="0">
                          <a:solidFill>
                            <a:srgbClr val="000000"/>
                          </a:solidFill>
                          <a:latin typeface="Calibri"/>
                        </a:rPr>
                        <a:t> lí </a:t>
                      </a:r>
                      <a:r>
                        <a:rPr lang="en-US" sz="2800" b="0" i="0" u="none" strike="noStrike" baseline="0" noProof="0" dirty="0" err="1">
                          <a:solidFill>
                            <a:srgbClr val="000000"/>
                          </a:solidFill>
                          <a:latin typeface="Calibri"/>
                        </a:rPr>
                        <a:t>đê</a:t>
                      </a:r>
                      <a:r>
                        <a:rPr lang="en-US" sz="2800" b="0" i="0" u="none" strike="noStrike" baseline="0" noProof="0" dirty="0">
                          <a:solidFill>
                            <a:srgbClr val="000000"/>
                          </a:solidFill>
                          <a:latin typeface="Calibri"/>
                        </a:rPr>
                        <a:t>̉ </a:t>
                      </a:r>
                      <a:r>
                        <a:rPr lang="en-US" sz="2800" b="0" i="0" u="none" strike="noStrike" baseline="0" noProof="0" dirty="0" err="1">
                          <a:solidFill>
                            <a:srgbClr val="000000"/>
                          </a:solidFill>
                          <a:latin typeface="Calibri"/>
                        </a:rPr>
                        <a:t>triển</a:t>
                      </a:r>
                      <a:r>
                        <a:rPr lang="en-US" sz="2800" b="0" i="0" u="none" strike="noStrike" baseline="0" noProof="0" dirty="0">
                          <a:solidFill>
                            <a:srgbClr val="000000"/>
                          </a:solidFill>
                          <a:latin typeface="Calibri"/>
                        </a:rPr>
                        <a:t> </a:t>
                      </a:r>
                      <a:r>
                        <a:rPr lang="en-US" sz="2800" b="0" i="0" u="none" strike="noStrike" baseline="0" noProof="0" dirty="0" err="1">
                          <a:solidFill>
                            <a:srgbClr val="000000"/>
                          </a:solidFill>
                          <a:latin typeface="Calibri"/>
                        </a:rPr>
                        <a:t>khai</a:t>
                      </a:r>
                      <a:r>
                        <a:rPr lang="en-US" sz="2800" b="0" i="0" u="none" strike="noStrike" baseline="0" noProof="0" dirty="0">
                          <a:solidFill>
                            <a:srgbClr val="000000"/>
                          </a:solidFill>
                          <a:latin typeface="Calibri"/>
                        </a:rPr>
                        <a:t> </a:t>
                      </a:r>
                      <a:r>
                        <a:rPr lang="en-US" sz="2800" b="0" i="0" u="none" strike="noStrike" baseline="0" noProof="0" dirty="0" err="1">
                          <a:solidFill>
                            <a:srgbClr val="000000"/>
                          </a:solidFill>
                          <a:latin typeface="Calibri"/>
                        </a:rPr>
                        <a:t>giáo</a:t>
                      </a:r>
                      <a:r>
                        <a:rPr lang="en-US" sz="2800" b="0" i="0" u="none" strike="noStrike" baseline="0" noProof="0" dirty="0">
                          <a:solidFill>
                            <a:srgbClr val="000000"/>
                          </a:solidFill>
                          <a:latin typeface="Calibri"/>
                        </a:rPr>
                        <a:t> </a:t>
                      </a:r>
                      <a:r>
                        <a:rPr lang="en-US" sz="2800" b="0" i="0" u="none" strike="noStrike" baseline="0" noProof="0" dirty="0" err="1">
                          <a:solidFill>
                            <a:srgbClr val="000000"/>
                          </a:solidFill>
                          <a:latin typeface="Calibri"/>
                        </a:rPr>
                        <a:t>dục</a:t>
                      </a:r>
                      <a:r>
                        <a:rPr lang="en-US" sz="2800" b="0" i="0" u="none" strike="noStrike" baseline="0" noProof="0" dirty="0">
                          <a:solidFill>
                            <a:srgbClr val="000000"/>
                          </a:solidFill>
                          <a:latin typeface="Calibri"/>
                        </a:rPr>
                        <a:t> STEM </a:t>
                      </a:r>
                      <a:r>
                        <a:rPr lang="en-US" sz="2800" b="0" i="0" u="none" strike="noStrike" baseline="0" noProof="0" dirty="0" err="1">
                          <a:solidFill>
                            <a:srgbClr val="000000"/>
                          </a:solidFill>
                          <a:latin typeface="Calibri"/>
                        </a:rPr>
                        <a:t>cấp</a:t>
                      </a:r>
                      <a:r>
                        <a:rPr lang="en-US" sz="2800" b="0" i="0" u="none" strike="noStrike" baseline="0" noProof="0" dirty="0">
                          <a:solidFill>
                            <a:srgbClr val="000000"/>
                          </a:solidFill>
                          <a:latin typeface="Calibri"/>
                        </a:rPr>
                        <a:t> </a:t>
                      </a:r>
                      <a:r>
                        <a:rPr lang="en-US" sz="2800" b="0" i="0" u="none" strike="noStrike" baseline="0" noProof="0" dirty="0" err="1">
                          <a:solidFill>
                            <a:srgbClr val="000000"/>
                          </a:solidFill>
                          <a:latin typeface="Calibri"/>
                        </a:rPr>
                        <a:t>tiểu</a:t>
                      </a:r>
                      <a:r>
                        <a:rPr lang="en-US" sz="2800" b="0" i="0" u="none" strike="noStrike" baseline="0" noProof="0" dirty="0">
                          <a:solidFill>
                            <a:srgbClr val="000000"/>
                          </a:solidFill>
                          <a:latin typeface="Calibri"/>
                        </a:rPr>
                        <a:t> </a:t>
                      </a:r>
                      <a:r>
                        <a:rPr lang="en-US" sz="2800" b="0" i="0" u="none" strike="noStrike" baseline="0" noProof="0" dirty="0" err="1">
                          <a:solidFill>
                            <a:srgbClr val="000000"/>
                          </a:solidFill>
                          <a:latin typeface="Calibri"/>
                        </a:rPr>
                        <a:t>học</a:t>
                      </a:r>
                      <a:endParaRPr lang="en-US" sz="2800" b="0" i="0" u="none" strike="noStrike" baseline="0" noProof="0" dirty="0">
                        <a:solidFill>
                          <a:srgbClr val="000000"/>
                        </a:solidFill>
                        <a:latin typeface="Calibri"/>
                      </a:endParaRPr>
                    </a:p>
                  </a:txBody>
                  <a:tcPr anchor="ctr"/>
                </a:tc>
                <a:tc>
                  <a:txBody>
                    <a:bodyPr/>
                    <a:lstStyle/>
                    <a:p>
                      <a:endParaRPr lang="en-US" sz="2800" dirty="0"/>
                    </a:p>
                  </a:txBody>
                  <a:tcPr anchor="ctr"/>
                </a:tc>
                <a:extLst>
                  <a:ext uri="{0D108BD9-81ED-4DB2-BD59-A6C34878D82A}">
                    <a16:rowId xmlns:a16="http://schemas.microsoft.com/office/drawing/2014/main" val="176787027"/>
                  </a:ext>
                </a:extLst>
              </a:tr>
              <a:tr h="1056232">
                <a:tc>
                  <a:txBody>
                    <a:bodyPr/>
                    <a:lstStyle/>
                    <a:p>
                      <a:pPr lvl="0">
                        <a:buNone/>
                      </a:pPr>
                      <a:r>
                        <a:rPr lang="en-US" sz="2800" b="0" i="0" u="none" strike="noStrike" baseline="0" noProof="0" dirty="0" err="1">
                          <a:solidFill>
                            <a:srgbClr val="000000"/>
                          </a:solidFill>
                          <a:latin typeface="Calibri"/>
                        </a:rPr>
                        <a:t>Thực</a:t>
                      </a:r>
                      <a:r>
                        <a:rPr lang="en-US" sz="2800" b="0" i="0" u="none" strike="noStrike" baseline="0" noProof="0" dirty="0">
                          <a:solidFill>
                            <a:srgbClr val="000000"/>
                          </a:solidFill>
                          <a:latin typeface="Calibri"/>
                        </a:rPr>
                        <a:t> </a:t>
                      </a:r>
                      <a:r>
                        <a:rPr lang="en-US" sz="2800" b="0" i="0" u="none" strike="noStrike" baseline="0" noProof="0" dirty="0" err="1">
                          <a:solidFill>
                            <a:srgbClr val="000000"/>
                          </a:solidFill>
                          <a:latin typeface="Calibri"/>
                        </a:rPr>
                        <a:t>tiễn</a:t>
                      </a:r>
                      <a:r>
                        <a:rPr lang="en-US" sz="2800" b="0" i="0" u="none" strike="noStrike" baseline="0" noProof="0" dirty="0">
                          <a:solidFill>
                            <a:srgbClr val="000000"/>
                          </a:solidFill>
                          <a:latin typeface="Calibri"/>
                        </a:rPr>
                        <a:t> </a:t>
                      </a:r>
                      <a:r>
                        <a:rPr lang="en-US" sz="2800" b="0" i="0" u="none" strike="noStrike" baseline="0" noProof="0" dirty="0" err="1">
                          <a:solidFill>
                            <a:srgbClr val="000000"/>
                          </a:solidFill>
                          <a:latin typeface="Calibri"/>
                        </a:rPr>
                        <a:t>giáo</a:t>
                      </a:r>
                      <a:r>
                        <a:rPr lang="en-US" sz="2800" b="0" i="0" u="none" strike="noStrike" baseline="0" noProof="0" dirty="0">
                          <a:solidFill>
                            <a:srgbClr val="000000"/>
                          </a:solidFill>
                          <a:latin typeface="Calibri"/>
                        </a:rPr>
                        <a:t> </a:t>
                      </a:r>
                      <a:r>
                        <a:rPr lang="en-US" sz="2800" b="0" i="0" u="none" strike="noStrike" baseline="0" noProof="0" dirty="0" err="1">
                          <a:solidFill>
                            <a:srgbClr val="000000"/>
                          </a:solidFill>
                          <a:latin typeface="Calibri"/>
                        </a:rPr>
                        <a:t>dục</a:t>
                      </a:r>
                      <a:r>
                        <a:rPr lang="en-US" sz="2800" b="0" i="0" u="none" strike="noStrike" baseline="0" noProof="0" dirty="0">
                          <a:solidFill>
                            <a:srgbClr val="000000"/>
                          </a:solidFill>
                          <a:latin typeface="Calibri"/>
                        </a:rPr>
                        <a:t> STEM </a:t>
                      </a:r>
                      <a:r>
                        <a:rPr lang="en-US" sz="2800" b="0" i="0" u="none" strike="noStrike" baseline="0" noProof="0" dirty="0" err="1">
                          <a:solidFill>
                            <a:srgbClr val="000000"/>
                          </a:solidFill>
                          <a:latin typeface="Calibri"/>
                        </a:rPr>
                        <a:t>Tiểu</a:t>
                      </a:r>
                      <a:r>
                        <a:rPr lang="en-US" sz="2800" b="0" i="0" u="none" strike="noStrike" baseline="0" noProof="0" dirty="0">
                          <a:solidFill>
                            <a:srgbClr val="000000"/>
                          </a:solidFill>
                          <a:latin typeface="Calibri"/>
                        </a:rPr>
                        <a:t> </a:t>
                      </a:r>
                      <a:r>
                        <a:rPr lang="en-US" sz="2800" b="0" i="0" u="none" strike="noStrike" baseline="0" noProof="0" dirty="0" err="1">
                          <a:solidFill>
                            <a:srgbClr val="000000"/>
                          </a:solidFill>
                          <a:latin typeface="Calibri"/>
                        </a:rPr>
                        <a:t>học</a:t>
                      </a:r>
                      <a:r>
                        <a:rPr lang="en-US" sz="2800" b="0" i="0" u="none" strike="noStrike" baseline="0" noProof="0" dirty="0">
                          <a:solidFill>
                            <a:srgbClr val="000000"/>
                          </a:solidFill>
                          <a:latin typeface="Calibri"/>
                        </a:rPr>
                        <a:t> ở </a:t>
                      </a:r>
                      <a:r>
                        <a:rPr lang="en-US" sz="2800" b="0" i="0" u="none" strike="noStrike" baseline="0" noProof="0" dirty="0" err="1">
                          <a:solidFill>
                            <a:srgbClr val="000000"/>
                          </a:solidFill>
                          <a:latin typeface="Calibri"/>
                        </a:rPr>
                        <a:t>Việt</a:t>
                      </a:r>
                      <a:r>
                        <a:rPr lang="en-US" sz="2800" b="0" i="0" u="none" strike="noStrike" baseline="0" noProof="0" dirty="0">
                          <a:solidFill>
                            <a:srgbClr val="000000"/>
                          </a:solidFill>
                          <a:latin typeface="Calibri"/>
                        </a:rPr>
                        <a:t> Nam</a:t>
                      </a:r>
                    </a:p>
                  </a:txBody>
                  <a:tcPr anchor="ctr"/>
                </a:tc>
                <a:tc>
                  <a:txBody>
                    <a:bodyPr/>
                    <a:lstStyle/>
                    <a:p>
                      <a:pPr lvl="0">
                        <a:buNone/>
                      </a:pPr>
                      <a:endParaRPr lang="en-US" sz="2800" dirty="0"/>
                    </a:p>
                  </a:txBody>
                  <a:tcPr anchor="ctr"/>
                </a:tc>
                <a:extLst>
                  <a:ext uri="{0D108BD9-81ED-4DB2-BD59-A6C34878D82A}">
                    <a16:rowId xmlns:a16="http://schemas.microsoft.com/office/drawing/2014/main" val="1151912193"/>
                  </a:ext>
                </a:extLst>
              </a:tr>
              <a:tr h="1056232">
                <a:tc>
                  <a:txBody>
                    <a:bodyPr/>
                    <a:lstStyle/>
                    <a:p>
                      <a:pPr lvl="0">
                        <a:buNone/>
                      </a:pPr>
                      <a:r>
                        <a:rPr lang="en-US" sz="2800" b="0" i="0" u="none" strike="noStrike" baseline="0" noProof="0" dirty="0" err="1">
                          <a:solidFill>
                            <a:srgbClr val="000000"/>
                          </a:solidFill>
                          <a:latin typeface="Calibri"/>
                        </a:rPr>
                        <a:t>Cách</a:t>
                      </a:r>
                      <a:r>
                        <a:rPr lang="en-US" sz="2800" b="0" i="0" u="none" strike="noStrike" baseline="0" noProof="0" dirty="0">
                          <a:solidFill>
                            <a:srgbClr val="000000"/>
                          </a:solidFill>
                          <a:latin typeface="Calibri"/>
                        </a:rPr>
                        <a:t> </a:t>
                      </a:r>
                      <a:r>
                        <a:rPr lang="en-US" sz="2800" b="0" i="0" u="none" strike="noStrike" baseline="0" noProof="0" dirty="0" err="1">
                          <a:solidFill>
                            <a:srgbClr val="000000"/>
                          </a:solidFill>
                          <a:latin typeface="Calibri"/>
                        </a:rPr>
                        <a:t>thức</a:t>
                      </a:r>
                      <a:r>
                        <a:rPr lang="en-US" sz="2800" b="0" i="0" u="none" strike="noStrike" baseline="0" noProof="0" dirty="0">
                          <a:solidFill>
                            <a:srgbClr val="000000"/>
                          </a:solidFill>
                          <a:latin typeface="Calibri"/>
                        </a:rPr>
                        <a:t> </a:t>
                      </a:r>
                      <a:r>
                        <a:rPr lang="en-US" sz="2800" b="0" i="0" u="none" strike="noStrike" baseline="0" noProof="0" dirty="0" err="1">
                          <a:solidFill>
                            <a:srgbClr val="000000"/>
                          </a:solidFill>
                          <a:latin typeface="Calibri"/>
                        </a:rPr>
                        <a:t>triển</a:t>
                      </a:r>
                      <a:r>
                        <a:rPr lang="en-US" sz="2800" b="0" i="0" u="none" strike="noStrike" baseline="0" noProof="0" dirty="0">
                          <a:solidFill>
                            <a:srgbClr val="000000"/>
                          </a:solidFill>
                          <a:latin typeface="Calibri"/>
                        </a:rPr>
                        <a:t> </a:t>
                      </a:r>
                      <a:r>
                        <a:rPr lang="en-US" sz="2800" b="0" i="0" u="none" strike="noStrike" baseline="0" noProof="0" dirty="0" err="1">
                          <a:solidFill>
                            <a:srgbClr val="000000"/>
                          </a:solidFill>
                          <a:latin typeface="Calibri"/>
                        </a:rPr>
                        <a:t>khai</a:t>
                      </a:r>
                      <a:r>
                        <a:rPr lang="en-US" sz="2800" b="0" i="0" u="none" strike="noStrike" baseline="0" noProof="0" dirty="0">
                          <a:solidFill>
                            <a:srgbClr val="000000"/>
                          </a:solidFill>
                          <a:latin typeface="Calibri"/>
                        </a:rPr>
                        <a:t> </a:t>
                      </a:r>
                      <a:r>
                        <a:rPr lang="en-US" sz="2800" b="0" i="0" u="none" strike="noStrike" baseline="0" noProof="0" dirty="0" err="1">
                          <a:solidFill>
                            <a:srgbClr val="000000"/>
                          </a:solidFill>
                          <a:latin typeface="Calibri"/>
                        </a:rPr>
                        <a:t>giáo</a:t>
                      </a:r>
                      <a:r>
                        <a:rPr lang="en-US" sz="2800" b="0" i="0" u="none" strike="noStrike" baseline="0" noProof="0" dirty="0">
                          <a:solidFill>
                            <a:srgbClr val="000000"/>
                          </a:solidFill>
                          <a:latin typeface="Calibri"/>
                        </a:rPr>
                        <a:t> </a:t>
                      </a:r>
                      <a:r>
                        <a:rPr lang="en-US" sz="2800" b="0" i="0" u="none" strike="noStrike" baseline="0" noProof="0" dirty="0" err="1">
                          <a:solidFill>
                            <a:srgbClr val="000000"/>
                          </a:solidFill>
                          <a:latin typeface="Calibri"/>
                        </a:rPr>
                        <a:t>dục</a:t>
                      </a:r>
                      <a:r>
                        <a:rPr lang="en-US" sz="2800" b="0" i="0" u="none" strike="noStrike" baseline="0" noProof="0" dirty="0">
                          <a:solidFill>
                            <a:srgbClr val="000000"/>
                          </a:solidFill>
                          <a:latin typeface="Calibri"/>
                        </a:rPr>
                        <a:t> STEM </a:t>
                      </a:r>
                      <a:r>
                        <a:rPr lang="en-US" sz="2800" b="0" i="0" u="none" strike="noStrike" baseline="0" noProof="0" dirty="0" err="1">
                          <a:solidFill>
                            <a:srgbClr val="000000"/>
                          </a:solidFill>
                          <a:latin typeface="Calibri"/>
                        </a:rPr>
                        <a:t>cấp</a:t>
                      </a:r>
                      <a:r>
                        <a:rPr lang="en-US" sz="2800" b="0" i="0" u="none" strike="noStrike" baseline="0" noProof="0" dirty="0">
                          <a:solidFill>
                            <a:srgbClr val="000000"/>
                          </a:solidFill>
                          <a:latin typeface="Calibri"/>
                        </a:rPr>
                        <a:t> </a:t>
                      </a:r>
                      <a:r>
                        <a:rPr lang="en-US" sz="2800" b="0" i="0" u="none" strike="noStrike" baseline="0" noProof="0" dirty="0" err="1">
                          <a:solidFill>
                            <a:srgbClr val="000000"/>
                          </a:solidFill>
                          <a:latin typeface="Calibri"/>
                        </a:rPr>
                        <a:t>tiểu</a:t>
                      </a:r>
                      <a:r>
                        <a:rPr lang="en-US" sz="2800" b="0" i="0" u="none" strike="noStrike" baseline="0" noProof="0" dirty="0">
                          <a:solidFill>
                            <a:srgbClr val="000000"/>
                          </a:solidFill>
                          <a:latin typeface="Calibri"/>
                        </a:rPr>
                        <a:t> </a:t>
                      </a:r>
                      <a:r>
                        <a:rPr lang="en-US" sz="2800" b="0" i="0" u="none" strike="noStrike" baseline="0" noProof="0" dirty="0" err="1">
                          <a:solidFill>
                            <a:srgbClr val="000000"/>
                          </a:solidFill>
                          <a:latin typeface="Calibri"/>
                        </a:rPr>
                        <a:t>học</a:t>
                      </a:r>
                      <a:r>
                        <a:rPr lang="en-US" sz="2800" b="0" i="0" u="none" strike="noStrike" baseline="0" noProof="0" dirty="0">
                          <a:solidFill>
                            <a:srgbClr val="000000"/>
                          </a:solidFill>
                          <a:latin typeface="Calibri"/>
                        </a:rPr>
                        <a:t> </a:t>
                      </a:r>
                      <a:r>
                        <a:rPr lang="en-US" sz="2800" b="0" i="0" u="none" strike="noStrike" baseline="0" noProof="0" dirty="0" err="1">
                          <a:solidFill>
                            <a:srgbClr val="000000"/>
                          </a:solidFill>
                          <a:latin typeface="Calibri"/>
                        </a:rPr>
                        <a:t>đáp</a:t>
                      </a:r>
                      <a:r>
                        <a:rPr lang="en-US" sz="2800" b="0" i="0" u="none" strike="noStrike" baseline="0" noProof="0" dirty="0">
                          <a:solidFill>
                            <a:srgbClr val="000000"/>
                          </a:solidFill>
                          <a:latin typeface="Calibri"/>
                        </a:rPr>
                        <a:t> </a:t>
                      </a:r>
                      <a:r>
                        <a:rPr lang="en-US" sz="2800" b="0" i="0" u="none" strike="noStrike" baseline="0" noProof="0" dirty="0" err="1">
                          <a:solidFill>
                            <a:srgbClr val="000000"/>
                          </a:solidFill>
                          <a:latin typeface="Calibri"/>
                        </a:rPr>
                        <a:t>ứng</a:t>
                      </a:r>
                      <a:r>
                        <a:rPr lang="en-US" sz="2800" b="0" i="0" u="none" strike="noStrike" baseline="0" noProof="0" dirty="0">
                          <a:solidFill>
                            <a:srgbClr val="000000"/>
                          </a:solidFill>
                          <a:latin typeface="Calibri"/>
                        </a:rPr>
                        <a:t> </a:t>
                      </a:r>
                      <a:r>
                        <a:rPr lang="en-US" sz="2800" b="0" i="0" u="none" strike="noStrike" baseline="0" noProof="0" dirty="0" err="1">
                          <a:solidFill>
                            <a:srgbClr val="000000"/>
                          </a:solidFill>
                          <a:latin typeface="Calibri"/>
                        </a:rPr>
                        <a:t>chương</a:t>
                      </a:r>
                      <a:r>
                        <a:rPr lang="en-US" sz="2800" b="0" i="0" u="none" strike="noStrike" baseline="0" noProof="0" dirty="0">
                          <a:solidFill>
                            <a:srgbClr val="000000"/>
                          </a:solidFill>
                          <a:latin typeface="Calibri"/>
                        </a:rPr>
                        <a:t> </a:t>
                      </a:r>
                      <a:r>
                        <a:rPr lang="en-US" sz="2800" b="0" i="0" u="none" strike="noStrike" baseline="0" noProof="0" dirty="0" err="1">
                          <a:solidFill>
                            <a:srgbClr val="000000"/>
                          </a:solidFill>
                          <a:latin typeface="Calibri"/>
                        </a:rPr>
                        <a:t>trình</a:t>
                      </a:r>
                      <a:r>
                        <a:rPr lang="en-US" sz="2800" b="0" i="0" u="none" strike="noStrike" baseline="0" noProof="0" dirty="0">
                          <a:solidFill>
                            <a:srgbClr val="000000"/>
                          </a:solidFill>
                          <a:latin typeface="Calibri"/>
                        </a:rPr>
                        <a:t> </a:t>
                      </a:r>
                      <a:r>
                        <a:rPr lang="en-US" sz="2800" b="0" i="0" u="none" strike="noStrike" baseline="0" noProof="0" dirty="0" err="1">
                          <a:solidFill>
                            <a:srgbClr val="000000"/>
                          </a:solidFill>
                          <a:latin typeface="Calibri"/>
                        </a:rPr>
                        <a:t>giáo</a:t>
                      </a:r>
                      <a:r>
                        <a:rPr lang="en-US" sz="2800" b="0" i="0" u="none" strike="noStrike" baseline="0" noProof="0" dirty="0">
                          <a:solidFill>
                            <a:srgbClr val="000000"/>
                          </a:solidFill>
                          <a:latin typeface="Calibri"/>
                        </a:rPr>
                        <a:t> </a:t>
                      </a:r>
                      <a:r>
                        <a:rPr lang="en-US" sz="2800" b="0" i="0" u="none" strike="noStrike" baseline="0" noProof="0" dirty="0" err="1">
                          <a:solidFill>
                            <a:srgbClr val="000000"/>
                          </a:solidFill>
                          <a:latin typeface="Calibri"/>
                        </a:rPr>
                        <a:t>dục</a:t>
                      </a:r>
                      <a:r>
                        <a:rPr lang="en-US" sz="2800" b="0" i="0" u="none" strike="noStrike" baseline="0" noProof="0" dirty="0">
                          <a:solidFill>
                            <a:srgbClr val="000000"/>
                          </a:solidFill>
                          <a:latin typeface="Calibri"/>
                        </a:rPr>
                        <a:t> </a:t>
                      </a:r>
                      <a:r>
                        <a:rPr lang="en-US" sz="2800" b="0" i="0" u="none" strike="noStrike" baseline="0" noProof="0" dirty="0" err="1">
                          <a:solidFill>
                            <a:srgbClr val="000000"/>
                          </a:solidFill>
                          <a:latin typeface="Calibri"/>
                        </a:rPr>
                        <a:t>phô</a:t>
                      </a:r>
                      <a:r>
                        <a:rPr lang="en-US" sz="2800" b="0" i="0" u="none" strike="noStrike" baseline="0" noProof="0" dirty="0">
                          <a:solidFill>
                            <a:srgbClr val="000000"/>
                          </a:solidFill>
                          <a:latin typeface="Calibri"/>
                        </a:rPr>
                        <a:t>̉ </a:t>
                      </a:r>
                      <a:r>
                        <a:rPr lang="en-US" sz="2800" b="0" i="0" u="none" strike="noStrike" baseline="0" noProof="0" dirty="0" err="1">
                          <a:solidFill>
                            <a:srgbClr val="000000"/>
                          </a:solidFill>
                          <a:latin typeface="Calibri"/>
                        </a:rPr>
                        <a:t>thông</a:t>
                      </a:r>
                      <a:r>
                        <a:rPr lang="en-US" sz="2800" b="0" i="0" u="none" strike="noStrike" baseline="0" noProof="0" dirty="0">
                          <a:solidFill>
                            <a:srgbClr val="000000"/>
                          </a:solidFill>
                          <a:latin typeface="Calibri"/>
                        </a:rPr>
                        <a:t> 2018</a:t>
                      </a:r>
                      <a:endParaRPr lang="en-US" sz="2800" dirty="0"/>
                    </a:p>
                  </a:txBody>
                  <a:tcPr anchor="ctr"/>
                </a:tc>
                <a:tc>
                  <a:txBody>
                    <a:bodyPr/>
                    <a:lstStyle/>
                    <a:p>
                      <a:endParaRPr lang="en-US" sz="2800" dirty="0"/>
                    </a:p>
                  </a:txBody>
                  <a:tcPr anchor="ctr"/>
                </a:tc>
                <a:extLst>
                  <a:ext uri="{0D108BD9-81ED-4DB2-BD59-A6C34878D82A}">
                    <a16:rowId xmlns:a16="http://schemas.microsoft.com/office/drawing/2014/main" val="3212045567"/>
                  </a:ext>
                </a:extLst>
              </a:tr>
            </a:tbl>
          </a:graphicData>
        </a:graphic>
      </p:graphicFrame>
      <mc:AlternateContent xmlns:mc="http://schemas.openxmlformats.org/markup-compatibility/2006" xmlns:p14="http://schemas.microsoft.com/office/powerpoint/2010/main">
        <mc:Choice Requires="p14">
          <p:contentPart p14:bwMode="auto" r:id="rId2">
            <p14:nvContentPartPr>
              <p14:cNvPr id="38" name="Ink 37">
                <a:extLst>
                  <a:ext uri="{FF2B5EF4-FFF2-40B4-BE49-F238E27FC236}">
                    <a16:creationId xmlns:a16="http://schemas.microsoft.com/office/drawing/2014/main" id="{54D9202E-6EB8-D2A9-7974-5584BADFC6F0}"/>
                  </a:ext>
                </a:extLst>
              </p14:cNvPr>
              <p14:cNvContentPartPr/>
              <p14:nvPr/>
            </p14:nvContentPartPr>
            <p14:xfrm>
              <a:off x="4102100" y="4008169"/>
              <a:ext cx="19050" cy="19050"/>
            </p14:xfrm>
          </p:contentPart>
        </mc:Choice>
        <mc:Fallback xmlns="">
          <p:pic>
            <p:nvPicPr>
              <p:cNvPr id="38" name="Ink 37">
                <a:extLst>
                  <a:ext uri="{FF2B5EF4-FFF2-40B4-BE49-F238E27FC236}">
                    <a16:creationId xmlns:a16="http://schemas.microsoft.com/office/drawing/2014/main" id="{54D9202E-6EB8-D2A9-7974-5584BADFC6F0}"/>
                  </a:ext>
                </a:extLst>
              </p:cNvPr>
              <p:cNvPicPr/>
              <p:nvPr/>
            </p:nvPicPr>
            <p:blipFill>
              <a:blip r:embed="rId11"/>
              <a:stretch>
                <a:fillRect/>
              </a:stretch>
            </p:blipFill>
            <p:spPr>
              <a:xfrm>
                <a:off x="3149600" y="3944669"/>
                <a:ext cx="1905000" cy="1447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9" name="Ink 38">
                <a:extLst>
                  <a:ext uri="{FF2B5EF4-FFF2-40B4-BE49-F238E27FC236}">
                    <a16:creationId xmlns:a16="http://schemas.microsoft.com/office/drawing/2014/main" id="{47FFDFFF-ADB5-A5C8-A53F-F5E9F0E01670}"/>
                  </a:ext>
                </a:extLst>
              </p14:cNvPr>
              <p14:cNvContentPartPr/>
              <p14:nvPr/>
            </p14:nvContentPartPr>
            <p14:xfrm>
              <a:off x="6019800" y="4000500"/>
              <a:ext cx="19050" cy="19050"/>
            </p14:xfrm>
          </p:contentPart>
        </mc:Choice>
        <mc:Fallback xmlns="">
          <p:pic>
            <p:nvPicPr>
              <p:cNvPr id="39" name="Ink 38">
                <a:extLst>
                  <a:ext uri="{FF2B5EF4-FFF2-40B4-BE49-F238E27FC236}">
                    <a16:creationId xmlns:a16="http://schemas.microsoft.com/office/drawing/2014/main" id="{47FFDFFF-ADB5-A5C8-A53F-F5E9F0E01670}"/>
                  </a:ext>
                </a:extLst>
              </p:cNvPr>
              <p:cNvPicPr/>
              <p:nvPr/>
            </p:nvPicPr>
            <p:blipFill>
              <a:blip r:embed="rId9"/>
              <a:stretch>
                <a:fillRect/>
              </a:stretch>
            </p:blipFill>
            <p:spPr>
              <a:xfrm>
                <a:off x="5086350" y="3067050"/>
                <a:ext cx="1905000" cy="1905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0" name="Ink 39">
                <a:extLst>
                  <a:ext uri="{FF2B5EF4-FFF2-40B4-BE49-F238E27FC236}">
                    <a16:creationId xmlns:a16="http://schemas.microsoft.com/office/drawing/2014/main" id="{DEBEBB88-148D-358F-FB1E-B9CC01F96AD9}"/>
                  </a:ext>
                </a:extLst>
              </p14:cNvPr>
              <p14:cNvContentPartPr/>
              <p14:nvPr/>
            </p14:nvContentPartPr>
            <p14:xfrm>
              <a:off x="6553200" y="4008169"/>
              <a:ext cx="19050" cy="19050"/>
            </p14:xfrm>
          </p:contentPart>
        </mc:Choice>
        <mc:Fallback xmlns="">
          <p:pic>
            <p:nvPicPr>
              <p:cNvPr id="40" name="Ink 39">
                <a:extLst>
                  <a:ext uri="{FF2B5EF4-FFF2-40B4-BE49-F238E27FC236}">
                    <a16:creationId xmlns:a16="http://schemas.microsoft.com/office/drawing/2014/main" id="{DEBEBB88-148D-358F-FB1E-B9CC01F96AD9}"/>
                  </a:ext>
                </a:extLst>
              </p:cNvPr>
              <p:cNvPicPr/>
              <p:nvPr/>
            </p:nvPicPr>
            <p:blipFill>
              <a:blip r:embed="rId11"/>
              <a:stretch>
                <a:fillRect/>
              </a:stretch>
            </p:blipFill>
            <p:spPr>
              <a:xfrm>
                <a:off x="5619750" y="3944669"/>
                <a:ext cx="1905000" cy="1447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1" name="Ink 40">
                <a:extLst>
                  <a:ext uri="{FF2B5EF4-FFF2-40B4-BE49-F238E27FC236}">
                    <a16:creationId xmlns:a16="http://schemas.microsoft.com/office/drawing/2014/main" id="{6B975B55-A708-0A3C-8D03-713B1EB7514C}"/>
                  </a:ext>
                </a:extLst>
              </p14:cNvPr>
              <p14:cNvContentPartPr/>
              <p14:nvPr/>
            </p14:nvContentPartPr>
            <p14:xfrm>
              <a:off x="1485900" y="3924300"/>
              <a:ext cx="19050" cy="19050"/>
            </p14:xfrm>
          </p:contentPart>
        </mc:Choice>
        <mc:Fallback xmlns="">
          <p:pic>
            <p:nvPicPr>
              <p:cNvPr id="41" name="Ink 40">
                <a:extLst>
                  <a:ext uri="{FF2B5EF4-FFF2-40B4-BE49-F238E27FC236}">
                    <a16:creationId xmlns:a16="http://schemas.microsoft.com/office/drawing/2014/main" id="{6B975B55-A708-0A3C-8D03-713B1EB7514C}"/>
                  </a:ext>
                </a:extLst>
              </p:cNvPr>
              <p:cNvPicPr/>
              <p:nvPr/>
            </p:nvPicPr>
            <p:blipFill>
              <a:blip r:embed="rId9"/>
              <a:stretch>
                <a:fillRect/>
              </a:stretch>
            </p:blipFill>
            <p:spPr>
              <a:xfrm>
                <a:off x="552450" y="2971800"/>
                <a:ext cx="1905000" cy="1905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2" name="Ink 41">
                <a:extLst>
                  <a:ext uri="{FF2B5EF4-FFF2-40B4-BE49-F238E27FC236}">
                    <a16:creationId xmlns:a16="http://schemas.microsoft.com/office/drawing/2014/main" id="{D7BE6DF7-AA2A-1761-3947-8E065A52967F}"/>
                  </a:ext>
                </a:extLst>
              </p14:cNvPr>
              <p14:cNvContentPartPr/>
              <p14:nvPr/>
            </p14:nvContentPartPr>
            <p14:xfrm>
              <a:off x="762000" y="3949700"/>
              <a:ext cx="19050" cy="19050"/>
            </p14:xfrm>
          </p:contentPart>
        </mc:Choice>
        <mc:Fallback xmlns="">
          <p:pic>
            <p:nvPicPr>
              <p:cNvPr id="42" name="Ink 41">
                <a:extLst>
                  <a:ext uri="{FF2B5EF4-FFF2-40B4-BE49-F238E27FC236}">
                    <a16:creationId xmlns:a16="http://schemas.microsoft.com/office/drawing/2014/main" id="{D7BE6DF7-AA2A-1761-3947-8E065A52967F}"/>
                  </a:ext>
                </a:extLst>
              </p:cNvPr>
              <p:cNvPicPr/>
              <p:nvPr/>
            </p:nvPicPr>
            <p:blipFill>
              <a:blip r:embed="rId9"/>
              <a:stretch>
                <a:fillRect/>
              </a:stretch>
            </p:blipFill>
            <p:spPr>
              <a:xfrm>
                <a:off x="-190500" y="2997200"/>
                <a:ext cx="1905000" cy="1905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4" name="Ink 43">
                <a:extLst>
                  <a:ext uri="{FF2B5EF4-FFF2-40B4-BE49-F238E27FC236}">
                    <a16:creationId xmlns:a16="http://schemas.microsoft.com/office/drawing/2014/main" id="{A9096859-FC3D-8894-37EC-A03CCEB0081D}"/>
                  </a:ext>
                </a:extLst>
              </p14:cNvPr>
              <p14:cNvContentPartPr/>
              <p14:nvPr/>
            </p14:nvContentPartPr>
            <p14:xfrm>
              <a:off x="10579100" y="3975100"/>
              <a:ext cx="19050" cy="19050"/>
            </p14:xfrm>
          </p:contentPart>
        </mc:Choice>
        <mc:Fallback xmlns="">
          <p:pic>
            <p:nvPicPr>
              <p:cNvPr id="44" name="Ink 43">
                <a:extLst>
                  <a:ext uri="{FF2B5EF4-FFF2-40B4-BE49-F238E27FC236}">
                    <a16:creationId xmlns:a16="http://schemas.microsoft.com/office/drawing/2014/main" id="{A9096859-FC3D-8894-37EC-A03CCEB0081D}"/>
                  </a:ext>
                </a:extLst>
              </p:cNvPr>
              <p:cNvPicPr/>
              <p:nvPr/>
            </p:nvPicPr>
            <p:blipFill>
              <a:blip r:embed="rId9"/>
              <a:stretch>
                <a:fillRect/>
              </a:stretch>
            </p:blipFill>
            <p:spPr>
              <a:xfrm>
                <a:off x="9626600" y="3041650"/>
                <a:ext cx="1905000" cy="1905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 name="Ink 4">
                <a:extLst>
                  <a:ext uri="{FF2B5EF4-FFF2-40B4-BE49-F238E27FC236}">
                    <a16:creationId xmlns:a16="http://schemas.microsoft.com/office/drawing/2014/main" id="{CC97FEC4-FD0D-D17A-1C98-EF3E1B5EE60B}"/>
                  </a:ext>
                </a:extLst>
              </p14:cNvPr>
              <p14:cNvContentPartPr/>
              <p14:nvPr/>
            </p14:nvContentPartPr>
            <p14:xfrm>
              <a:off x="9509257" y="5738310"/>
              <a:ext cx="323850" cy="504825"/>
            </p14:xfrm>
          </p:contentPart>
        </mc:Choice>
        <mc:Fallback xmlns="">
          <p:pic>
            <p:nvPicPr>
              <p:cNvPr id="5" name="Ink 4">
                <a:extLst>
                  <a:ext uri="{FF2B5EF4-FFF2-40B4-BE49-F238E27FC236}">
                    <a16:creationId xmlns:a16="http://schemas.microsoft.com/office/drawing/2014/main" id="{CC97FEC4-FD0D-D17A-1C98-EF3E1B5EE60B}"/>
                  </a:ext>
                </a:extLst>
              </p:cNvPr>
              <p:cNvPicPr/>
              <p:nvPr/>
            </p:nvPicPr>
            <p:blipFill>
              <a:blip r:embed="rId18"/>
              <a:stretch>
                <a:fillRect/>
              </a:stretch>
            </p:blipFill>
            <p:spPr>
              <a:xfrm>
                <a:off x="9491124" y="5720177"/>
                <a:ext cx="359753" cy="540729"/>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 name="Ink 5">
                <a:extLst>
                  <a:ext uri="{FF2B5EF4-FFF2-40B4-BE49-F238E27FC236}">
                    <a16:creationId xmlns:a16="http://schemas.microsoft.com/office/drawing/2014/main" id="{9AA1F4AE-95A2-871A-08D6-BF943B65E995}"/>
                  </a:ext>
                </a:extLst>
              </p14:cNvPr>
              <p14:cNvContentPartPr/>
              <p14:nvPr/>
            </p14:nvContentPartPr>
            <p14:xfrm>
              <a:off x="9575799" y="6366477"/>
              <a:ext cx="28575" cy="38100"/>
            </p14:xfrm>
          </p:contentPart>
        </mc:Choice>
        <mc:Fallback xmlns="">
          <p:pic>
            <p:nvPicPr>
              <p:cNvPr id="6" name="Ink 5">
                <a:extLst>
                  <a:ext uri="{FF2B5EF4-FFF2-40B4-BE49-F238E27FC236}">
                    <a16:creationId xmlns:a16="http://schemas.microsoft.com/office/drawing/2014/main" id="{9AA1F4AE-95A2-871A-08D6-BF943B65E995}"/>
                  </a:ext>
                </a:extLst>
              </p:cNvPr>
              <p:cNvPicPr/>
              <p:nvPr/>
            </p:nvPicPr>
            <p:blipFill>
              <a:blip r:embed="rId20"/>
              <a:stretch>
                <a:fillRect/>
              </a:stretch>
            </p:blipFill>
            <p:spPr>
              <a:xfrm>
                <a:off x="9556352" y="6347030"/>
                <a:ext cx="67866" cy="77391"/>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8" name="Ink 7">
                <a:extLst>
                  <a:ext uri="{FF2B5EF4-FFF2-40B4-BE49-F238E27FC236}">
                    <a16:creationId xmlns:a16="http://schemas.microsoft.com/office/drawing/2014/main" id="{B931F5CB-F311-2743-8980-16426CBE759D}"/>
                  </a:ext>
                </a:extLst>
              </p14:cNvPr>
              <p14:cNvContentPartPr/>
              <p14:nvPr/>
            </p14:nvContentPartPr>
            <p14:xfrm>
              <a:off x="9486899" y="4840565"/>
              <a:ext cx="600075" cy="495300"/>
            </p14:xfrm>
          </p:contentPart>
        </mc:Choice>
        <mc:Fallback xmlns="">
          <p:pic>
            <p:nvPicPr>
              <p:cNvPr id="8" name="Ink 7">
                <a:extLst>
                  <a:ext uri="{FF2B5EF4-FFF2-40B4-BE49-F238E27FC236}">
                    <a16:creationId xmlns:a16="http://schemas.microsoft.com/office/drawing/2014/main" id="{B931F5CB-F311-2743-8980-16426CBE759D}"/>
                  </a:ext>
                </a:extLst>
              </p:cNvPr>
              <p:cNvPicPr/>
              <p:nvPr/>
            </p:nvPicPr>
            <p:blipFill>
              <a:blip r:embed="rId22"/>
              <a:stretch>
                <a:fillRect/>
              </a:stretch>
            </p:blipFill>
            <p:spPr>
              <a:xfrm>
                <a:off x="9468835" y="4822876"/>
                <a:ext cx="635841" cy="5310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9" name="Ink 8">
                <a:extLst>
                  <a:ext uri="{FF2B5EF4-FFF2-40B4-BE49-F238E27FC236}">
                    <a16:creationId xmlns:a16="http://schemas.microsoft.com/office/drawing/2014/main" id="{D32789FB-D6C5-102C-D6C6-161AE612F061}"/>
                  </a:ext>
                </a:extLst>
              </p14:cNvPr>
              <p14:cNvContentPartPr/>
              <p14:nvPr/>
            </p14:nvContentPartPr>
            <p14:xfrm>
              <a:off x="9474200" y="2454744"/>
              <a:ext cx="514350" cy="304800"/>
            </p14:xfrm>
          </p:contentPart>
        </mc:Choice>
        <mc:Fallback xmlns="">
          <p:pic>
            <p:nvPicPr>
              <p:cNvPr id="9" name="Ink 8">
                <a:extLst>
                  <a:ext uri="{FF2B5EF4-FFF2-40B4-BE49-F238E27FC236}">
                    <a16:creationId xmlns:a16="http://schemas.microsoft.com/office/drawing/2014/main" id="{D32789FB-D6C5-102C-D6C6-161AE612F061}"/>
                  </a:ext>
                </a:extLst>
              </p:cNvPr>
              <p:cNvPicPr/>
              <p:nvPr/>
            </p:nvPicPr>
            <p:blipFill>
              <a:blip r:embed="rId24"/>
              <a:stretch>
                <a:fillRect/>
              </a:stretch>
            </p:blipFill>
            <p:spPr>
              <a:xfrm>
                <a:off x="9456563" y="2436943"/>
                <a:ext cx="549984" cy="340766"/>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0" name="Ink 9">
                <a:extLst>
                  <a:ext uri="{FF2B5EF4-FFF2-40B4-BE49-F238E27FC236}">
                    <a16:creationId xmlns:a16="http://schemas.microsoft.com/office/drawing/2014/main" id="{94F94786-77BA-600E-A07D-B3700856D4D1}"/>
                  </a:ext>
                </a:extLst>
              </p14:cNvPr>
              <p14:cNvContentPartPr/>
              <p14:nvPr/>
            </p14:nvContentPartPr>
            <p14:xfrm>
              <a:off x="9499600" y="3878484"/>
              <a:ext cx="742950" cy="476250"/>
            </p14:xfrm>
          </p:contentPart>
        </mc:Choice>
        <mc:Fallback xmlns="">
          <p:pic>
            <p:nvPicPr>
              <p:cNvPr id="10" name="Ink 9">
                <a:extLst>
                  <a:ext uri="{FF2B5EF4-FFF2-40B4-BE49-F238E27FC236}">
                    <a16:creationId xmlns:a16="http://schemas.microsoft.com/office/drawing/2014/main" id="{94F94786-77BA-600E-A07D-B3700856D4D1}"/>
                  </a:ext>
                </a:extLst>
              </p:cNvPr>
              <p:cNvPicPr/>
              <p:nvPr/>
            </p:nvPicPr>
            <p:blipFill>
              <a:blip r:embed="rId26"/>
              <a:stretch>
                <a:fillRect/>
              </a:stretch>
            </p:blipFill>
            <p:spPr>
              <a:xfrm>
                <a:off x="9481859" y="3860376"/>
                <a:ext cx="778794" cy="512105"/>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1" name="Ink 10">
                <a:extLst>
                  <a:ext uri="{FF2B5EF4-FFF2-40B4-BE49-F238E27FC236}">
                    <a16:creationId xmlns:a16="http://schemas.microsoft.com/office/drawing/2014/main" id="{15112004-CC57-6651-C6A0-37600A489747}"/>
                  </a:ext>
                </a:extLst>
              </p14:cNvPr>
              <p14:cNvContentPartPr/>
              <p14:nvPr/>
            </p14:nvContentPartPr>
            <p14:xfrm>
              <a:off x="9525000" y="3121400"/>
              <a:ext cx="514350" cy="266700"/>
            </p14:xfrm>
          </p:contentPart>
        </mc:Choice>
        <mc:Fallback xmlns="">
          <p:pic>
            <p:nvPicPr>
              <p:cNvPr id="11" name="Ink 10">
                <a:extLst>
                  <a:ext uri="{FF2B5EF4-FFF2-40B4-BE49-F238E27FC236}">
                    <a16:creationId xmlns:a16="http://schemas.microsoft.com/office/drawing/2014/main" id="{15112004-CC57-6651-C6A0-37600A489747}"/>
                  </a:ext>
                </a:extLst>
              </p:cNvPr>
              <p:cNvPicPr/>
              <p:nvPr/>
            </p:nvPicPr>
            <p:blipFill>
              <a:blip r:embed="rId28"/>
              <a:stretch>
                <a:fillRect/>
              </a:stretch>
            </p:blipFill>
            <p:spPr>
              <a:xfrm>
                <a:off x="9506991" y="3103882"/>
                <a:ext cx="550009" cy="301736"/>
              </a:xfrm>
              <a:prstGeom prst="rect">
                <a:avLst/>
              </a:prstGeom>
            </p:spPr>
          </p:pic>
        </mc:Fallback>
      </mc:AlternateContent>
    </p:spTree>
    <p:extLst>
      <p:ext uri="{BB962C8B-B14F-4D97-AF65-F5344CB8AC3E}">
        <p14:creationId xmlns:p14="http://schemas.microsoft.com/office/powerpoint/2010/main" val="2812568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ADE2A27-16D3-B40C-7F09-8957E4CFFDBA}"/>
              </a:ext>
            </a:extLst>
          </p:cNvPr>
          <p:cNvGrpSpPr/>
          <p:nvPr/>
        </p:nvGrpSpPr>
        <p:grpSpPr>
          <a:xfrm>
            <a:off x="1593745" y="828625"/>
            <a:ext cx="2742486" cy="6856214"/>
            <a:chOff x="1612152" y="425669"/>
            <a:chExt cx="2743200" cy="6858000"/>
          </a:xfrm>
        </p:grpSpPr>
        <p:sp>
          <p:nvSpPr>
            <p:cNvPr id="11" name="Rectangle 10"/>
            <p:cNvSpPr/>
            <p:nvPr/>
          </p:nvSpPr>
          <p:spPr>
            <a:xfrm>
              <a:off x="2297952" y="425669"/>
              <a:ext cx="2057400" cy="6858000"/>
            </a:xfrm>
            <a:prstGeom prst="rect">
              <a:avLst/>
            </a:prstGeom>
            <a:solidFill>
              <a:schemeClr val="accent4"/>
            </a:solidFill>
            <a:ln>
              <a:noFill/>
            </a:ln>
            <a:effectLst>
              <a:outerShdw blurRad="254000" dist="38100" sx="106000" sy="106000" algn="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2" name="Oval 11"/>
            <p:cNvSpPr/>
            <p:nvPr/>
          </p:nvSpPr>
          <p:spPr>
            <a:xfrm>
              <a:off x="1612152" y="2097498"/>
              <a:ext cx="1981200" cy="1981200"/>
            </a:xfrm>
            <a:prstGeom prst="ellipse">
              <a:avLst/>
            </a:prstGeom>
            <a:ln/>
          </p:spPr>
          <p:style>
            <a:lnRef idx="0">
              <a:schemeClr val="accent2"/>
            </a:lnRef>
            <a:fillRef idx="3">
              <a:schemeClr val="accent2"/>
            </a:fillRef>
            <a:effectRef idx="3">
              <a:schemeClr val="accent2"/>
            </a:effectRef>
            <a:fontRef idx="minor">
              <a:schemeClr val="lt1"/>
            </a:fontRef>
          </p:style>
          <p:txBody>
            <a:bodyPr lIns="639913" rtlCol="0" anchor="ctr"/>
            <a:lstStyle/>
            <a:p>
              <a:pPr marL="0" marR="0" lvl="0" indent="0" algn="ctr" defTabSz="1218621" rtl="0" eaLnBrk="1" fontAlgn="auto" latinLnBrk="0" hangingPunct="1">
                <a:lnSpc>
                  <a:spcPct val="100000"/>
                </a:lnSpc>
                <a:spcBef>
                  <a:spcPts val="0"/>
                </a:spcBef>
                <a:spcAft>
                  <a:spcPts val="0"/>
                </a:spcAft>
                <a:buClrTx/>
                <a:buSzTx/>
                <a:buFontTx/>
                <a:buNone/>
                <a:tabLst/>
                <a:defRPr/>
              </a:pPr>
              <a:r>
                <a:rPr kumimoji="0" lang="en-US" sz="4799"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69" name="TextBox 68">
              <a:extLst>
                <a:ext uri="{FF2B5EF4-FFF2-40B4-BE49-F238E27FC236}">
                  <a16:creationId xmlns:a16="http://schemas.microsoft.com/office/drawing/2014/main" id="{6A8C2894-586D-0B83-0E70-9886B15C779A}"/>
                </a:ext>
              </a:extLst>
            </p:cNvPr>
            <p:cNvSpPr txBox="1"/>
            <p:nvPr/>
          </p:nvSpPr>
          <p:spPr>
            <a:xfrm>
              <a:off x="2297711" y="5057318"/>
              <a:ext cx="2018723" cy="1569660"/>
            </a:xfrm>
            <a:prstGeom prst="rect">
              <a:avLst/>
            </a:prstGeom>
            <a:noFill/>
          </p:spPr>
          <p:txBody>
            <a:bodyPr wrap="square" rtlCol="0">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2399" b="1" i="0" u="none" strike="noStrike" kern="1200" cap="none" spc="0" normalizeH="0" baseline="0" noProof="0" dirty="0" err="1">
                  <a:ln>
                    <a:noFill/>
                  </a:ln>
                  <a:solidFill>
                    <a:srgbClr val="1DAAE1">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Xác</a:t>
              </a:r>
              <a:r>
                <a:rPr kumimoji="0" lang="en-US" sz="2399" b="1" i="0" u="none" strike="noStrike" kern="1200" cap="none" spc="0" normalizeH="0" baseline="0" noProof="0" dirty="0">
                  <a:ln>
                    <a:noFill/>
                  </a:ln>
                  <a:solidFill>
                    <a:srgbClr val="1DAAE1">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399" b="1" i="0" u="none" strike="noStrike" kern="1200" cap="none" spc="0" normalizeH="0" baseline="0" noProof="0" dirty="0" err="1">
                  <a:ln>
                    <a:noFill/>
                  </a:ln>
                  <a:solidFill>
                    <a:srgbClr val="1DAAE1">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định</a:t>
              </a:r>
              <a:br>
                <a:rPr kumimoji="0" lang="en-US" sz="2399" b="1" i="0" u="none" strike="noStrike" kern="1200" cap="none" spc="0" normalizeH="0" baseline="0" noProof="0" dirty="0">
                  <a:ln>
                    <a:noFill/>
                  </a:ln>
                  <a:solidFill>
                    <a:srgbClr val="1DAAE1">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br>
              <a:r>
                <a:rPr kumimoji="0" lang="en-US" sz="2399" b="1" i="0" u="none" strike="noStrike" kern="1200" cap="none" spc="0" normalizeH="0" baseline="0" noProof="0" dirty="0" err="1">
                  <a:ln>
                    <a:noFill/>
                  </a:ln>
                  <a:solidFill>
                    <a:srgbClr val="1DAAE1">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vấn</a:t>
              </a:r>
              <a:r>
                <a:rPr kumimoji="0" lang="en-US" sz="2399" b="1" i="0" u="none" strike="noStrike" kern="1200" cap="none" spc="0" normalizeH="0" baseline="0" noProof="0" dirty="0">
                  <a:ln>
                    <a:noFill/>
                  </a:ln>
                  <a:solidFill>
                    <a:srgbClr val="1DAAE1">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399" b="1" i="0" u="none" strike="noStrike" kern="1200" cap="none" spc="0" normalizeH="0" baseline="0" noProof="0" dirty="0" err="1">
                  <a:ln>
                    <a:noFill/>
                  </a:ln>
                  <a:solidFill>
                    <a:srgbClr val="1DAAE1">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đê</a:t>
              </a:r>
              <a:r>
                <a:rPr kumimoji="0" lang="en-US" sz="2399" b="1" i="0" u="none" strike="noStrike" kern="1200" cap="none" spc="0" normalizeH="0" baseline="0" noProof="0" dirty="0">
                  <a:ln>
                    <a:noFill/>
                  </a:ln>
                  <a:solidFill>
                    <a:srgbClr val="1DAAE1">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399" b="1" i="0" u="none" strike="noStrike" kern="1200" cap="none" spc="0" normalizeH="0" baseline="0" noProof="0" dirty="0" err="1">
                  <a:ln>
                    <a:noFill/>
                  </a:ln>
                  <a:solidFill>
                    <a:srgbClr val="1DAAE1">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cần</a:t>
              </a:r>
              <a:br>
                <a:rPr kumimoji="0" lang="en-US" sz="2399" b="1" i="0" u="none" strike="noStrike" kern="1200" cap="none" spc="0" normalizeH="0" baseline="0" noProof="0" dirty="0">
                  <a:ln>
                    <a:noFill/>
                  </a:ln>
                  <a:solidFill>
                    <a:srgbClr val="1DAAE1">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br>
              <a:r>
                <a:rPr kumimoji="0" lang="en-US" sz="2399" b="1" i="0" u="none" strike="noStrike" kern="1200" cap="none" spc="0" normalizeH="0" baseline="0" noProof="0" dirty="0" err="1">
                  <a:ln>
                    <a:noFill/>
                  </a:ln>
                  <a:solidFill>
                    <a:srgbClr val="1DAAE1">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giải</a:t>
              </a:r>
              <a:r>
                <a:rPr kumimoji="0" lang="en-US" sz="2399" b="1" i="0" u="none" strike="noStrike" kern="1200" cap="none" spc="0" normalizeH="0" baseline="0" noProof="0" dirty="0">
                  <a:ln>
                    <a:noFill/>
                  </a:ln>
                  <a:solidFill>
                    <a:srgbClr val="1DAAE1">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399" b="1" i="0" u="none" strike="noStrike" kern="1200" cap="none" spc="0" normalizeH="0" baseline="0" noProof="0" dirty="0" err="1">
                  <a:ln>
                    <a:noFill/>
                  </a:ln>
                  <a:solidFill>
                    <a:srgbClr val="1DAAE1">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quyết</a:t>
              </a:r>
              <a:r>
                <a:rPr kumimoji="0" lang="en-US" sz="2399" b="1" i="0" u="none" strike="noStrike" kern="1200" cap="none" spc="0" normalizeH="0" baseline="0" noProof="0" dirty="0">
                  <a:ln>
                    <a:noFill/>
                  </a:ln>
                  <a:solidFill>
                    <a:srgbClr val="1DAAE1">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p>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2399" b="1" i="0" u="none" strike="noStrike" kern="1200" cap="none" spc="0" normalizeH="0" baseline="0" noProof="0" dirty="0">
                <a:ln>
                  <a:noFill/>
                </a:ln>
                <a:solidFill>
                  <a:srgbClr val="1DAAE1">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grpSp>
      <p:grpSp>
        <p:nvGrpSpPr>
          <p:cNvPr id="2" name="Group 1">
            <a:extLst>
              <a:ext uri="{FF2B5EF4-FFF2-40B4-BE49-F238E27FC236}">
                <a16:creationId xmlns:a16="http://schemas.microsoft.com/office/drawing/2014/main" id="{DCD6780E-513A-D447-EDE9-FB914BA31BBA}"/>
              </a:ext>
            </a:extLst>
          </p:cNvPr>
          <p:cNvGrpSpPr/>
          <p:nvPr/>
        </p:nvGrpSpPr>
        <p:grpSpPr>
          <a:xfrm>
            <a:off x="-377365" y="710156"/>
            <a:ext cx="2742486" cy="6856214"/>
            <a:chOff x="-407148" y="425669"/>
            <a:chExt cx="2743200" cy="6858000"/>
          </a:xfrm>
        </p:grpSpPr>
        <p:sp>
          <p:nvSpPr>
            <p:cNvPr id="7" name="Rectangle 6"/>
            <p:cNvSpPr/>
            <p:nvPr/>
          </p:nvSpPr>
          <p:spPr>
            <a:xfrm>
              <a:off x="278652" y="425669"/>
              <a:ext cx="2057400" cy="6858000"/>
            </a:xfrm>
            <a:prstGeom prst="rect">
              <a:avLst/>
            </a:prstGeom>
            <a:solidFill>
              <a:schemeClr val="accent4"/>
            </a:solidFill>
            <a:ln>
              <a:noFill/>
            </a:ln>
            <a:effectLst>
              <a:outerShdw blurRad="254000" dist="38100" sx="106000" sy="106000" algn="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Oval 7"/>
            <p:cNvSpPr/>
            <p:nvPr/>
          </p:nvSpPr>
          <p:spPr>
            <a:xfrm>
              <a:off x="-407148" y="654269"/>
              <a:ext cx="1981200" cy="1981200"/>
            </a:xfrm>
            <a:prstGeom prst="ellipse">
              <a:avLst/>
            </a:prstGeom>
            <a:solidFill>
              <a:schemeClr val="accent3"/>
            </a:solidFill>
            <a:ln>
              <a:noFill/>
            </a:ln>
            <a:effectLst>
              <a:outerShdw blurRad="165100" dist="381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39913" rtlCol="0" anchor="ctr"/>
            <a:lstStyle/>
            <a:p>
              <a:pPr marL="0" marR="0" lvl="0" indent="0" algn="ctr" defTabSz="1218621" rtl="0" eaLnBrk="1" fontAlgn="auto" latinLnBrk="0" hangingPunct="1">
                <a:lnSpc>
                  <a:spcPct val="100000"/>
                </a:lnSpc>
                <a:spcBef>
                  <a:spcPts val="0"/>
                </a:spcBef>
                <a:spcAft>
                  <a:spcPts val="0"/>
                </a:spcAft>
                <a:buClrTx/>
                <a:buSzTx/>
                <a:buFontTx/>
                <a:buNone/>
                <a:tabLst/>
                <a:defRPr/>
              </a:pPr>
              <a:r>
                <a:rPr kumimoji="0" lang="en-US" sz="4799"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6" name="TextBox 5"/>
            <p:cNvSpPr txBox="1"/>
            <p:nvPr/>
          </p:nvSpPr>
          <p:spPr>
            <a:xfrm>
              <a:off x="311248" y="4468050"/>
              <a:ext cx="2018723" cy="461665"/>
            </a:xfrm>
            <a:prstGeom prst="rect">
              <a:avLst/>
            </a:prstGeom>
            <a:noFill/>
          </p:spPr>
          <p:txBody>
            <a:bodyPr wrap="square" rtlCol="0">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2399"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Tìm</a:t>
              </a:r>
              <a:r>
                <a:rPr kumimoji="0" lang="en-US" sz="2399"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ý </a:t>
              </a:r>
              <a:r>
                <a:rPr kumimoji="0" lang="en-US" sz="2399"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tưởng</a:t>
              </a:r>
              <a:endParaRPr kumimoji="0" lang="en-US" sz="2399"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grpSp>
          <p:nvGrpSpPr>
            <p:cNvPr id="42" name="Group 41"/>
            <p:cNvGrpSpPr/>
            <p:nvPr/>
          </p:nvGrpSpPr>
          <p:grpSpPr>
            <a:xfrm>
              <a:off x="777770" y="2925542"/>
              <a:ext cx="1085680" cy="1191908"/>
              <a:chOff x="688975" y="2427288"/>
              <a:chExt cx="957263" cy="1050925"/>
            </a:xfrm>
            <a:solidFill>
              <a:schemeClr val="tx2">
                <a:lumMod val="50000"/>
              </a:schemeClr>
            </a:solidFill>
          </p:grpSpPr>
          <p:sp>
            <p:nvSpPr>
              <p:cNvPr id="43" name="Freeform 159"/>
              <p:cNvSpPr>
                <a:spLocks noEditPoints="1"/>
              </p:cNvSpPr>
              <p:nvPr/>
            </p:nvSpPr>
            <p:spPr bwMode="auto">
              <a:xfrm>
                <a:off x="846138" y="2589213"/>
                <a:ext cx="644525" cy="889000"/>
              </a:xfrm>
              <a:custGeom>
                <a:avLst/>
                <a:gdLst>
                  <a:gd name="T0" fmla="*/ 751 w 2030"/>
                  <a:gd name="T1" fmla="*/ 300 h 2803"/>
                  <a:gd name="T2" fmla="*/ 479 w 2030"/>
                  <a:gd name="T3" fmla="*/ 467 h 2803"/>
                  <a:gd name="T4" fmla="*/ 304 w 2030"/>
                  <a:gd name="T5" fmla="*/ 724 h 2803"/>
                  <a:gd name="T6" fmla="*/ 259 w 2030"/>
                  <a:gd name="T7" fmla="*/ 1035 h 2803"/>
                  <a:gd name="T8" fmla="*/ 313 w 2030"/>
                  <a:gd name="T9" fmla="*/ 1285 h 2803"/>
                  <a:gd name="T10" fmla="*/ 414 w 2030"/>
                  <a:gd name="T11" fmla="*/ 1473 h 2803"/>
                  <a:gd name="T12" fmla="*/ 530 w 2030"/>
                  <a:gd name="T13" fmla="*/ 1648 h 2803"/>
                  <a:gd name="T14" fmla="*/ 603 w 2030"/>
                  <a:gd name="T15" fmla="*/ 1845 h 2803"/>
                  <a:gd name="T16" fmla="*/ 647 w 2030"/>
                  <a:gd name="T17" fmla="*/ 1980 h 2803"/>
                  <a:gd name="T18" fmla="*/ 1346 w 2030"/>
                  <a:gd name="T19" fmla="*/ 2014 h 2803"/>
                  <a:gd name="T20" fmla="*/ 1422 w 2030"/>
                  <a:gd name="T21" fmla="*/ 1915 h 2803"/>
                  <a:gd name="T22" fmla="*/ 1461 w 2030"/>
                  <a:gd name="T23" fmla="*/ 1723 h 2803"/>
                  <a:gd name="T24" fmla="*/ 1571 w 2030"/>
                  <a:gd name="T25" fmla="*/ 1540 h 2803"/>
                  <a:gd name="T26" fmla="*/ 1679 w 2030"/>
                  <a:gd name="T27" fmla="*/ 1366 h 2803"/>
                  <a:gd name="T28" fmla="*/ 1757 w 2030"/>
                  <a:gd name="T29" fmla="*/ 1144 h 2803"/>
                  <a:gd name="T30" fmla="*/ 1762 w 2030"/>
                  <a:gd name="T31" fmla="*/ 846 h 2803"/>
                  <a:gd name="T32" fmla="*/ 1635 w 2030"/>
                  <a:gd name="T33" fmla="*/ 560 h 2803"/>
                  <a:gd name="T34" fmla="*/ 1398 w 2030"/>
                  <a:gd name="T35" fmla="*/ 353 h 2803"/>
                  <a:gd name="T36" fmla="*/ 1084 w 2030"/>
                  <a:gd name="T37" fmla="*/ 259 h 2803"/>
                  <a:gd name="T38" fmla="*/ 1258 w 2030"/>
                  <a:gd name="T39" fmla="*/ 30 h 2803"/>
                  <a:gd name="T40" fmla="*/ 1614 w 2030"/>
                  <a:gd name="T41" fmla="*/ 189 h 2803"/>
                  <a:gd name="T42" fmla="*/ 1878 w 2030"/>
                  <a:gd name="T43" fmla="*/ 462 h 2803"/>
                  <a:gd name="T44" fmla="*/ 2016 w 2030"/>
                  <a:gd name="T45" fmla="*/ 816 h 2803"/>
                  <a:gd name="T46" fmla="*/ 2014 w 2030"/>
                  <a:gd name="T47" fmla="*/ 1167 h 2803"/>
                  <a:gd name="T48" fmla="*/ 1936 w 2030"/>
                  <a:gd name="T49" fmla="*/ 1425 h 2803"/>
                  <a:gd name="T50" fmla="*/ 1827 w 2030"/>
                  <a:gd name="T51" fmla="*/ 1619 h 2803"/>
                  <a:gd name="T52" fmla="*/ 1715 w 2030"/>
                  <a:gd name="T53" fmla="*/ 1787 h 2803"/>
                  <a:gd name="T54" fmla="*/ 1678 w 2030"/>
                  <a:gd name="T55" fmla="*/ 1936 h 2803"/>
                  <a:gd name="T56" fmla="*/ 1573 w 2030"/>
                  <a:gd name="T57" fmla="*/ 2152 h 2803"/>
                  <a:gd name="T58" fmla="*/ 1488 w 2030"/>
                  <a:gd name="T59" fmla="*/ 2297 h 2803"/>
                  <a:gd name="T60" fmla="*/ 1481 w 2030"/>
                  <a:gd name="T61" fmla="*/ 2432 h 2803"/>
                  <a:gd name="T62" fmla="*/ 1477 w 2030"/>
                  <a:gd name="T63" fmla="*/ 2494 h 2803"/>
                  <a:gd name="T64" fmla="*/ 1447 w 2030"/>
                  <a:gd name="T65" fmla="*/ 2578 h 2803"/>
                  <a:gd name="T66" fmla="*/ 1341 w 2030"/>
                  <a:gd name="T67" fmla="*/ 2669 h 2803"/>
                  <a:gd name="T68" fmla="*/ 1185 w 2030"/>
                  <a:gd name="T69" fmla="*/ 2782 h 2803"/>
                  <a:gd name="T70" fmla="*/ 891 w 2030"/>
                  <a:gd name="T71" fmla="*/ 2800 h 2803"/>
                  <a:gd name="T72" fmla="*/ 762 w 2030"/>
                  <a:gd name="T73" fmla="*/ 2701 h 2803"/>
                  <a:gd name="T74" fmla="*/ 607 w 2030"/>
                  <a:gd name="T75" fmla="*/ 2609 h 2803"/>
                  <a:gd name="T76" fmla="*/ 556 w 2030"/>
                  <a:gd name="T77" fmla="*/ 2512 h 2803"/>
                  <a:gd name="T78" fmla="*/ 551 w 2030"/>
                  <a:gd name="T79" fmla="*/ 2468 h 2803"/>
                  <a:gd name="T80" fmla="*/ 545 w 2030"/>
                  <a:gd name="T81" fmla="*/ 2353 h 2803"/>
                  <a:gd name="T82" fmla="*/ 538 w 2030"/>
                  <a:gd name="T83" fmla="*/ 2224 h 2803"/>
                  <a:gd name="T84" fmla="*/ 376 w 2030"/>
                  <a:gd name="T85" fmla="*/ 2027 h 2803"/>
                  <a:gd name="T86" fmla="*/ 340 w 2030"/>
                  <a:gd name="T87" fmla="*/ 1841 h 2803"/>
                  <a:gd name="T88" fmla="*/ 247 w 2030"/>
                  <a:gd name="T89" fmla="*/ 1684 h 2803"/>
                  <a:gd name="T90" fmla="*/ 137 w 2030"/>
                  <a:gd name="T91" fmla="*/ 1510 h 2803"/>
                  <a:gd name="T92" fmla="*/ 41 w 2030"/>
                  <a:gd name="T93" fmla="*/ 1280 h 2803"/>
                  <a:gd name="T94" fmla="*/ 0 w 2030"/>
                  <a:gd name="T95" fmla="*/ 975 h 2803"/>
                  <a:gd name="T96" fmla="*/ 80 w 2030"/>
                  <a:gd name="T97" fmla="*/ 596 h 2803"/>
                  <a:gd name="T98" fmla="*/ 298 w 2030"/>
                  <a:gd name="T99" fmla="*/ 287 h 2803"/>
                  <a:gd name="T100" fmla="*/ 621 w 2030"/>
                  <a:gd name="T101" fmla="*/ 77 h 2803"/>
                  <a:gd name="T102" fmla="*/ 1015 w 2030"/>
                  <a:gd name="T10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30" h="2803">
                    <a:moveTo>
                      <a:pt x="1015" y="255"/>
                    </a:moveTo>
                    <a:lnTo>
                      <a:pt x="946" y="259"/>
                    </a:lnTo>
                    <a:lnTo>
                      <a:pt x="879" y="267"/>
                    </a:lnTo>
                    <a:lnTo>
                      <a:pt x="814" y="281"/>
                    </a:lnTo>
                    <a:lnTo>
                      <a:pt x="751" y="300"/>
                    </a:lnTo>
                    <a:lnTo>
                      <a:pt x="690" y="325"/>
                    </a:lnTo>
                    <a:lnTo>
                      <a:pt x="632" y="354"/>
                    </a:lnTo>
                    <a:lnTo>
                      <a:pt x="578" y="388"/>
                    </a:lnTo>
                    <a:lnTo>
                      <a:pt x="527" y="425"/>
                    </a:lnTo>
                    <a:lnTo>
                      <a:pt x="479" y="467"/>
                    </a:lnTo>
                    <a:lnTo>
                      <a:pt x="435" y="511"/>
                    </a:lnTo>
                    <a:lnTo>
                      <a:pt x="396" y="560"/>
                    </a:lnTo>
                    <a:lnTo>
                      <a:pt x="361" y="612"/>
                    </a:lnTo>
                    <a:lnTo>
                      <a:pt x="330" y="667"/>
                    </a:lnTo>
                    <a:lnTo>
                      <a:pt x="304" y="724"/>
                    </a:lnTo>
                    <a:lnTo>
                      <a:pt x="284" y="784"/>
                    </a:lnTo>
                    <a:lnTo>
                      <a:pt x="269" y="846"/>
                    </a:lnTo>
                    <a:lnTo>
                      <a:pt x="260" y="909"/>
                    </a:lnTo>
                    <a:lnTo>
                      <a:pt x="257" y="975"/>
                    </a:lnTo>
                    <a:lnTo>
                      <a:pt x="259" y="1035"/>
                    </a:lnTo>
                    <a:lnTo>
                      <a:pt x="264" y="1091"/>
                    </a:lnTo>
                    <a:lnTo>
                      <a:pt x="273" y="1144"/>
                    </a:lnTo>
                    <a:lnTo>
                      <a:pt x="284" y="1194"/>
                    </a:lnTo>
                    <a:lnTo>
                      <a:pt x="298" y="1241"/>
                    </a:lnTo>
                    <a:lnTo>
                      <a:pt x="313" y="1285"/>
                    </a:lnTo>
                    <a:lnTo>
                      <a:pt x="331" y="1327"/>
                    </a:lnTo>
                    <a:lnTo>
                      <a:pt x="351" y="1366"/>
                    </a:lnTo>
                    <a:lnTo>
                      <a:pt x="371" y="1404"/>
                    </a:lnTo>
                    <a:lnTo>
                      <a:pt x="393" y="1439"/>
                    </a:lnTo>
                    <a:lnTo>
                      <a:pt x="414" y="1473"/>
                    </a:lnTo>
                    <a:lnTo>
                      <a:pt x="437" y="1507"/>
                    </a:lnTo>
                    <a:lnTo>
                      <a:pt x="458" y="1539"/>
                    </a:lnTo>
                    <a:lnTo>
                      <a:pt x="483" y="1575"/>
                    </a:lnTo>
                    <a:lnTo>
                      <a:pt x="507" y="1612"/>
                    </a:lnTo>
                    <a:lnTo>
                      <a:pt x="530" y="1648"/>
                    </a:lnTo>
                    <a:lnTo>
                      <a:pt x="551" y="1685"/>
                    </a:lnTo>
                    <a:lnTo>
                      <a:pt x="569" y="1723"/>
                    </a:lnTo>
                    <a:lnTo>
                      <a:pt x="584" y="1762"/>
                    </a:lnTo>
                    <a:lnTo>
                      <a:pt x="595" y="1802"/>
                    </a:lnTo>
                    <a:lnTo>
                      <a:pt x="603" y="1845"/>
                    </a:lnTo>
                    <a:lnTo>
                      <a:pt x="605" y="1890"/>
                    </a:lnTo>
                    <a:lnTo>
                      <a:pt x="608" y="1915"/>
                    </a:lnTo>
                    <a:lnTo>
                      <a:pt x="618" y="1939"/>
                    </a:lnTo>
                    <a:lnTo>
                      <a:pt x="630" y="1960"/>
                    </a:lnTo>
                    <a:lnTo>
                      <a:pt x="647" y="1980"/>
                    </a:lnTo>
                    <a:lnTo>
                      <a:pt x="665" y="1998"/>
                    </a:lnTo>
                    <a:lnTo>
                      <a:pt x="684" y="2014"/>
                    </a:lnTo>
                    <a:lnTo>
                      <a:pt x="701" y="2027"/>
                    </a:lnTo>
                    <a:lnTo>
                      <a:pt x="1328" y="2027"/>
                    </a:lnTo>
                    <a:lnTo>
                      <a:pt x="1346" y="2014"/>
                    </a:lnTo>
                    <a:lnTo>
                      <a:pt x="1365" y="1998"/>
                    </a:lnTo>
                    <a:lnTo>
                      <a:pt x="1384" y="1980"/>
                    </a:lnTo>
                    <a:lnTo>
                      <a:pt x="1400" y="1960"/>
                    </a:lnTo>
                    <a:lnTo>
                      <a:pt x="1412" y="1939"/>
                    </a:lnTo>
                    <a:lnTo>
                      <a:pt x="1422" y="1915"/>
                    </a:lnTo>
                    <a:lnTo>
                      <a:pt x="1425" y="1890"/>
                    </a:lnTo>
                    <a:lnTo>
                      <a:pt x="1427" y="1845"/>
                    </a:lnTo>
                    <a:lnTo>
                      <a:pt x="1434" y="1802"/>
                    </a:lnTo>
                    <a:lnTo>
                      <a:pt x="1446" y="1762"/>
                    </a:lnTo>
                    <a:lnTo>
                      <a:pt x="1461" y="1723"/>
                    </a:lnTo>
                    <a:lnTo>
                      <a:pt x="1478" y="1686"/>
                    </a:lnTo>
                    <a:lnTo>
                      <a:pt x="1499" y="1648"/>
                    </a:lnTo>
                    <a:lnTo>
                      <a:pt x="1521" y="1612"/>
                    </a:lnTo>
                    <a:lnTo>
                      <a:pt x="1546" y="1576"/>
                    </a:lnTo>
                    <a:lnTo>
                      <a:pt x="1571" y="1540"/>
                    </a:lnTo>
                    <a:lnTo>
                      <a:pt x="1593" y="1508"/>
                    </a:lnTo>
                    <a:lnTo>
                      <a:pt x="1615" y="1474"/>
                    </a:lnTo>
                    <a:lnTo>
                      <a:pt x="1637" y="1440"/>
                    </a:lnTo>
                    <a:lnTo>
                      <a:pt x="1659" y="1404"/>
                    </a:lnTo>
                    <a:lnTo>
                      <a:pt x="1679" y="1366"/>
                    </a:lnTo>
                    <a:lnTo>
                      <a:pt x="1699" y="1327"/>
                    </a:lnTo>
                    <a:lnTo>
                      <a:pt x="1716" y="1285"/>
                    </a:lnTo>
                    <a:lnTo>
                      <a:pt x="1732" y="1241"/>
                    </a:lnTo>
                    <a:lnTo>
                      <a:pt x="1746" y="1194"/>
                    </a:lnTo>
                    <a:lnTo>
                      <a:pt x="1757" y="1144"/>
                    </a:lnTo>
                    <a:lnTo>
                      <a:pt x="1766" y="1091"/>
                    </a:lnTo>
                    <a:lnTo>
                      <a:pt x="1771" y="1035"/>
                    </a:lnTo>
                    <a:lnTo>
                      <a:pt x="1773" y="975"/>
                    </a:lnTo>
                    <a:lnTo>
                      <a:pt x="1770" y="909"/>
                    </a:lnTo>
                    <a:lnTo>
                      <a:pt x="1762" y="846"/>
                    </a:lnTo>
                    <a:lnTo>
                      <a:pt x="1746" y="783"/>
                    </a:lnTo>
                    <a:lnTo>
                      <a:pt x="1726" y="724"/>
                    </a:lnTo>
                    <a:lnTo>
                      <a:pt x="1701" y="667"/>
                    </a:lnTo>
                    <a:lnTo>
                      <a:pt x="1669" y="611"/>
                    </a:lnTo>
                    <a:lnTo>
                      <a:pt x="1635" y="560"/>
                    </a:lnTo>
                    <a:lnTo>
                      <a:pt x="1595" y="511"/>
                    </a:lnTo>
                    <a:lnTo>
                      <a:pt x="1551" y="467"/>
                    </a:lnTo>
                    <a:lnTo>
                      <a:pt x="1504" y="425"/>
                    </a:lnTo>
                    <a:lnTo>
                      <a:pt x="1452" y="387"/>
                    </a:lnTo>
                    <a:lnTo>
                      <a:pt x="1398" y="353"/>
                    </a:lnTo>
                    <a:lnTo>
                      <a:pt x="1340" y="325"/>
                    </a:lnTo>
                    <a:lnTo>
                      <a:pt x="1279" y="300"/>
                    </a:lnTo>
                    <a:lnTo>
                      <a:pt x="1216" y="281"/>
                    </a:lnTo>
                    <a:lnTo>
                      <a:pt x="1151" y="267"/>
                    </a:lnTo>
                    <a:lnTo>
                      <a:pt x="1084" y="259"/>
                    </a:lnTo>
                    <a:lnTo>
                      <a:pt x="1015" y="255"/>
                    </a:lnTo>
                    <a:close/>
                    <a:moveTo>
                      <a:pt x="1015" y="0"/>
                    </a:moveTo>
                    <a:lnTo>
                      <a:pt x="1098" y="4"/>
                    </a:lnTo>
                    <a:lnTo>
                      <a:pt x="1180" y="14"/>
                    </a:lnTo>
                    <a:lnTo>
                      <a:pt x="1258" y="30"/>
                    </a:lnTo>
                    <a:lnTo>
                      <a:pt x="1336" y="50"/>
                    </a:lnTo>
                    <a:lnTo>
                      <a:pt x="1409" y="77"/>
                    </a:lnTo>
                    <a:lnTo>
                      <a:pt x="1481" y="110"/>
                    </a:lnTo>
                    <a:lnTo>
                      <a:pt x="1549" y="147"/>
                    </a:lnTo>
                    <a:lnTo>
                      <a:pt x="1614" y="189"/>
                    </a:lnTo>
                    <a:lnTo>
                      <a:pt x="1675" y="236"/>
                    </a:lnTo>
                    <a:lnTo>
                      <a:pt x="1732" y="287"/>
                    </a:lnTo>
                    <a:lnTo>
                      <a:pt x="1785" y="341"/>
                    </a:lnTo>
                    <a:lnTo>
                      <a:pt x="1834" y="400"/>
                    </a:lnTo>
                    <a:lnTo>
                      <a:pt x="1878" y="462"/>
                    </a:lnTo>
                    <a:lnTo>
                      <a:pt x="1917" y="527"/>
                    </a:lnTo>
                    <a:lnTo>
                      <a:pt x="1950" y="596"/>
                    </a:lnTo>
                    <a:lnTo>
                      <a:pt x="1978" y="668"/>
                    </a:lnTo>
                    <a:lnTo>
                      <a:pt x="2001" y="740"/>
                    </a:lnTo>
                    <a:lnTo>
                      <a:pt x="2016" y="816"/>
                    </a:lnTo>
                    <a:lnTo>
                      <a:pt x="2027" y="895"/>
                    </a:lnTo>
                    <a:lnTo>
                      <a:pt x="2030" y="975"/>
                    </a:lnTo>
                    <a:lnTo>
                      <a:pt x="2028" y="1042"/>
                    </a:lnTo>
                    <a:lnTo>
                      <a:pt x="2023" y="1107"/>
                    </a:lnTo>
                    <a:lnTo>
                      <a:pt x="2014" y="1167"/>
                    </a:lnTo>
                    <a:lnTo>
                      <a:pt x="2003" y="1226"/>
                    </a:lnTo>
                    <a:lnTo>
                      <a:pt x="1989" y="1280"/>
                    </a:lnTo>
                    <a:lnTo>
                      <a:pt x="1973" y="1331"/>
                    </a:lnTo>
                    <a:lnTo>
                      <a:pt x="1955" y="1380"/>
                    </a:lnTo>
                    <a:lnTo>
                      <a:pt x="1936" y="1425"/>
                    </a:lnTo>
                    <a:lnTo>
                      <a:pt x="1915" y="1468"/>
                    </a:lnTo>
                    <a:lnTo>
                      <a:pt x="1894" y="1509"/>
                    </a:lnTo>
                    <a:lnTo>
                      <a:pt x="1871" y="1548"/>
                    </a:lnTo>
                    <a:lnTo>
                      <a:pt x="1849" y="1585"/>
                    </a:lnTo>
                    <a:lnTo>
                      <a:pt x="1827" y="1619"/>
                    </a:lnTo>
                    <a:lnTo>
                      <a:pt x="1805" y="1651"/>
                    </a:lnTo>
                    <a:lnTo>
                      <a:pt x="1783" y="1683"/>
                    </a:lnTo>
                    <a:lnTo>
                      <a:pt x="1757" y="1721"/>
                    </a:lnTo>
                    <a:lnTo>
                      <a:pt x="1734" y="1755"/>
                    </a:lnTo>
                    <a:lnTo>
                      <a:pt x="1715" y="1787"/>
                    </a:lnTo>
                    <a:lnTo>
                      <a:pt x="1701" y="1815"/>
                    </a:lnTo>
                    <a:lnTo>
                      <a:pt x="1690" y="1841"/>
                    </a:lnTo>
                    <a:lnTo>
                      <a:pt x="1683" y="1866"/>
                    </a:lnTo>
                    <a:lnTo>
                      <a:pt x="1681" y="1890"/>
                    </a:lnTo>
                    <a:lnTo>
                      <a:pt x="1678" y="1936"/>
                    </a:lnTo>
                    <a:lnTo>
                      <a:pt x="1668" y="1982"/>
                    </a:lnTo>
                    <a:lnTo>
                      <a:pt x="1654" y="2027"/>
                    </a:lnTo>
                    <a:lnTo>
                      <a:pt x="1632" y="2071"/>
                    </a:lnTo>
                    <a:lnTo>
                      <a:pt x="1605" y="2112"/>
                    </a:lnTo>
                    <a:lnTo>
                      <a:pt x="1573" y="2152"/>
                    </a:lnTo>
                    <a:lnTo>
                      <a:pt x="1535" y="2189"/>
                    </a:lnTo>
                    <a:lnTo>
                      <a:pt x="1492" y="2224"/>
                    </a:lnTo>
                    <a:lnTo>
                      <a:pt x="1491" y="2245"/>
                    </a:lnTo>
                    <a:lnTo>
                      <a:pt x="1490" y="2270"/>
                    </a:lnTo>
                    <a:lnTo>
                      <a:pt x="1488" y="2297"/>
                    </a:lnTo>
                    <a:lnTo>
                      <a:pt x="1487" y="2325"/>
                    </a:lnTo>
                    <a:lnTo>
                      <a:pt x="1485" y="2353"/>
                    </a:lnTo>
                    <a:lnTo>
                      <a:pt x="1484" y="2381"/>
                    </a:lnTo>
                    <a:lnTo>
                      <a:pt x="1482" y="2408"/>
                    </a:lnTo>
                    <a:lnTo>
                      <a:pt x="1481" y="2432"/>
                    </a:lnTo>
                    <a:lnTo>
                      <a:pt x="1479" y="2452"/>
                    </a:lnTo>
                    <a:lnTo>
                      <a:pt x="1478" y="2468"/>
                    </a:lnTo>
                    <a:lnTo>
                      <a:pt x="1478" y="2479"/>
                    </a:lnTo>
                    <a:lnTo>
                      <a:pt x="1477" y="2482"/>
                    </a:lnTo>
                    <a:lnTo>
                      <a:pt x="1477" y="2494"/>
                    </a:lnTo>
                    <a:lnTo>
                      <a:pt x="1475" y="2509"/>
                    </a:lnTo>
                    <a:lnTo>
                      <a:pt x="1471" y="2525"/>
                    </a:lnTo>
                    <a:lnTo>
                      <a:pt x="1466" y="2541"/>
                    </a:lnTo>
                    <a:lnTo>
                      <a:pt x="1457" y="2560"/>
                    </a:lnTo>
                    <a:lnTo>
                      <a:pt x="1447" y="2578"/>
                    </a:lnTo>
                    <a:lnTo>
                      <a:pt x="1433" y="2596"/>
                    </a:lnTo>
                    <a:lnTo>
                      <a:pt x="1417" y="2616"/>
                    </a:lnTo>
                    <a:lnTo>
                      <a:pt x="1396" y="2634"/>
                    </a:lnTo>
                    <a:lnTo>
                      <a:pt x="1370" y="2653"/>
                    </a:lnTo>
                    <a:lnTo>
                      <a:pt x="1341" y="2669"/>
                    </a:lnTo>
                    <a:lnTo>
                      <a:pt x="1308" y="2686"/>
                    </a:lnTo>
                    <a:lnTo>
                      <a:pt x="1268" y="2701"/>
                    </a:lnTo>
                    <a:lnTo>
                      <a:pt x="1245" y="2730"/>
                    </a:lnTo>
                    <a:lnTo>
                      <a:pt x="1216" y="2757"/>
                    </a:lnTo>
                    <a:lnTo>
                      <a:pt x="1185" y="2782"/>
                    </a:lnTo>
                    <a:lnTo>
                      <a:pt x="1163" y="2793"/>
                    </a:lnTo>
                    <a:lnTo>
                      <a:pt x="1139" y="2800"/>
                    </a:lnTo>
                    <a:lnTo>
                      <a:pt x="1114" y="2803"/>
                    </a:lnTo>
                    <a:lnTo>
                      <a:pt x="916" y="2803"/>
                    </a:lnTo>
                    <a:lnTo>
                      <a:pt x="891" y="2800"/>
                    </a:lnTo>
                    <a:lnTo>
                      <a:pt x="867" y="2793"/>
                    </a:lnTo>
                    <a:lnTo>
                      <a:pt x="845" y="2782"/>
                    </a:lnTo>
                    <a:lnTo>
                      <a:pt x="814" y="2757"/>
                    </a:lnTo>
                    <a:lnTo>
                      <a:pt x="785" y="2730"/>
                    </a:lnTo>
                    <a:lnTo>
                      <a:pt x="762" y="2701"/>
                    </a:lnTo>
                    <a:lnTo>
                      <a:pt x="720" y="2684"/>
                    </a:lnTo>
                    <a:lnTo>
                      <a:pt x="685" y="2667"/>
                    </a:lnTo>
                    <a:lnTo>
                      <a:pt x="653" y="2648"/>
                    </a:lnTo>
                    <a:lnTo>
                      <a:pt x="628" y="2629"/>
                    </a:lnTo>
                    <a:lnTo>
                      <a:pt x="607" y="2609"/>
                    </a:lnTo>
                    <a:lnTo>
                      <a:pt x="590" y="2588"/>
                    </a:lnTo>
                    <a:lnTo>
                      <a:pt x="578" y="2568"/>
                    </a:lnTo>
                    <a:lnTo>
                      <a:pt x="567" y="2549"/>
                    </a:lnTo>
                    <a:lnTo>
                      <a:pt x="561" y="2530"/>
                    </a:lnTo>
                    <a:lnTo>
                      <a:pt x="556" y="2512"/>
                    </a:lnTo>
                    <a:lnTo>
                      <a:pt x="554" y="2496"/>
                    </a:lnTo>
                    <a:lnTo>
                      <a:pt x="552" y="2482"/>
                    </a:lnTo>
                    <a:lnTo>
                      <a:pt x="552" y="2482"/>
                    </a:lnTo>
                    <a:lnTo>
                      <a:pt x="552" y="2479"/>
                    </a:lnTo>
                    <a:lnTo>
                      <a:pt x="551" y="2468"/>
                    </a:lnTo>
                    <a:lnTo>
                      <a:pt x="550" y="2452"/>
                    </a:lnTo>
                    <a:lnTo>
                      <a:pt x="549" y="2432"/>
                    </a:lnTo>
                    <a:lnTo>
                      <a:pt x="548" y="2408"/>
                    </a:lnTo>
                    <a:lnTo>
                      <a:pt x="546" y="2381"/>
                    </a:lnTo>
                    <a:lnTo>
                      <a:pt x="545" y="2353"/>
                    </a:lnTo>
                    <a:lnTo>
                      <a:pt x="543" y="2325"/>
                    </a:lnTo>
                    <a:lnTo>
                      <a:pt x="542" y="2297"/>
                    </a:lnTo>
                    <a:lnTo>
                      <a:pt x="540" y="2270"/>
                    </a:lnTo>
                    <a:lnTo>
                      <a:pt x="539" y="2245"/>
                    </a:lnTo>
                    <a:lnTo>
                      <a:pt x="538" y="2224"/>
                    </a:lnTo>
                    <a:lnTo>
                      <a:pt x="495" y="2189"/>
                    </a:lnTo>
                    <a:lnTo>
                      <a:pt x="457" y="2152"/>
                    </a:lnTo>
                    <a:lnTo>
                      <a:pt x="425" y="2112"/>
                    </a:lnTo>
                    <a:lnTo>
                      <a:pt x="398" y="2071"/>
                    </a:lnTo>
                    <a:lnTo>
                      <a:pt x="376" y="2027"/>
                    </a:lnTo>
                    <a:lnTo>
                      <a:pt x="362" y="1982"/>
                    </a:lnTo>
                    <a:lnTo>
                      <a:pt x="352" y="1936"/>
                    </a:lnTo>
                    <a:lnTo>
                      <a:pt x="349" y="1890"/>
                    </a:lnTo>
                    <a:lnTo>
                      <a:pt x="347" y="1866"/>
                    </a:lnTo>
                    <a:lnTo>
                      <a:pt x="340" y="1841"/>
                    </a:lnTo>
                    <a:lnTo>
                      <a:pt x="329" y="1815"/>
                    </a:lnTo>
                    <a:lnTo>
                      <a:pt x="314" y="1787"/>
                    </a:lnTo>
                    <a:lnTo>
                      <a:pt x="296" y="1755"/>
                    </a:lnTo>
                    <a:lnTo>
                      <a:pt x="274" y="1721"/>
                    </a:lnTo>
                    <a:lnTo>
                      <a:pt x="247" y="1684"/>
                    </a:lnTo>
                    <a:lnTo>
                      <a:pt x="226" y="1652"/>
                    </a:lnTo>
                    <a:lnTo>
                      <a:pt x="204" y="1619"/>
                    </a:lnTo>
                    <a:lnTo>
                      <a:pt x="181" y="1585"/>
                    </a:lnTo>
                    <a:lnTo>
                      <a:pt x="159" y="1548"/>
                    </a:lnTo>
                    <a:lnTo>
                      <a:pt x="137" y="1510"/>
                    </a:lnTo>
                    <a:lnTo>
                      <a:pt x="115" y="1468"/>
                    </a:lnTo>
                    <a:lnTo>
                      <a:pt x="94" y="1425"/>
                    </a:lnTo>
                    <a:lnTo>
                      <a:pt x="75" y="1380"/>
                    </a:lnTo>
                    <a:lnTo>
                      <a:pt x="56" y="1331"/>
                    </a:lnTo>
                    <a:lnTo>
                      <a:pt x="41" y="1280"/>
                    </a:lnTo>
                    <a:lnTo>
                      <a:pt x="27" y="1226"/>
                    </a:lnTo>
                    <a:lnTo>
                      <a:pt x="16" y="1167"/>
                    </a:lnTo>
                    <a:lnTo>
                      <a:pt x="7" y="1107"/>
                    </a:lnTo>
                    <a:lnTo>
                      <a:pt x="2" y="1042"/>
                    </a:lnTo>
                    <a:lnTo>
                      <a:pt x="0" y="975"/>
                    </a:lnTo>
                    <a:lnTo>
                      <a:pt x="3" y="895"/>
                    </a:lnTo>
                    <a:lnTo>
                      <a:pt x="13" y="816"/>
                    </a:lnTo>
                    <a:lnTo>
                      <a:pt x="29" y="740"/>
                    </a:lnTo>
                    <a:lnTo>
                      <a:pt x="52" y="668"/>
                    </a:lnTo>
                    <a:lnTo>
                      <a:pt x="80" y="596"/>
                    </a:lnTo>
                    <a:lnTo>
                      <a:pt x="113" y="527"/>
                    </a:lnTo>
                    <a:lnTo>
                      <a:pt x="152" y="462"/>
                    </a:lnTo>
                    <a:lnTo>
                      <a:pt x="196" y="400"/>
                    </a:lnTo>
                    <a:lnTo>
                      <a:pt x="245" y="341"/>
                    </a:lnTo>
                    <a:lnTo>
                      <a:pt x="298" y="287"/>
                    </a:lnTo>
                    <a:lnTo>
                      <a:pt x="355" y="236"/>
                    </a:lnTo>
                    <a:lnTo>
                      <a:pt x="416" y="189"/>
                    </a:lnTo>
                    <a:lnTo>
                      <a:pt x="481" y="147"/>
                    </a:lnTo>
                    <a:lnTo>
                      <a:pt x="549" y="110"/>
                    </a:lnTo>
                    <a:lnTo>
                      <a:pt x="621" y="77"/>
                    </a:lnTo>
                    <a:lnTo>
                      <a:pt x="695" y="50"/>
                    </a:lnTo>
                    <a:lnTo>
                      <a:pt x="772" y="30"/>
                    </a:lnTo>
                    <a:lnTo>
                      <a:pt x="850" y="14"/>
                    </a:lnTo>
                    <a:lnTo>
                      <a:pt x="932" y="4"/>
                    </a:lnTo>
                    <a:lnTo>
                      <a:pt x="1015" y="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vert="horz" wrap="square" lIns="91416" tIns="45708" rIns="91416" bIns="45708" numCol="1" anchor="t" anchorCtr="0" compatLnSpc="1">
                <a:prstTxWarp prst="textNoShape">
                  <a:avLst/>
                </a:prstTxWarp>
              </a:bodyPr>
              <a:lstStyle/>
              <a:p>
                <a:pPr marL="0" marR="0" lvl="0" indent="0" algn="l"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4" name="Freeform 160"/>
              <p:cNvSpPr>
                <a:spLocks/>
              </p:cNvSpPr>
              <p:nvPr/>
            </p:nvSpPr>
            <p:spPr bwMode="auto">
              <a:xfrm>
                <a:off x="1147763" y="2427288"/>
                <a:ext cx="39688" cy="101600"/>
              </a:xfrm>
              <a:custGeom>
                <a:avLst/>
                <a:gdLst>
                  <a:gd name="T0" fmla="*/ 64 w 128"/>
                  <a:gd name="T1" fmla="*/ 0 h 318"/>
                  <a:gd name="T2" fmla="*/ 64 w 128"/>
                  <a:gd name="T3" fmla="*/ 0 h 318"/>
                  <a:gd name="T4" fmla="*/ 81 w 128"/>
                  <a:gd name="T5" fmla="*/ 2 h 318"/>
                  <a:gd name="T6" fmla="*/ 96 w 128"/>
                  <a:gd name="T7" fmla="*/ 9 h 318"/>
                  <a:gd name="T8" fmla="*/ 109 w 128"/>
                  <a:gd name="T9" fmla="*/ 19 h 318"/>
                  <a:gd name="T10" fmla="*/ 120 w 128"/>
                  <a:gd name="T11" fmla="*/ 32 h 318"/>
                  <a:gd name="T12" fmla="*/ 126 w 128"/>
                  <a:gd name="T13" fmla="*/ 47 h 318"/>
                  <a:gd name="T14" fmla="*/ 128 w 128"/>
                  <a:gd name="T15" fmla="*/ 64 h 318"/>
                  <a:gd name="T16" fmla="*/ 128 w 128"/>
                  <a:gd name="T17" fmla="*/ 254 h 318"/>
                  <a:gd name="T18" fmla="*/ 126 w 128"/>
                  <a:gd name="T19" fmla="*/ 272 h 318"/>
                  <a:gd name="T20" fmla="*/ 120 w 128"/>
                  <a:gd name="T21" fmla="*/ 287 h 318"/>
                  <a:gd name="T22" fmla="*/ 109 w 128"/>
                  <a:gd name="T23" fmla="*/ 300 h 318"/>
                  <a:gd name="T24" fmla="*/ 96 w 128"/>
                  <a:gd name="T25" fmla="*/ 310 h 318"/>
                  <a:gd name="T26" fmla="*/ 81 w 128"/>
                  <a:gd name="T27" fmla="*/ 316 h 318"/>
                  <a:gd name="T28" fmla="*/ 64 w 128"/>
                  <a:gd name="T29" fmla="*/ 318 h 318"/>
                  <a:gd name="T30" fmla="*/ 47 w 128"/>
                  <a:gd name="T31" fmla="*/ 316 h 318"/>
                  <a:gd name="T32" fmla="*/ 31 w 128"/>
                  <a:gd name="T33" fmla="*/ 310 h 318"/>
                  <a:gd name="T34" fmla="*/ 19 w 128"/>
                  <a:gd name="T35" fmla="*/ 300 h 318"/>
                  <a:gd name="T36" fmla="*/ 8 w 128"/>
                  <a:gd name="T37" fmla="*/ 287 h 318"/>
                  <a:gd name="T38" fmla="*/ 2 w 128"/>
                  <a:gd name="T39" fmla="*/ 272 h 318"/>
                  <a:gd name="T40" fmla="*/ 0 w 128"/>
                  <a:gd name="T41" fmla="*/ 254 h 318"/>
                  <a:gd name="T42" fmla="*/ 0 w 128"/>
                  <a:gd name="T43" fmla="*/ 64 h 318"/>
                  <a:gd name="T44" fmla="*/ 2 w 128"/>
                  <a:gd name="T45" fmla="*/ 47 h 318"/>
                  <a:gd name="T46" fmla="*/ 8 w 128"/>
                  <a:gd name="T47" fmla="*/ 32 h 318"/>
                  <a:gd name="T48" fmla="*/ 19 w 128"/>
                  <a:gd name="T49" fmla="*/ 19 h 318"/>
                  <a:gd name="T50" fmla="*/ 31 w 128"/>
                  <a:gd name="T51" fmla="*/ 9 h 318"/>
                  <a:gd name="T52" fmla="*/ 47 w 128"/>
                  <a:gd name="T53" fmla="*/ 2 h 318"/>
                  <a:gd name="T54" fmla="*/ 64 w 128"/>
                  <a:gd name="T55"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8" h="318">
                    <a:moveTo>
                      <a:pt x="64" y="0"/>
                    </a:moveTo>
                    <a:lnTo>
                      <a:pt x="64" y="0"/>
                    </a:lnTo>
                    <a:lnTo>
                      <a:pt x="81" y="2"/>
                    </a:lnTo>
                    <a:lnTo>
                      <a:pt x="96" y="9"/>
                    </a:lnTo>
                    <a:lnTo>
                      <a:pt x="109" y="19"/>
                    </a:lnTo>
                    <a:lnTo>
                      <a:pt x="120" y="32"/>
                    </a:lnTo>
                    <a:lnTo>
                      <a:pt x="126" y="47"/>
                    </a:lnTo>
                    <a:lnTo>
                      <a:pt x="128" y="64"/>
                    </a:lnTo>
                    <a:lnTo>
                      <a:pt x="128" y="254"/>
                    </a:lnTo>
                    <a:lnTo>
                      <a:pt x="126" y="272"/>
                    </a:lnTo>
                    <a:lnTo>
                      <a:pt x="120" y="287"/>
                    </a:lnTo>
                    <a:lnTo>
                      <a:pt x="109" y="300"/>
                    </a:lnTo>
                    <a:lnTo>
                      <a:pt x="96" y="310"/>
                    </a:lnTo>
                    <a:lnTo>
                      <a:pt x="81" y="316"/>
                    </a:lnTo>
                    <a:lnTo>
                      <a:pt x="64" y="318"/>
                    </a:lnTo>
                    <a:lnTo>
                      <a:pt x="47" y="316"/>
                    </a:lnTo>
                    <a:lnTo>
                      <a:pt x="31" y="310"/>
                    </a:lnTo>
                    <a:lnTo>
                      <a:pt x="19" y="300"/>
                    </a:lnTo>
                    <a:lnTo>
                      <a:pt x="8" y="287"/>
                    </a:lnTo>
                    <a:lnTo>
                      <a:pt x="2" y="272"/>
                    </a:lnTo>
                    <a:lnTo>
                      <a:pt x="0" y="254"/>
                    </a:lnTo>
                    <a:lnTo>
                      <a:pt x="0" y="64"/>
                    </a:lnTo>
                    <a:lnTo>
                      <a:pt x="2" y="47"/>
                    </a:lnTo>
                    <a:lnTo>
                      <a:pt x="8" y="32"/>
                    </a:lnTo>
                    <a:lnTo>
                      <a:pt x="19" y="19"/>
                    </a:lnTo>
                    <a:lnTo>
                      <a:pt x="31" y="9"/>
                    </a:lnTo>
                    <a:lnTo>
                      <a:pt x="47" y="2"/>
                    </a:lnTo>
                    <a:lnTo>
                      <a:pt x="64" y="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vert="horz" wrap="square" lIns="91416" tIns="45708" rIns="91416" bIns="45708" numCol="1" anchor="t" anchorCtr="0" compatLnSpc="1">
                <a:prstTxWarp prst="textNoShape">
                  <a:avLst/>
                </a:prstTxWarp>
              </a:bodyPr>
              <a:lstStyle/>
              <a:p>
                <a:pPr marL="0" marR="0" lvl="0" indent="0" algn="l"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5" name="Freeform 161"/>
              <p:cNvSpPr>
                <a:spLocks/>
              </p:cNvSpPr>
              <p:nvPr/>
            </p:nvSpPr>
            <p:spPr bwMode="auto">
              <a:xfrm>
                <a:off x="917575" y="2487613"/>
                <a:ext cx="71438" cy="93663"/>
              </a:xfrm>
              <a:custGeom>
                <a:avLst/>
                <a:gdLst>
                  <a:gd name="T0" fmla="*/ 64 w 225"/>
                  <a:gd name="T1" fmla="*/ 0 h 293"/>
                  <a:gd name="T2" fmla="*/ 81 w 225"/>
                  <a:gd name="T3" fmla="*/ 2 h 293"/>
                  <a:gd name="T4" fmla="*/ 96 w 225"/>
                  <a:gd name="T5" fmla="*/ 8 h 293"/>
                  <a:gd name="T6" fmla="*/ 110 w 225"/>
                  <a:gd name="T7" fmla="*/ 19 h 293"/>
                  <a:gd name="T8" fmla="*/ 120 w 225"/>
                  <a:gd name="T9" fmla="*/ 32 h 293"/>
                  <a:gd name="T10" fmla="*/ 216 w 225"/>
                  <a:gd name="T11" fmla="*/ 198 h 293"/>
                  <a:gd name="T12" fmla="*/ 223 w 225"/>
                  <a:gd name="T13" fmla="*/ 213 h 293"/>
                  <a:gd name="T14" fmla="*/ 225 w 225"/>
                  <a:gd name="T15" fmla="*/ 230 h 293"/>
                  <a:gd name="T16" fmla="*/ 223 w 225"/>
                  <a:gd name="T17" fmla="*/ 246 h 293"/>
                  <a:gd name="T18" fmla="*/ 216 w 225"/>
                  <a:gd name="T19" fmla="*/ 261 h 293"/>
                  <a:gd name="T20" fmla="*/ 207 w 225"/>
                  <a:gd name="T21" fmla="*/ 275 h 293"/>
                  <a:gd name="T22" fmla="*/ 193 w 225"/>
                  <a:gd name="T23" fmla="*/ 285 h 293"/>
                  <a:gd name="T24" fmla="*/ 178 w 225"/>
                  <a:gd name="T25" fmla="*/ 291 h 293"/>
                  <a:gd name="T26" fmla="*/ 161 w 225"/>
                  <a:gd name="T27" fmla="*/ 293 h 293"/>
                  <a:gd name="T28" fmla="*/ 144 w 225"/>
                  <a:gd name="T29" fmla="*/ 291 h 293"/>
                  <a:gd name="T30" fmla="*/ 129 w 225"/>
                  <a:gd name="T31" fmla="*/ 285 h 293"/>
                  <a:gd name="T32" fmla="*/ 116 w 225"/>
                  <a:gd name="T33" fmla="*/ 275 h 293"/>
                  <a:gd name="T34" fmla="*/ 105 w 225"/>
                  <a:gd name="T35" fmla="*/ 261 h 293"/>
                  <a:gd name="T36" fmla="*/ 9 w 225"/>
                  <a:gd name="T37" fmla="*/ 96 h 293"/>
                  <a:gd name="T38" fmla="*/ 3 w 225"/>
                  <a:gd name="T39" fmla="*/ 80 h 293"/>
                  <a:gd name="T40" fmla="*/ 0 w 225"/>
                  <a:gd name="T41" fmla="*/ 63 h 293"/>
                  <a:gd name="T42" fmla="*/ 3 w 225"/>
                  <a:gd name="T43" fmla="*/ 48 h 293"/>
                  <a:gd name="T44" fmla="*/ 9 w 225"/>
                  <a:gd name="T45" fmla="*/ 32 h 293"/>
                  <a:gd name="T46" fmla="*/ 19 w 225"/>
                  <a:gd name="T47" fmla="*/ 20 h 293"/>
                  <a:gd name="T48" fmla="*/ 32 w 225"/>
                  <a:gd name="T49" fmla="*/ 9 h 293"/>
                  <a:gd name="T50" fmla="*/ 49 w 225"/>
                  <a:gd name="T51" fmla="*/ 2 h 293"/>
                  <a:gd name="T52" fmla="*/ 64 w 225"/>
                  <a:gd name="T53"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5" h="293">
                    <a:moveTo>
                      <a:pt x="64" y="0"/>
                    </a:moveTo>
                    <a:lnTo>
                      <a:pt x="81" y="2"/>
                    </a:lnTo>
                    <a:lnTo>
                      <a:pt x="96" y="8"/>
                    </a:lnTo>
                    <a:lnTo>
                      <a:pt x="110" y="19"/>
                    </a:lnTo>
                    <a:lnTo>
                      <a:pt x="120" y="32"/>
                    </a:lnTo>
                    <a:lnTo>
                      <a:pt x="216" y="198"/>
                    </a:lnTo>
                    <a:lnTo>
                      <a:pt x="223" y="213"/>
                    </a:lnTo>
                    <a:lnTo>
                      <a:pt x="225" y="230"/>
                    </a:lnTo>
                    <a:lnTo>
                      <a:pt x="223" y="246"/>
                    </a:lnTo>
                    <a:lnTo>
                      <a:pt x="216" y="261"/>
                    </a:lnTo>
                    <a:lnTo>
                      <a:pt x="207" y="275"/>
                    </a:lnTo>
                    <a:lnTo>
                      <a:pt x="193" y="285"/>
                    </a:lnTo>
                    <a:lnTo>
                      <a:pt x="178" y="291"/>
                    </a:lnTo>
                    <a:lnTo>
                      <a:pt x="161" y="293"/>
                    </a:lnTo>
                    <a:lnTo>
                      <a:pt x="144" y="291"/>
                    </a:lnTo>
                    <a:lnTo>
                      <a:pt x="129" y="285"/>
                    </a:lnTo>
                    <a:lnTo>
                      <a:pt x="116" y="275"/>
                    </a:lnTo>
                    <a:lnTo>
                      <a:pt x="105" y="261"/>
                    </a:lnTo>
                    <a:lnTo>
                      <a:pt x="9" y="96"/>
                    </a:lnTo>
                    <a:lnTo>
                      <a:pt x="3" y="80"/>
                    </a:lnTo>
                    <a:lnTo>
                      <a:pt x="0" y="63"/>
                    </a:lnTo>
                    <a:lnTo>
                      <a:pt x="3" y="48"/>
                    </a:lnTo>
                    <a:lnTo>
                      <a:pt x="9" y="32"/>
                    </a:lnTo>
                    <a:lnTo>
                      <a:pt x="19" y="20"/>
                    </a:lnTo>
                    <a:lnTo>
                      <a:pt x="32" y="9"/>
                    </a:lnTo>
                    <a:lnTo>
                      <a:pt x="49" y="2"/>
                    </a:lnTo>
                    <a:lnTo>
                      <a:pt x="64" y="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vert="horz" wrap="square" lIns="91416" tIns="45708" rIns="91416" bIns="45708" numCol="1" anchor="t" anchorCtr="0" compatLnSpc="1">
                <a:prstTxWarp prst="textNoShape">
                  <a:avLst/>
                </a:prstTxWarp>
              </a:bodyPr>
              <a:lstStyle/>
              <a:p>
                <a:pPr marL="0" marR="0" lvl="0" indent="0" algn="l"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6" name="Freeform 162"/>
              <p:cNvSpPr>
                <a:spLocks/>
              </p:cNvSpPr>
              <p:nvPr/>
            </p:nvSpPr>
            <p:spPr bwMode="auto">
              <a:xfrm>
                <a:off x="750888" y="2655888"/>
                <a:ext cx="93663" cy="69850"/>
              </a:xfrm>
              <a:custGeom>
                <a:avLst/>
                <a:gdLst>
                  <a:gd name="T0" fmla="*/ 64 w 295"/>
                  <a:gd name="T1" fmla="*/ 0 h 222"/>
                  <a:gd name="T2" fmla="*/ 80 w 295"/>
                  <a:gd name="T3" fmla="*/ 2 h 222"/>
                  <a:gd name="T4" fmla="*/ 96 w 295"/>
                  <a:gd name="T5" fmla="*/ 8 h 222"/>
                  <a:gd name="T6" fmla="*/ 263 w 295"/>
                  <a:gd name="T7" fmla="*/ 103 h 222"/>
                  <a:gd name="T8" fmla="*/ 277 w 295"/>
                  <a:gd name="T9" fmla="*/ 114 h 222"/>
                  <a:gd name="T10" fmla="*/ 286 w 295"/>
                  <a:gd name="T11" fmla="*/ 127 h 222"/>
                  <a:gd name="T12" fmla="*/ 293 w 295"/>
                  <a:gd name="T13" fmla="*/ 142 h 222"/>
                  <a:gd name="T14" fmla="*/ 295 w 295"/>
                  <a:gd name="T15" fmla="*/ 158 h 222"/>
                  <a:gd name="T16" fmla="*/ 293 w 295"/>
                  <a:gd name="T17" fmla="*/ 174 h 222"/>
                  <a:gd name="T18" fmla="*/ 286 w 295"/>
                  <a:gd name="T19" fmla="*/ 190 h 222"/>
                  <a:gd name="T20" fmla="*/ 276 w 295"/>
                  <a:gd name="T21" fmla="*/ 204 h 222"/>
                  <a:gd name="T22" fmla="*/ 262 w 295"/>
                  <a:gd name="T23" fmla="*/ 214 h 222"/>
                  <a:gd name="T24" fmla="*/ 246 w 295"/>
                  <a:gd name="T25" fmla="*/ 220 h 222"/>
                  <a:gd name="T26" fmla="*/ 231 w 295"/>
                  <a:gd name="T27" fmla="*/ 222 h 222"/>
                  <a:gd name="T28" fmla="*/ 214 w 295"/>
                  <a:gd name="T29" fmla="*/ 220 h 222"/>
                  <a:gd name="T30" fmla="*/ 198 w 295"/>
                  <a:gd name="T31" fmla="*/ 213 h 222"/>
                  <a:gd name="T32" fmla="*/ 31 w 295"/>
                  <a:gd name="T33" fmla="*/ 118 h 222"/>
                  <a:gd name="T34" fmla="*/ 18 w 295"/>
                  <a:gd name="T35" fmla="*/ 108 h 222"/>
                  <a:gd name="T36" fmla="*/ 8 w 295"/>
                  <a:gd name="T37" fmla="*/ 94 h 222"/>
                  <a:gd name="T38" fmla="*/ 2 w 295"/>
                  <a:gd name="T39" fmla="*/ 80 h 222"/>
                  <a:gd name="T40" fmla="*/ 0 w 295"/>
                  <a:gd name="T41" fmla="*/ 63 h 222"/>
                  <a:gd name="T42" fmla="*/ 2 w 295"/>
                  <a:gd name="T43" fmla="*/ 46 h 222"/>
                  <a:gd name="T44" fmla="*/ 8 w 295"/>
                  <a:gd name="T45" fmla="*/ 31 h 222"/>
                  <a:gd name="T46" fmla="*/ 19 w 295"/>
                  <a:gd name="T47" fmla="*/ 17 h 222"/>
                  <a:gd name="T48" fmla="*/ 32 w 295"/>
                  <a:gd name="T49" fmla="*/ 8 h 222"/>
                  <a:gd name="T50" fmla="*/ 47 w 295"/>
                  <a:gd name="T51" fmla="*/ 2 h 222"/>
                  <a:gd name="T52" fmla="*/ 64 w 295"/>
                  <a:gd name="T5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5" h="222">
                    <a:moveTo>
                      <a:pt x="64" y="0"/>
                    </a:moveTo>
                    <a:lnTo>
                      <a:pt x="80" y="2"/>
                    </a:lnTo>
                    <a:lnTo>
                      <a:pt x="96" y="8"/>
                    </a:lnTo>
                    <a:lnTo>
                      <a:pt x="263" y="103"/>
                    </a:lnTo>
                    <a:lnTo>
                      <a:pt x="277" y="114"/>
                    </a:lnTo>
                    <a:lnTo>
                      <a:pt x="286" y="127"/>
                    </a:lnTo>
                    <a:lnTo>
                      <a:pt x="293" y="142"/>
                    </a:lnTo>
                    <a:lnTo>
                      <a:pt x="295" y="158"/>
                    </a:lnTo>
                    <a:lnTo>
                      <a:pt x="293" y="174"/>
                    </a:lnTo>
                    <a:lnTo>
                      <a:pt x="286" y="190"/>
                    </a:lnTo>
                    <a:lnTo>
                      <a:pt x="276" y="204"/>
                    </a:lnTo>
                    <a:lnTo>
                      <a:pt x="262" y="214"/>
                    </a:lnTo>
                    <a:lnTo>
                      <a:pt x="246" y="220"/>
                    </a:lnTo>
                    <a:lnTo>
                      <a:pt x="231" y="222"/>
                    </a:lnTo>
                    <a:lnTo>
                      <a:pt x="214" y="220"/>
                    </a:lnTo>
                    <a:lnTo>
                      <a:pt x="198" y="213"/>
                    </a:lnTo>
                    <a:lnTo>
                      <a:pt x="31" y="118"/>
                    </a:lnTo>
                    <a:lnTo>
                      <a:pt x="18" y="108"/>
                    </a:lnTo>
                    <a:lnTo>
                      <a:pt x="8" y="94"/>
                    </a:lnTo>
                    <a:lnTo>
                      <a:pt x="2" y="80"/>
                    </a:lnTo>
                    <a:lnTo>
                      <a:pt x="0" y="63"/>
                    </a:lnTo>
                    <a:lnTo>
                      <a:pt x="2" y="46"/>
                    </a:lnTo>
                    <a:lnTo>
                      <a:pt x="8" y="31"/>
                    </a:lnTo>
                    <a:lnTo>
                      <a:pt x="19" y="17"/>
                    </a:lnTo>
                    <a:lnTo>
                      <a:pt x="32" y="8"/>
                    </a:lnTo>
                    <a:lnTo>
                      <a:pt x="47" y="2"/>
                    </a:lnTo>
                    <a:lnTo>
                      <a:pt x="64" y="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vert="horz" wrap="square" lIns="91416" tIns="45708" rIns="91416" bIns="45708" numCol="1" anchor="t" anchorCtr="0" compatLnSpc="1">
                <a:prstTxWarp prst="textNoShape">
                  <a:avLst/>
                </a:prstTxWarp>
              </a:bodyPr>
              <a:lstStyle/>
              <a:p>
                <a:pPr marL="0" marR="0" lvl="0" indent="0" algn="l"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7" name="Freeform 163"/>
              <p:cNvSpPr>
                <a:spLocks/>
              </p:cNvSpPr>
              <p:nvPr/>
            </p:nvSpPr>
            <p:spPr bwMode="auto">
              <a:xfrm>
                <a:off x="688975" y="2882900"/>
                <a:ext cx="101600" cy="39688"/>
              </a:xfrm>
              <a:custGeom>
                <a:avLst/>
                <a:gdLst>
                  <a:gd name="T0" fmla="*/ 64 w 321"/>
                  <a:gd name="T1" fmla="*/ 0 h 128"/>
                  <a:gd name="T2" fmla="*/ 257 w 321"/>
                  <a:gd name="T3" fmla="*/ 0 h 128"/>
                  <a:gd name="T4" fmla="*/ 274 w 321"/>
                  <a:gd name="T5" fmla="*/ 3 h 128"/>
                  <a:gd name="T6" fmla="*/ 289 w 321"/>
                  <a:gd name="T7" fmla="*/ 9 h 128"/>
                  <a:gd name="T8" fmla="*/ 302 w 321"/>
                  <a:gd name="T9" fmla="*/ 18 h 128"/>
                  <a:gd name="T10" fmla="*/ 312 w 321"/>
                  <a:gd name="T11" fmla="*/ 32 h 128"/>
                  <a:gd name="T12" fmla="*/ 319 w 321"/>
                  <a:gd name="T13" fmla="*/ 47 h 128"/>
                  <a:gd name="T14" fmla="*/ 321 w 321"/>
                  <a:gd name="T15" fmla="*/ 64 h 128"/>
                  <a:gd name="T16" fmla="*/ 319 w 321"/>
                  <a:gd name="T17" fmla="*/ 81 h 128"/>
                  <a:gd name="T18" fmla="*/ 312 w 321"/>
                  <a:gd name="T19" fmla="*/ 95 h 128"/>
                  <a:gd name="T20" fmla="*/ 302 w 321"/>
                  <a:gd name="T21" fmla="*/ 109 h 128"/>
                  <a:gd name="T22" fmla="*/ 289 w 321"/>
                  <a:gd name="T23" fmla="*/ 118 h 128"/>
                  <a:gd name="T24" fmla="*/ 274 w 321"/>
                  <a:gd name="T25" fmla="*/ 126 h 128"/>
                  <a:gd name="T26" fmla="*/ 257 w 321"/>
                  <a:gd name="T27" fmla="*/ 128 h 128"/>
                  <a:gd name="T28" fmla="*/ 64 w 321"/>
                  <a:gd name="T29" fmla="*/ 128 h 128"/>
                  <a:gd name="T30" fmla="*/ 47 w 321"/>
                  <a:gd name="T31" fmla="*/ 126 h 128"/>
                  <a:gd name="T32" fmla="*/ 32 w 321"/>
                  <a:gd name="T33" fmla="*/ 118 h 128"/>
                  <a:gd name="T34" fmla="*/ 19 w 321"/>
                  <a:gd name="T35" fmla="*/ 109 h 128"/>
                  <a:gd name="T36" fmla="*/ 9 w 321"/>
                  <a:gd name="T37" fmla="*/ 95 h 128"/>
                  <a:gd name="T38" fmla="*/ 2 w 321"/>
                  <a:gd name="T39" fmla="*/ 81 h 128"/>
                  <a:gd name="T40" fmla="*/ 0 w 321"/>
                  <a:gd name="T41" fmla="*/ 64 h 128"/>
                  <a:gd name="T42" fmla="*/ 2 w 321"/>
                  <a:gd name="T43" fmla="*/ 47 h 128"/>
                  <a:gd name="T44" fmla="*/ 9 w 321"/>
                  <a:gd name="T45" fmla="*/ 32 h 128"/>
                  <a:gd name="T46" fmla="*/ 19 w 321"/>
                  <a:gd name="T47" fmla="*/ 18 h 128"/>
                  <a:gd name="T48" fmla="*/ 32 w 321"/>
                  <a:gd name="T49" fmla="*/ 9 h 128"/>
                  <a:gd name="T50" fmla="*/ 47 w 321"/>
                  <a:gd name="T51" fmla="*/ 3 h 128"/>
                  <a:gd name="T52" fmla="*/ 64 w 321"/>
                  <a:gd name="T5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1" h="128">
                    <a:moveTo>
                      <a:pt x="64" y="0"/>
                    </a:moveTo>
                    <a:lnTo>
                      <a:pt x="257" y="0"/>
                    </a:lnTo>
                    <a:lnTo>
                      <a:pt x="274" y="3"/>
                    </a:lnTo>
                    <a:lnTo>
                      <a:pt x="289" y="9"/>
                    </a:lnTo>
                    <a:lnTo>
                      <a:pt x="302" y="18"/>
                    </a:lnTo>
                    <a:lnTo>
                      <a:pt x="312" y="32"/>
                    </a:lnTo>
                    <a:lnTo>
                      <a:pt x="319" y="47"/>
                    </a:lnTo>
                    <a:lnTo>
                      <a:pt x="321" y="64"/>
                    </a:lnTo>
                    <a:lnTo>
                      <a:pt x="319" y="81"/>
                    </a:lnTo>
                    <a:lnTo>
                      <a:pt x="312" y="95"/>
                    </a:lnTo>
                    <a:lnTo>
                      <a:pt x="302" y="109"/>
                    </a:lnTo>
                    <a:lnTo>
                      <a:pt x="289" y="118"/>
                    </a:lnTo>
                    <a:lnTo>
                      <a:pt x="274" y="126"/>
                    </a:lnTo>
                    <a:lnTo>
                      <a:pt x="257" y="128"/>
                    </a:lnTo>
                    <a:lnTo>
                      <a:pt x="64" y="128"/>
                    </a:lnTo>
                    <a:lnTo>
                      <a:pt x="47" y="126"/>
                    </a:lnTo>
                    <a:lnTo>
                      <a:pt x="32" y="118"/>
                    </a:lnTo>
                    <a:lnTo>
                      <a:pt x="19" y="109"/>
                    </a:lnTo>
                    <a:lnTo>
                      <a:pt x="9" y="95"/>
                    </a:lnTo>
                    <a:lnTo>
                      <a:pt x="2" y="81"/>
                    </a:lnTo>
                    <a:lnTo>
                      <a:pt x="0" y="64"/>
                    </a:lnTo>
                    <a:lnTo>
                      <a:pt x="2" y="47"/>
                    </a:lnTo>
                    <a:lnTo>
                      <a:pt x="9" y="32"/>
                    </a:lnTo>
                    <a:lnTo>
                      <a:pt x="19" y="18"/>
                    </a:lnTo>
                    <a:lnTo>
                      <a:pt x="32" y="9"/>
                    </a:lnTo>
                    <a:lnTo>
                      <a:pt x="47" y="3"/>
                    </a:lnTo>
                    <a:lnTo>
                      <a:pt x="64" y="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vert="horz" wrap="square" lIns="91416" tIns="45708" rIns="91416" bIns="45708" numCol="1" anchor="t" anchorCtr="0" compatLnSpc="1">
                <a:prstTxWarp prst="textNoShape">
                  <a:avLst/>
                </a:prstTxWarp>
              </a:bodyPr>
              <a:lstStyle/>
              <a:p>
                <a:pPr marL="0" marR="0" lvl="0" indent="0" algn="l"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8" name="Freeform 164"/>
              <p:cNvSpPr>
                <a:spLocks/>
              </p:cNvSpPr>
              <p:nvPr/>
            </p:nvSpPr>
            <p:spPr bwMode="auto">
              <a:xfrm>
                <a:off x="750888" y="3079750"/>
                <a:ext cx="93663" cy="71438"/>
              </a:xfrm>
              <a:custGeom>
                <a:avLst/>
                <a:gdLst>
                  <a:gd name="T0" fmla="*/ 231 w 295"/>
                  <a:gd name="T1" fmla="*/ 0 h 224"/>
                  <a:gd name="T2" fmla="*/ 247 w 295"/>
                  <a:gd name="T3" fmla="*/ 3 h 224"/>
                  <a:gd name="T4" fmla="*/ 262 w 295"/>
                  <a:gd name="T5" fmla="*/ 8 h 224"/>
                  <a:gd name="T6" fmla="*/ 276 w 295"/>
                  <a:gd name="T7" fmla="*/ 19 h 224"/>
                  <a:gd name="T8" fmla="*/ 286 w 295"/>
                  <a:gd name="T9" fmla="*/ 32 h 224"/>
                  <a:gd name="T10" fmla="*/ 293 w 295"/>
                  <a:gd name="T11" fmla="*/ 48 h 224"/>
                  <a:gd name="T12" fmla="*/ 295 w 295"/>
                  <a:gd name="T13" fmla="*/ 65 h 224"/>
                  <a:gd name="T14" fmla="*/ 293 w 295"/>
                  <a:gd name="T15" fmla="*/ 80 h 224"/>
                  <a:gd name="T16" fmla="*/ 286 w 295"/>
                  <a:gd name="T17" fmla="*/ 96 h 224"/>
                  <a:gd name="T18" fmla="*/ 276 w 295"/>
                  <a:gd name="T19" fmla="*/ 109 h 224"/>
                  <a:gd name="T20" fmla="*/ 263 w 295"/>
                  <a:gd name="T21" fmla="*/ 120 h 224"/>
                  <a:gd name="T22" fmla="*/ 96 w 295"/>
                  <a:gd name="T23" fmla="*/ 215 h 224"/>
                  <a:gd name="T24" fmla="*/ 81 w 295"/>
                  <a:gd name="T25" fmla="*/ 221 h 224"/>
                  <a:gd name="T26" fmla="*/ 64 w 295"/>
                  <a:gd name="T27" fmla="*/ 224 h 224"/>
                  <a:gd name="T28" fmla="*/ 47 w 295"/>
                  <a:gd name="T29" fmla="*/ 221 h 224"/>
                  <a:gd name="T30" fmla="*/ 32 w 295"/>
                  <a:gd name="T31" fmla="*/ 216 h 224"/>
                  <a:gd name="T32" fmla="*/ 19 w 295"/>
                  <a:gd name="T33" fmla="*/ 205 h 224"/>
                  <a:gd name="T34" fmla="*/ 8 w 295"/>
                  <a:gd name="T35" fmla="*/ 192 h 224"/>
                  <a:gd name="T36" fmla="*/ 2 w 295"/>
                  <a:gd name="T37" fmla="*/ 176 h 224"/>
                  <a:gd name="T38" fmla="*/ 0 w 295"/>
                  <a:gd name="T39" fmla="*/ 159 h 224"/>
                  <a:gd name="T40" fmla="*/ 2 w 295"/>
                  <a:gd name="T41" fmla="*/ 144 h 224"/>
                  <a:gd name="T42" fmla="*/ 8 w 295"/>
                  <a:gd name="T43" fmla="*/ 128 h 224"/>
                  <a:gd name="T44" fmla="*/ 18 w 295"/>
                  <a:gd name="T45" fmla="*/ 116 h 224"/>
                  <a:gd name="T46" fmla="*/ 31 w 295"/>
                  <a:gd name="T47" fmla="*/ 105 h 224"/>
                  <a:gd name="T48" fmla="*/ 198 w 295"/>
                  <a:gd name="T49" fmla="*/ 10 h 224"/>
                  <a:gd name="T50" fmla="*/ 215 w 295"/>
                  <a:gd name="T51" fmla="*/ 2 h 224"/>
                  <a:gd name="T52" fmla="*/ 231 w 295"/>
                  <a:gd name="T5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5" h="224">
                    <a:moveTo>
                      <a:pt x="231" y="0"/>
                    </a:moveTo>
                    <a:lnTo>
                      <a:pt x="247" y="3"/>
                    </a:lnTo>
                    <a:lnTo>
                      <a:pt x="262" y="8"/>
                    </a:lnTo>
                    <a:lnTo>
                      <a:pt x="276" y="19"/>
                    </a:lnTo>
                    <a:lnTo>
                      <a:pt x="286" y="32"/>
                    </a:lnTo>
                    <a:lnTo>
                      <a:pt x="293" y="48"/>
                    </a:lnTo>
                    <a:lnTo>
                      <a:pt x="295" y="65"/>
                    </a:lnTo>
                    <a:lnTo>
                      <a:pt x="293" y="80"/>
                    </a:lnTo>
                    <a:lnTo>
                      <a:pt x="286" y="96"/>
                    </a:lnTo>
                    <a:lnTo>
                      <a:pt x="276" y="109"/>
                    </a:lnTo>
                    <a:lnTo>
                      <a:pt x="263" y="120"/>
                    </a:lnTo>
                    <a:lnTo>
                      <a:pt x="96" y="215"/>
                    </a:lnTo>
                    <a:lnTo>
                      <a:pt x="81" y="221"/>
                    </a:lnTo>
                    <a:lnTo>
                      <a:pt x="64" y="224"/>
                    </a:lnTo>
                    <a:lnTo>
                      <a:pt x="47" y="221"/>
                    </a:lnTo>
                    <a:lnTo>
                      <a:pt x="32" y="216"/>
                    </a:lnTo>
                    <a:lnTo>
                      <a:pt x="19" y="205"/>
                    </a:lnTo>
                    <a:lnTo>
                      <a:pt x="8" y="192"/>
                    </a:lnTo>
                    <a:lnTo>
                      <a:pt x="2" y="176"/>
                    </a:lnTo>
                    <a:lnTo>
                      <a:pt x="0" y="159"/>
                    </a:lnTo>
                    <a:lnTo>
                      <a:pt x="2" y="144"/>
                    </a:lnTo>
                    <a:lnTo>
                      <a:pt x="8" y="128"/>
                    </a:lnTo>
                    <a:lnTo>
                      <a:pt x="18" y="116"/>
                    </a:lnTo>
                    <a:lnTo>
                      <a:pt x="31" y="105"/>
                    </a:lnTo>
                    <a:lnTo>
                      <a:pt x="198" y="10"/>
                    </a:lnTo>
                    <a:lnTo>
                      <a:pt x="215" y="2"/>
                    </a:lnTo>
                    <a:lnTo>
                      <a:pt x="231" y="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vert="horz" wrap="square" lIns="91416" tIns="45708" rIns="91416" bIns="45708" numCol="1" anchor="t" anchorCtr="0" compatLnSpc="1">
                <a:prstTxWarp prst="textNoShape">
                  <a:avLst/>
                </a:prstTxWarp>
              </a:bodyPr>
              <a:lstStyle/>
              <a:p>
                <a:pPr marL="0" marR="0" lvl="0" indent="0" algn="l"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9" name="Freeform 165"/>
              <p:cNvSpPr>
                <a:spLocks/>
              </p:cNvSpPr>
              <p:nvPr/>
            </p:nvSpPr>
            <p:spPr bwMode="auto">
              <a:xfrm>
                <a:off x="1492250" y="3079750"/>
                <a:ext cx="93663" cy="71438"/>
              </a:xfrm>
              <a:custGeom>
                <a:avLst/>
                <a:gdLst>
                  <a:gd name="T0" fmla="*/ 64 w 295"/>
                  <a:gd name="T1" fmla="*/ 0 h 224"/>
                  <a:gd name="T2" fmla="*/ 81 w 295"/>
                  <a:gd name="T3" fmla="*/ 2 h 224"/>
                  <a:gd name="T4" fmla="*/ 97 w 295"/>
                  <a:gd name="T5" fmla="*/ 10 h 224"/>
                  <a:gd name="T6" fmla="*/ 263 w 295"/>
                  <a:gd name="T7" fmla="*/ 105 h 224"/>
                  <a:gd name="T8" fmla="*/ 277 w 295"/>
                  <a:gd name="T9" fmla="*/ 116 h 224"/>
                  <a:gd name="T10" fmla="*/ 287 w 295"/>
                  <a:gd name="T11" fmla="*/ 128 h 224"/>
                  <a:gd name="T12" fmla="*/ 293 w 295"/>
                  <a:gd name="T13" fmla="*/ 144 h 224"/>
                  <a:gd name="T14" fmla="*/ 295 w 295"/>
                  <a:gd name="T15" fmla="*/ 159 h 224"/>
                  <a:gd name="T16" fmla="*/ 293 w 295"/>
                  <a:gd name="T17" fmla="*/ 176 h 224"/>
                  <a:gd name="T18" fmla="*/ 287 w 295"/>
                  <a:gd name="T19" fmla="*/ 192 h 224"/>
                  <a:gd name="T20" fmla="*/ 276 w 295"/>
                  <a:gd name="T21" fmla="*/ 205 h 224"/>
                  <a:gd name="T22" fmla="*/ 262 w 295"/>
                  <a:gd name="T23" fmla="*/ 216 h 224"/>
                  <a:gd name="T24" fmla="*/ 248 w 295"/>
                  <a:gd name="T25" fmla="*/ 221 h 224"/>
                  <a:gd name="T26" fmla="*/ 231 w 295"/>
                  <a:gd name="T27" fmla="*/ 224 h 224"/>
                  <a:gd name="T28" fmla="*/ 214 w 295"/>
                  <a:gd name="T29" fmla="*/ 221 h 224"/>
                  <a:gd name="T30" fmla="*/ 198 w 295"/>
                  <a:gd name="T31" fmla="*/ 215 h 224"/>
                  <a:gd name="T32" fmla="*/ 32 w 295"/>
                  <a:gd name="T33" fmla="*/ 120 h 224"/>
                  <a:gd name="T34" fmla="*/ 19 w 295"/>
                  <a:gd name="T35" fmla="*/ 109 h 224"/>
                  <a:gd name="T36" fmla="*/ 9 w 295"/>
                  <a:gd name="T37" fmla="*/ 96 h 224"/>
                  <a:gd name="T38" fmla="*/ 2 w 295"/>
                  <a:gd name="T39" fmla="*/ 80 h 224"/>
                  <a:gd name="T40" fmla="*/ 0 w 295"/>
                  <a:gd name="T41" fmla="*/ 65 h 224"/>
                  <a:gd name="T42" fmla="*/ 2 w 295"/>
                  <a:gd name="T43" fmla="*/ 48 h 224"/>
                  <a:gd name="T44" fmla="*/ 9 w 295"/>
                  <a:gd name="T45" fmla="*/ 32 h 224"/>
                  <a:gd name="T46" fmla="*/ 19 w 295"/>
                  <a:gd name="T47" fmla="*/ 19 h 224"/>
                  <a:gd name="T48" fmla="*/ 33 w 295"/>
                  <a:gd name="T49" fmla="*/ 8 h 224"/>
                  <a:gd name="T50" fmla="*/ 47 w 295"/>
                  <a:gd name="T51" fmla="*/ 3 h 224"/>
                  <a:gd name="T52" fmla="*/ 64 w 295"/>
                  <a:gd name="T5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5" h="224">
                    <a:moveTo>
                      <a:pt x="64" y="0"/>
                    </a:moveTo>
                    <a:lnTo>
                      <a:pt x="81" y="2"/>
                    </a:lnTo>
                    <a:lnTo>
                      <a:pt x="97" y="10"/>
                    </a:lnTo>
                    <a:lnTo>
                      <a:pt x="263" y="105"/>
                    </a:lnTo>
                    <a:lnTo>
                      <a:pt x="277" y="116"/>
                    </a:lnTo>
                    <a:lnTo>
                      <a:pt x="287" y="128"/>
                    </a:lnTo>
                    <a:lnTo>
                      <a:pt x="293" y="144"/>
                    </a:lnTo>
                    <a:lnTo>
                      <a:pt x="295" y="159"/>
                    </a:lnTo>
                    <a:lnTo>
                      <a:pt x="293" y="176"/>
                    </a:lnTo>
                    <a:lnTo>
                      <a:pt x="287" y="192"/>
                    </a:lnTo>
                    <a:lnTo>
                      <a:pt x="276" y="205"/>
                    </a:lnTo>
                    <a:lnTo>
                      <a:pt x="262" y="216"/>
                    </a:lnTo>
                    <a:lnTo>
                      <a:pt x="248" y="221"/>
                    </a:lnTo>
                    <a:lnTo>
                      <a:pt x="231" y="224"/>
                    </a:lnTo>
                    <a:lnTo>
                      <a:pt x="214" y="221"/>
                    </a:lnTo>
                    <a:lnTo>
                      <a:pt x="198" y="215"/>
                    </a:lnTo>
                    <a:lnTo>
                      <a:pt x="32" y="120"/>
                    </a:lnTo>
                    <a:lnTo>
                      <a:pt x="19" y="109"/>
                    </a:lnTo>
                    <a:lnTo>
                      <a:pt x="9" y="96"/>
                    </a:lnTo>
                    <a:lnTo>
                      <a:pt x="2" y="80"/>
                    </a:lnTo>
                    <a:lnTo>
                      <a:pt x="0" y="65"/>
                    </a:lnTo>
                    <a:lnTo>
                      <a:pt x="2" y="48"/>
                    </a:lnTo>
                    <a:lnTo>
                      <a:pt x="9" y="32"/>
                    </a:lnTo>
                    <a:lnTo>
                      <a:pt x="19" y="19"/>
                    </a:lnTo>
                    <a:lnTo>
                      <a:pt x="33" y="8"/>
                    </a:lnTo>
                    <a:lnTo>
                      <a:pt x="47" y="3"/>
                    </a:lnTo>
                    <a:lnTo>
                      <a:pt x="64" y="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vert="horz" wrap="square" lIns="91416" tIns="45708" rIns="91416" bIns="45708" numCol="1" anchor="t" anchorCtr="0" compatLnSpc="1">
                <a:prstTxWarp prst="textNoShape">
                  <a:avLst/>
                </a:prstTxWarp>
              </a:bodyPr>
              <a:lstStyle/>
              <a:p>
                <a:pPr marL="0" marR="0" lvl="0" indent="0" algn="l"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0" name="Freeform 166"/>
              <p:cNvSpPr>
                <a:spLocks/>
              </p:cNvSpPr>
              <p:nvPr/>
            </p:nvSpPr>
            <p:spPr bwMode="auto">
              <a:xfrm>
                <a:off x="1544638" y="2882900"/>
                <a:ext cx="101600" cy="39688"/>
              </a:xfrm>
              <a:custGeom>
                <a:avLst/>
                <a:gdLst>
                  <a:gd name="T0" fmla="*/ 64 w 321"/>
                  <a:gd name="T1" fmla="*/ 0 h 128"/>
                  <a:gd name="T2" fmla="*/ 257 w 321"/>
                  <a:gd name="T3" fmla="*/ 0 h 128"/>
                  <a:gd name="T4" fmla="*/ 274 w 321"/>
                  <a:gd name="T5" fmla="*/ 3 h 128"/>
                  <a:gd name="T6" fmla="*/ 289 w 321"/>
                  <a:gd name="T7" fmla="*/ 9 h 128"/>
                  <a:gd name="T8" fmla="*/ 302 w 321"/>
                  <a:gd name="T9" fmla="*/ 18 h 128"/>
                  <a:gd name="T10" fmla="*/ 311 w 321"/>
                  <a:gd name="T11" fmla="*/ 32 h 128"/>
                  <a:gd name="T12" fmla="*/ 319 w 321"/>
                  <a:gd name="T13" fmla="*/ 47 h 128"/>
                  <a:gd name="T14" fmla="*/ 321 w 321"/>
                  <a:gd name="T15" fmla="*/ 64 h 128"/>
                  <a:gd name="T16" fmla="*/ 319 w 321"/>
                  <a:gd name="T17" fmla="*/ 81 h 128"/>
                  <a:gd name="T18" fmla="*/ 311 w 321"/>
                  <a:gd name="T19" fmla="*/ 95 h 128"/>
                  <a:gd name="T20" fmla="*/ 302 w 321"/>
                  <a:gd name="T21" fmla="*/ 109 h 128"/>
                  <a:gd name="T22" fmla="*/ 289 w 321"/>
                  <a:gd name="T23" fmla="*/ 118 h 128"/>
                  <a:gd name="T24" fmla="*/ 274 w 321"/>
                  <a:gd name="T25" fmla="*/ 126 h 128"/>
                  <a:gd name="T26" fmla="*/ 257 w 321"/>
                  <a:gd name="T27" fmla="*/ 128 h 128"/>
                  <a:gd name="T28" fmla="*/ 64 w 321"/>
                  <a:gd name="T29" fmla="*/ 128 h 128"/>
                  <a:gd name="T30" fmla="*/ 47 w 321"/>
                  <a:gd name="T31" fmla="*/ 126 h 128"/>
                  <a:gd name="T32" fmla="*/ 31 w 321"/>
                  <a:gd name="T33" fmla="*/ 118 h 128"/>
                  <a:gd name="T34" fmla="*/ 19 w 321"/>
                  <a:gd name="T35" fmla="*/ 109 h 128"/>
                  <a:gd name="T36" fmla="*/ 8 w 321"/>
                  <a:gd name="T37" fmla="*/ 95 h 128"/>
                  <a:gd name="T38" fmla="*/ 2 w 321"/>
                  <a:gd name="T39" fmla="*/ 81 h 128"/>
                  <a:gd name="T40" fmla="*/ 0 w 321"/>
                  <a:gd name="T41" fmla="*/ 64 h 128"/>
                  <a:gd name="T42" fmla="*/ 2 w 321"/>
                  <a:gd name="T43" fmla="*/ 47 h 128"/>
                  <a:gd name="T44" fmla="*/ 8 w 321"/>
                  <a:gd name="T45" fmla="*/ 32 h 128"/>
                  <a:gd name="T46" fmla="*/ 19 w 321"/>
                  <a:gd name="T47" fmla="*/ 18 h 128"/>
                  <a:gd name="T48" fmla="*/ 31 w 321"/>
                  <a:gd name="T49" fmla="*/ 9 h 128"/>
                  <a:gd name="T50" fmla="*/ 47 w 321"/>
                  <a:gd name="T51" fmla="*/ 3 h 128"/>
                  <a:gd name="T52" fmla="*/ 64 w 321"/>
                  <a:gd name="T5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1" h="128">
                    <a:moveTo>
                      <a:pt x="64" y="0"/>
                    </a:moveTo>
                    <a:lnTo>
                      <a:pt x="257" y="0"/>
                    </a:lnTo>
                    <a:lnTo>
                      <a:pt x="274" y="3"/>
                    </a:lnTo>
                    <a:lnTo>
                      <a:pt x="289" y="9"/>
                    </a:lnTo>
                    <a:lnTo>
                      <a:pt x="302" y="18"/>
                    </a:lnTo>
                    <a:lnTo>
                      <a:pt x="311" y="32"/>
                    </a:lnTo>
                    <a:lnTo>
                      <a:pt x="319" y="47"/>
                    </a:lnTo>
                    <a:lnTo>
                      <a:pt x="321" y="64"/>
                    </a:lnTo>
                    <a:lnTo>
                      <a:pt x="319" y="81"/>
                    </a:lnTo>
                    <a:lnTo>
                      <a:pt x="311" y="95"/>
                    </a:lnTo>
                    <a:lnTo>
                      <a:pt x="302" y="109"/>
                    </a:lnTo>
                    <a:lnTo>
                      <a:pt x="289" y="118"/>
                    </a:lnTo>
                    <a:lnTo>
                      <a:pt x="274" y="126"/>
                    </a:lnTo>
                    <a:lnTo>
                      <a:pt x="257" y="128"/>
                    </a:lnTo>
                    <a:lnTo>
                      <a:pt x="64" y="128"/>
                    </a:lnTo>
                    <a:lnTo>
                      <a:pt x="47" y="126"/>
                    </a:lnTo>
                    <a:lnTo>
                      <a:pt x="31" y="118"/>
                    </a:lnTo>
                    <a:lnTo>
                      <a:pt x="19" y="109"/>
                    </a:lnTo>
                    <a:lnTo>
                      <a:pt x="8" y="95"/>
                    </a:lnTo>
                    <a:lnTo>
                      <a:pt x="2" y="81"/>
                    </a:lnTo>
                    <a:lnTo>
                      <a:pt x="0" y="64"/>
                    </a:lnTo>
                    <a:lnTo>
                      <a:pt x="2" y="47"/>
                    </a:lnTo>
                    <a:lnTo>
                      <a:pt x="8" y="32"/>
                    </a:lnTo>
                    <a:lnTo>
                      <a:pt x="19" y="18"/>
                    </a:lnTo>
                    <a:lnTo>
                      <a:pt x="31" y="9"/>
                    </a:lnTo>
                    <a:lnTo>
                      <a:pt x="47" y="3"/>
                    </a:lnTo>
                    <a:lnTo>
                      <a:pt x="64" y="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vert="horz" wrap="square" lIns="91416" tIns="45708" rIns="91416" bIns="45708" numCol="1" anchor="t" anchorCtr="0" compatLnSpc="1">
                <a:prstTxWarp prst="textNoShape">
                  <a:avLst/>
                </a:prstTxWarp>
              </a:bodyPr>
              <a:lstStyle/>
              <a:p>
                <a:pPr marL="0" marR="0" lvl="0" indent="0" algn="l"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1" name="Freeform 167"/>
              <p:cNvSpPr>
                <a:spLocks/>
              </p:cNvSpPr>
              <p:nvPr/>
            </p:nvSpPr>
            <p:spPr bwMode="auto">
              <a:xfrm>
                <a:off x="1492250" y="2655888"/>
                <a:ext cx="93663" cy="69850"/>
              </a:xfrm>
              <a:custGeom>
                <a:avLst/>
                <a:gdLst>
                  <a:gd name="T0" fmla="*/ 231 w 295"/>
                  <a:gd name="T1" fmla="*/ 0 h 222"/>
                  <a:gd name="T2" fmla="*/ 248 w 295"/>
                  <a:gd name="T3" fmla="*/ 2 h 222"/>
                  <a:gd name="T4" fmla="*/ 262 w 295"/>
                  <a:gd name="T5" fmla="*/ 8 h 222"/>
                  <a:gd name="T6" fmla="*/ 276 w 295"/>
                  <a:gd name="T7" fmla="*/ 17 h 222"/>
                  <a:gd name="T8" fmla="*/ 287 w 295"/>
                  <a:gd name="T9" fmla="*/ 31 h 222"/>
                  <a:gd name="T10" fmla="*/ 293 w 295"/>
                  <a:gd name="T11" fmla="*/ 46 h 222"/>
                  <a:gd name="T12" fmla="*/ 295 w 295"/>
                  <a:gd name="T13" fmla="*/ 63 h 222"/>
                  <a:gd name="T14" fmla="*/ 293 w 295"/>
                  <a:gd name="T15" fmla="*/ 80 h 222"/>
                  <a:gd name="T16" fmla="*/ 287 w 295"/>
                  <a:gd name="T17" fmla="*/ 94 h 222"/>
                  <a:gd name="T18" fmla="*/ 277 w 295"/>
                  <a:gd name="T19" fmla="*/ 108 h 222"/>
                  <a:gd name="T20" fmla="*/ 263 w 295"/>
                  <a:gd name="T21" fmla="*/ 118 h 222"/>
                  <a:gd name="T22" fmla="*/ 97 w 295"/>
                  <a:gd name="T23" fmla="*/ 213 h 222"/>
                  <a:gd name="T24" fmla="*/ 81 w 295"/>
                  <a:gd name="T25" fmla="*/ 220 h 222"/>
                  <a:gd name="T26" fmla="*/ 64 w 295"/>
                  <a:gd name="T27" fmla="*/ 222 h 222"/>
                  <a:gd name="T28" fmla="*/ 48 w 295"/>
                  <a:gd name="T29" fmla="*/ 220 h 222"/>
                  <a:gd name="T30" fmla="*/ 33 w 295"/>
                  <a:gd name="T31" fmla="*/ 214 h 222"/>
                  <a:gd name="T32" fmla="*/ 19 w 295"/>
                  <a:gd name="T33" fmla="*/ 204 h 222"/>
                  <a:gd name="T34" fmla="*/ 9 w 295"/>
                  <a:gd name="T35" fmla="*/ 190 h 222"/>
                  <a:gd name="T36" fmla="*/ 2 w 295"/>
                  <a:gd name="T37" fmla="*/ 174 h 222"/>
                  <a:gd name="T38" fmla="*/ 0 w 295"/>
                  <a:gd name="T39" fmla="*/ 158 h 222"/>
                  <a:gd name="T40" fmla="*/ 2 w 295"/>
                  <a:gd name="T41" fmla="*/ 142 h 222"/>
                  <a:gd name="T42" fmla="*/ 9 w 295"/>
                  <a:gd name="T43" fmla="*/ 127 h 222"/>
                  <a:gd name="T44" fmla="*/ 19 w 295"/>
                  <a:gd name="T45" fmla="*/ 114 h 222"/>
                  <a:gd name="T46" fmla="*/ 32 w 295"/>
                  <a:gd name="T47" fmla="*/ 103 h 222"/>
                  <a:gd name="T48" fmla="*/ 198 w 295"/>
                  <a:gd name="T49" fmla="*/ 8 h 222"/>
                  <a:gd name="T50" fmla="*/ 215 w 295"/>
                  <a:gd name="T51" fmla="*/ 2 h 222"/>
                  <a:gd name="T52" fmla="*/ 231 w 295"/>
                  <a:gd name="T5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5" h="222">
                    <a:moveTo>
                      <a:pt x="231" y="0"/>
                    </a:moveTo>
                    <a:lnTo>
                      <a:pt x="248" y="2"/>
                    </a:lnTo>
                    <a:lnTo>
                      <a:pt x="262" y="8"/>
                    </a:lnTo>
                    <a:lnTo>
                      <a:pt x="276" y="17"/>
                    </a:lnTo>
                    <a:lnTo>
                      <a:pt x="287" y="31"/>
                    </a:lnTo>
                    <a:lnTo>
                      <a:pt x="293" y="46"/>
                    </a:lnTo>
                    <a:lnTo>
                      <a:pt x="295" y="63"/>
                    </a:lnTo>
                    <a:lnTo>
                      <a:pt x="293" y="80"/>
                    </a:lnTo>
                    <a:lnTo>
                      <a:pt x="287" y="94"/>
                    </a:lnTo>
                    <a:lnTo>
                      <a:pt x="277" y="108"/>
                    </a:lnTo>
                    <a:lnTo>
                      <a:pt x="263" y="118"/>
                    </a:lnTo>
                    <a:lnTo>
                      <a:pt x="97" y="213"/>
                    </a:lnTo>
                    <a:lnTo>
                      <a:pt x="81" y="220"/>
                    </a:lnTo>
                    <a:lnTo>
                      <a:pt x="64" y="222"/>
                    </a:lnTo>
                    <a:lnTo>
                      <a:pt x="48" y="220"/>
                    </a:lnTo>
                    <a:lnTo>
                      <a:pt x="33" y="214"/>
                    </a:lnTo>
                    <a:lnTo>
                      <a:pt x="19" y="204"/>
                    </a:lnTo>
                    <a:lnTo>
                      <a:pt x="9" y="190"/>
                    </a:lnTo>
                    <a:lnTo>
                      <a:pt x="2" y="174"/>
                    </a:lnTo>
                    <a:lnTo>
                      <a:pt x="0" y="158"/>
                    </a:lnTo>
                    <a:lnTo>
                      <a:pt x="2" y="142"/>
                    </a:lnTo>
                    <a:lnTo>
                      <a:pt x="9" y="127"/>
                    </a:lnTo>
                    <a:lnTo>
                      <a:pt x="19" y="114"/>
                    </a:lnTo>
                    <a:lnTo>
                      <a:pt x="32" y="103"/>
                    </a:lnTo>
                    <a:lnTo>
                      <a:pt x="198" y="8"/>
                    </a:lnTo>
                    <a:lnTo>
                      <a:pt x="215" y="2"/>
                    </a:lnTo>
                    <a:lnTo>
                      <a:pt x="231" y="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vert="horz" wrap="square" lIns="91416" tIns="45708" rIns="91416" bIns="45708" numCol="1" anchor="t" anchorCtr="0" compatLnSpc="1">
                <a:prstTxWarp prst="textNoShape">
                  <a:avLst/>
                </a:prstTxWarp>
              </a:bodyPr>
              <a:lstStyle/>
              <a:p>
                <a:pPr marL="0" marR="0" lvl="0" indent="0" algn="l"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2" name="Freeform 168"/>
              <p:cNvSpPr>
                <a:spLocks/>
              </p:cNvSpPr>
              <p:nvPr/>
            </p:nvSpPr>
            <p:spPr bwMode="auto">
              <a:xfrm>
                <a:off x="1346200" y="2487613"/>
                <a:ext cx="71438" cy="93663"/>
              </a:xfrm>
              <a:custGeom>
                <a:avLst/>
                <a:gdLst>
                  <a:gd name="T0" fmla="*/ 159 w 224"/>
                  <a:gd name="T1" fmla="*/ 0 h 292"/>
                  <a:gd name="T2" fmla="*/ 176 w 224"/>
                  <a:gd name="T3" fmla="*/ 2 h 292"/>
                  <a:gd name="T4" fmla="*/ 192 w 224"/>
                  <a:gd name="T5" fmla="*/ 9 h 292"/>
                  <a:gd name="T6" fmla="*/ 206 w 224"/>
                  <a:gd name="T7" fmla="*/ 20 h 292"/>
                  <a:gd name="T8" fmla="*/ 216 w 224"/>
                  <a:gd name="T9" fmla="*/ 32 h 292"/>
                  <a:gd name="T10" fmla="*/ 222 w 224"/>
                  <a:gd name="T11" fmla="*/ 48 h 292"/>
                  <a:gd name="T12" fmla="*/ 224 w 224"/>
                  <a:gd name="T13" fmla="*/ 63 h 292"/>
                  <a:gd name="T14" fmla="*/ 222 w 224"/>
                  <a:gd name="T15" fmla="*/ 80 h 292"/>
                  <a:gd name="T16" fmla="*/ 216 w 224"/>
                  <a:gd name="T17" fmla="*/ 96 h 292"/>
                  <a:gd name="T18" fmla="*/ 120 w 224"/>
                  <a:gd name="T19" fmla="*/ 261 h 292"/>
                  <a:gd name="T20" fmla="*/ 109 w 224"/>
                  <a:gd name="T21" fmla="*/ 275 h 292"/>
                  <a:gd name="T22" fmla="*/ 95 w 224"/>
                  <a:gd name="T23" fmla="*/ 285 h 292"/>
                  <a:gd name="T24" fmla="*/ 81 w 224"/>
                  <a:gd name="T25" fmla="*/ 290 h 292"/>
                  <a:gd name="T26" fmla="*/ 64 w 224"/>
                  <a:gd name="T27" fmla="*/ 292 h 292"/>
                  <a:gd name="T28" fmla="*/ 48 w 224"/>
                  <a:gd name="T29" fmla="*/ 290 h 292"/>
                  <a:gd name="T30" fmla="*/ 33 w 224"/>
                  <a:gd name="T31" fmla="*/ 284 h 292"/>
                  <a:gd name="T32" fmla="*/ 18 w 224"/>
                  <a:gd name="T33" fmla="*/ 274 h 292"/>
                  <a:gd name="T34" fmla="*/ 8 w 224"/>
                  <a:gd name="T35" fmla="*/ 261 h 292"/>
                  <a:gd name="T36" fmla="*/ 2 w 224"/>
                  <a:gd name="T37" fmla="*/ 246 h 292"/>
                  <a:gd name="T38" fmla="*/ 0 w 224"/>
                  <a:gd name="T39" fmla="*/ 230 h 292"/>
                  <a:gd name="T40" fmla="*/ 2 w 224"/>
                  <a:gd name="T41" fmla="*/ 213 h 292"/>
                  <a:gd name="T42" fmla="*/ 8 w 224"/>
                  <a:gd name="T43" fmla="*/ 198 h 292"/>
                  <a:gd name="T44" fmla="*/ 105 w 224"/>
                  <a:gd name="T45" fmla="*/ 32 h 292"/>
                  <a:gd name="T46" fmla="*/ 115 w 224"/>
                  <a:gd name="T47" fmla="*/ 19 h 292"/>
                  <a:gd name="T48" fmla="*/ 129 w 224"/>
                  <a:gd name="T49" fmla="*/ 8 h 292"/>
                  <a:gd name="T50" fmla="*/ 144 w 224"/>
                  <a:gd name="T51" fmla="*/ 2 h 292"/>
                  <a:gd name="T52" fmla="*/ 159 w 224"/>
                  <a:gd name="T53"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4" h="292">
                    <a:moveTo>
                      <a:pt x="159" y="0"/>
                    </a:moveTo>
                    <a:lnTo>
                      <a:pt x="176" y="2"/>
                    </a:lnTo>
                    <a:lnTo>
                      <a:pt x="192" y="9"/>
                    </a:lnTo>
                    <a:lnTo>
                      <a:pt x="206" y="20"/>
                    </a:lnTo>
                    <a:lnTo>
                      <a:pt x="216" y="32"/>
                    </a:lnTo>
                    <a:lnTo>
                      <a:pt x="222" y="48"/>
                    </a:lnTo>
                    <a:lnTo>
                      <a:pt x="224" y="63"/>
                    </a:lnTo>
                    <a:lnTo>
                      <a:pt x="222" y="80"/>
                    </a:lnTo>
                    <a:lnTo>
                      <a:pt x="216" y="96"/>
                    </a:lnTo>
                    <a:lnTo>
                      <a:pt x="120" y="261"/>
                    </a:lnTo>
                    <a:lnTo>
                      <a:pt x="109" y="275"/>
                    </a:lnTo>
                    <a:lnTo>
                      <a:pt x="95" y="285"/>
                    </a:lnTo>
                    <a:lnTo>
                      <a:pt x="81" y="290"/>
                    </a:lnTo>
                    <a:lnTo>
                      <a:pt x="64" y="292"/>
                    </a:lnTo>
                    <a:lnTo>
                      <a:pt x="48" y="290"/>
                    </a:lnTo>
                    <a:lnTo>
                      <a:pt x="33" y="284"/>
                    </a:lnTo>
                    <a:lnTo>
                      <a:pt x="18" y="274"/>
                    </a:lnTo>
                    <a:lnTo>
                      <a:pt x="8" y="261"/>
                    </a:lnTo>
                    <a:lnTo>
                      <a:pt x="2" y="246"/>
                    </a:lnTo>
                    <a:lnTo>
                      <a:pt x="0" y="230"/>
                    </a:lnTo>
                    <a:lnTo>
                      <a:pt x="2" y="213"/>
                    </a:lnTo>
                    <a:lnTo>
                      <a:pt x="8" y="198"/>
                    </a:lnTo>
                    <a:lnTo>
                      <a:pt x="105" y="32"/>
                    </a:lnTo>
                    <a:lnTo>
                      <a:pt x="115" y="19"/>
                    </a:lnTo>
                    <a:lnTo>
                      <a:pt x="129" y="8"/>
                    </a:lnTo>
                    <a:lnTo>
                      <a:pt x="144" y="2"/>
                    </a:lnTo>
                    <a:lnTo>
                      <a:pt x="159" y="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vert="horz" wrap="square" lIns="91416" tIns="45708" rIns="91416" bIns="45708" numCol="1" anchor="t" anchorCtr="0" compatLnSpc="1">
                <a:prstTxWarp prst="textNoShape">
                  <a:avLst/>
                </a:prstTxWarp>
              </a:bodyPr>
              <a:lstStyle/>
              <a:p>
                <a:pPr marL="0" marR="0" lvl="0" indent="0" algn="l"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3" name="Freeform 169"/>
              <p:cNvSpPr>
                <a:spLocks/>
              </p:cNvSpPr>
              <p:nvPr/>
            </p:nvSpPr>
            <p:spPr bwMode="auto">
              <a:xfrm>
                <a:off x="1119188" y="2732088"/>
                <a:ext cx="96838" cy="315913"/>
              </a:xfrm>
              <a:custGeom>
                <a:avLst/>
                <a:gdLst>
                  <a:gd name="T0" fmla="*/ 154 w 308"/>
                  <a:gd name="T1" fmla="*/ 0 h 992"/>
                  <a:gd name="T2" fmla="*/ 185 w 308"/>
                  <a:gd name="T3" fmla="*/ 2 h 992"/>
                  <a:gd name="T4" fmla="*/ 213 w 308"/>
                  <a:gd name="T5" fmla="*/ 7 h 992"/>
                  <a:gd name="T6" fmla="*/ 238 w 308"/>
                  <a:gd name="T7" fmla="*/ 17 h 992"/>
                  <a:gd name="T8" fmla="*/ 259 w 308"/>
                  <a:gd name="T9" fmla="*/ 30 h 992"/>
                  <a:gd name="T10" fmla="*/ 277 w 308"/>
                  <a:gd name="T11" fmla="*/ 47 h 992"/>
                  <a:gd name="T12" fmla="*/ 290 w 308"/>
                  <a:gd name="T13" fmla="*/ 67 h 992"/>
                  <a:gd name="T14" fmla="*/ 301 w 308"/>
                  <a:gd name="T15" fmla="*/ 91 h 992"/>
                  <a:gd name="T16" fmla="*/ 306 w 308"/>
                  <a:gd name="T17" fmla="*/ 119 h 992"/>
                  <a:gd name="T18" fmla="*/ 308 w 308"/>
                  <a:gd name="T19" fmla="*/ 150 h 992"/>
                  <a:gd name="T20" fmla="*/ 308 w 308"/>
                  <a:gd name="T21" fmla="*/ 375 h 992"/>
                  <a:gd name="T22" fmla="*/ 307 w 308"/>
                  <a:gd name="T23" fmla="*/ 405 h 992"/>
                  <a:gd name="T24" fmla="*/ 304 w 308"/>
                  <a:gd name="T25" fmla="*/ 435 h 992"/>
                  <a:gd name="T26" fmla="*/ 301 w 308"/>
                  <a:gd name="T27" fmla="*/ 467 h 992"/>
                  <a:gd name="T28" fmla="*/ 240 w 308"/>
                  <a:gd name="T29" fmla="*/ 920 h 992"/>
                  <a:gd name="T30" fmla="*/ 236 w 308"/>
                  <a:gd name="T31" fmla="*/ 942 h 992"/>
                  <a:gd name="T32" fmla="*/ 228 w 308"/>
                  <a:gd name="T33" fmla="*/ 960 h 992"/>
                  <a:gd name="T34" fmla="*/ 219 w 308"/>
                  <a:gd name="T35" fmla="*/ 972 h 992"/>
                  <a:gd name="T36" fmla="*/ 206 w 308"/>
                  <a:gd name="T37" fmla="*/ 982 h 992"/>
                  <a:gd name="T38" fmla="*/ 192 w 308"/>
                  <a:gd name="T39" fmla="*/ 988 h 992"/>
                  <a:gd name="T40" fmla="*/ 174 w 308"/>
                  <a:gd name="T41" fmla="*/ 991 h 992"/>
                  <a:gd name="T42" fmla="*/ 154 w 308"/>
                  <a:gd name="T43" fmla="*/ 992 h 992"/>
                  <a:gd name="T44" fmla="*/ 134 w 308"/>
                  <a:gd name="T45" fmla="*/ 991 h 992"/>
                  <a:gd name="T46" fmla="*/ 116 w 308"/>
                  <a:gd name="T47" fmla="*/ 988 h 992"/>
                  <a:gd name="T48" fmla="*/ 102 w 308"/>
                  <a:gd name="T49" fmla="*/ 982 h 992"/>
                  <a:gd name="T50" fmla="*/ 89 w 308"/>
                  <a:gd name="T51" fmla="*/ 972 h 992"/>
                  <a:gd name="T52" fmla="*/ 79 w 308"/>
                  <a:gd name="T53" fmla="*/ 960 h 992"/>
                  <a:gd name="T54" fmla="*/ 72 w 308"/>
                  <a:gd name="T55" fmla="*/ 942 h 992"/>
                  <a:gd name="T56" fmla="*/ 68 w 308"/>
                  <a:gd name="T57" fmla="*/ 920 h 992"/>
                  <a:gd name="T58" fmla="*/ 7 w 308"/>
                  <a:gd name="T59" fmla="*/ 467 h 992"/>
                  <a:gd name="T60" fmla="*/ 4 w 308"/>
                  <a:gd name="T61" fmla="*/ 435 h 992"/>
                  <a:gd name="T62" fmla="*/ 1 w 308"/>
                  <a:gd name="T63" fmla="*/ 405 h 992"/>
                  <a:gd name="T64" fmla="*/ 0 w 308"/>
                  <a:gd name="T65" fmla="*/ 375 h 992"/>
                  <a:gd name="T66" fmla="*/ 0 w 308"/>
                  <a:gd name="T67" fmla="*/ 150 h 992"/>
                  <a:gd name="T68" fmla="*/ 2 w 308"/>
                  <a:gd name="T69" fmla="*/ 119 h 992"/>
                  <a:gd name="T70" fmla="*/ 7 w 308"/>
                  <a:gd name="T71" fmla="*/ 91 h 992"/>
                  <a:gd name="T72" fmla="*/ 18 w 308"/>
                  <a:gd name="T73" fmla="*/ 67 h 992"/>
                  <a:gd name="T74" fmla="*/ 31 w 308"/>
                  <a:gd name="T75" fmla="*/ 47 h 992"/>
                  <a:gd name="T76" fmla="*/ 49 w 308"/>
                  <a:gd name="T77" fmla="*/ 30 h 992"/>
                  <a:gd name="T78" fmla="*/ 70 w 308"/>
                  <a:gd name="T79" fmla="*/ 17 h 992"/>
                  <a:gd name="T80" fmla="*/ 95 w 308"/>
                  <a:gd name="T81" fmla="*/ 7 h 992"/>
                  <a:gd name="T82" fmla="*/ 122 w 308"/>
                  <a:gd name="T83" fmla="*/ 2 h 992"/>
                  <a:gd name="T84" fmla="*/ 154 w 308"/>
                  <a:gd name="T85" fmla="*/ 0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8" h="992">
                    <a:moveTo>
                      <a:pt x="154" y="0"/>
                    </a:moveTo>
                    <a:lnTo>
                      <a:pt x="185" y="2"/>
                    </a:lnTo>
                    <a:lnTo>
                      <a:pt x="213" y="7"/>
                    </a:lnTo>
                    <a:lnTo>
                      <a:pt x="238" y="17"/>
                    </a:lnTo>
                    <a:lnTo>
                      <a:pt x="259" y="30"/>
                    </a:lnTo>
                    <a:lnTo>
                      <a:pt x="277" y="47"/>
                    </a:lnTo>
                    <a:lnTo>
                      <a:pt x="290" y="67"/>
                    </a:lnTo>
                    <a:lnTo>
                      <a:pt x="301" y="91"/>
                    </a:lnTo>
                    <a:lnTo>
                      <a:pt x="306" y="119"/>
                    </a:lnTo>
                    <a:lnTo>
                      <a:pt x="308" y="150"/>
                    </a:lnTo>
                    <a:lnTo>
                      <a:pt x="308" y="375"/>
                    </a:lnTo>
                    <a:lnTo>
                      <a:pt x="307" y="405"/>
                    </a:lnTo>
                    <a:lnTo>
                      <a:pt x="304" y="435"/>
                    </a:lnTo>
                    <a:lnTo>
                      <a:pt x="301" y="467"/>
                    </a:lnTo>
                    <a:lnTo>
                      <a:pt x="240" y="920"/>
                    </a:lnTo>
                    <a:lnTo>
                      <a:pt x="236" y="942"/>
                    </a:lnTo>
                    <a:lnTo>
                      <a:pt x="228" y="960"/>
                    </a:lnTo>
                    <a:lnTo>
                      <a:pt x="219" y="972"/>
                    </a:lnTo>
                    <a:lnTo>
                      <a:pt x="206" y="982"/>
                    </a:lnTo>
                    <a:lnTo>
                      <a:pt x="192" y="988"/>
                    </a:lnTo>
                    <a:lnTo>
                      <a:pt x="174" y="991"/>
                    </a:lnTo>
                    <a:lnTo>
                      <a:pt x="154" y="992"/>
                    </a:lnTo>
                    <a:lnTo>
                      <a:pt x="134" y="991"/>
                    </a:lnTo>
                    <a:lnTo>
                      <a:pt x="116" y="988"/>
                    </a:lnTo>
                    <a:lnTo>
                      <a:pt x="102" y="982"/>
                    </a:lnTo>
                    <a:lnTo>
                      <a:pt x="89" y="972"/>
                    </a:lnTo>
                    <a:lnTo>
                      <a:pt x="79" y="960"/>
                    </a:lnTo>
                    <a:lnTo>
                      <a:pt x="72" y="942"/>
                    </a:lnTo>
                    <a:lnTo>
                      <a:pt x="68" y="920"/>
                    </a:lnTo>
                    <a:lnTo>
                      <a:pt x="7" y="467"/>
                    </a:lnTo>
                    <a:lnTo>
                      <a:pt x="4" y="435"/>
                    </a:lnTo>
                    <a:lnTo>
                      <a:pt x="1" y="405"/>
                    </a:lnTo>
                    <a:lnTo>
                      <a:pt x="0" y="375"/>
                    </a:lnTo>
                    <a:lnTo>
                      <a:pt x="0" y="150"/>
                    </a:lnTo>
                    <a:lnTo>
                      <a:pt x="2" y="119"/>
                    </a:lnTo>
                    <a:lnTo>
                      <a:pt x="7" y="91"/>
                    </a:lnTo>
                    <a:lnTo>
                      <a:pt x="18" y="67"/>
                    </a:lnTo>
                    <a:lnTo>
                      <a:pt x="31" y="47"/>
                    </a:lnTo>
                    <a:lnTo>
                      <a:pt x="49" y="30"/>
                    </a:lnTo>
                    <a:lnTo>
                      <a:pt x="70" y="17"/>
                    </a:lnTo>
                    <a:lnTo>
                      <a:pt x="95" y="7"/>
                    </a:lnTo>
                    <a:lnTo>
                      <a:pt x="122" y="2"/>
                    </a:lnTo>
                    <a:lnTo>
                      <a:pt x="154" y="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vert="horz" wrap="square" lIns="91416" tIns="45708" rIns="91416" bIns="45708" numCol="1" anchor="t" anchorCtr="0" compatLnSpc="1">
                <a:prstTxWarp prst="textNoShape">
                  <a:avLst/>
                </a:prstTxWarp>
              </a:bodyPr>
              <a:lstStyle/>
              <a:p>
                <a:pPr marL="0" marR="0" lvl="0" indent="0" algn="l"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4" name="Freeform 170"/>
              <p:cNvSpPr>
                <a:spLocks/>
              </p:cNvSpPr>
              <p:nvPr/>
            </p:nvSpPr>
            <p:spPr bwMode="auto">
              <a:xfrm>
                <a:off x="1116013" y="3087688"/>
                <a:ext cx="103188" cy="101600"/>
              </a:xfrm>
              <a:custGeom>
                <a:avLst/>
                <a:gdLst>
                  <a:gd name="T0" fmla="*/ 161 w 321"/>
                  <a:gd name="T1" fmla="*/ 0 h 319"/>
                  <a:gd name="T2" fmla="*/ 193 w 321"/>
                  <a:gd name="T3" fmla="*/ 4 h 319"/>
                  <a:gd name="T4" fmla="*/ 223 w 321"/>
                  <a:gd name="T5" fmla="*/ 14 h 319"/>
                  <a:gd name="T6" fmla="*/ 250 w 321"/>
                  <a:gd name="T7" fmla="*/ 28 h 319"/>
                  <a:gd name="T8" fmla="*/ 274 w 321"/>
                  <a:gd name="T9" fmla="*/ 47 h 319"/>
                  <a:gd name="T10" fmla="*/ 294 w 321"/>
                  <a:gd name="T11" fmla="*/ 71 h 319"/>
                  <a:gd name="T12" fmla="*/ 309 w 321"/>
                  <a:gd name="T13" fmla="*/ 98 h 319"/>
                  <a:gd name="T14" fmla="*/ 318 w 321"/>
                  <a:gd name="T15" fmla="*/ 128 h 319"/>
                  <a:gd name="T16" fmla="*/ 321 w 321"/>
                  <a:gd name="T17" fmla="*/ 159 h 319"/>
                  <a:gd name="T18" fmla="*/ 318 w 321"/>
                  <a:gd name="T19" fmla="*/ 192 h 319"/>
                  <a:gd name="T20" fmla="*/ 309 w 321"/>
                  <a:gd name="T21" fmla="*/ 222 h 319"/>
                  <a:gd name="T22" fmla="*/ 294 w 321"/>
                  <a:gd name="T23" fmla="*/ 249 h 319"/>
                  <a:gd name="T24" fmla="*/ 274 w 321"/>
                  <a:gd name="T25" fmla="*/ 272 h 319"/>
                  <a:gd name="T26" fmla="*/ 250 w 321"/>
                  <a:gd name="T27" fmla="*/ 292 h 319"/>
                  <a:gd name="T28" fmla="*/ 223 w 321"/>
                  <a:gd name="T29" fmla="*/ 306 h 319"/>
                  <a:gd name="T30" fmla="*/ 193 w 321"/>
                  <a:gd name="T31" fmla="*/ 316 h 319"/>
                  <a:gd name="T32" fmla="*/ 161 w 321"/>
                  <a:gd name="T33" fmla="*/ 319 h 319"/>
                  <a:gd name="T34" fmla="*/ 128 w 321"/>
                  <a:gd name="T35" fmla="*/ 316 h 319"/>
                  <a:gd name="T36" fmla="*/ 99 w 321"/>
                  <a:gd name="T37" fmla="*/ 306 h 319"/>
                  <a:gd name="T38" fmla="*/ 72 w 321"/>
                  <a:gd name="T39" fmla="*/ 292 h 319"/>
                  <a:gd name="T40" fmla="*/ 48 w 321"/>
                  <a:gd name="T41" fmla="*/ 272 h 319"/>
                  <a:gd name="T42" fmla="*/ 28 w 321"/>
                  <a:gd name="T43" fmla="*/ 249 h 319"/>
                  <a:gd name="T44" fmla="*/ 13 w 321"/>
                  <a:gd name="T45" fmla="*/ 222 h 319"/>
                  <a:gd name="T46" fmla="*/ 4 w 321"/>
                  <a:gd name="T47" fmla="*/ 192 h 319"/>
                  <a:gd name="T48" fmla="*/ 0 w 321"/>
                  <a:gd name="T49" fmla="*/ 159 h 319"/>
                  <a:gd name="T50" fmla="*/ 4 w 321"/>
                  <a:gd name="T51" fmla="*/ 128 h 319"/>
                  <a:gd name="T52" fmla="*/ 13 w 321"/>
                  <a:gd name="T53" fmla="*/ 98 h 319"/>
                  <a:gd name="T54" fmla="*/ 28 w 321"/>
                  <a:gd name="T55" fmla="*/ 71 h 319"/>
                  <a:gd name="T56" fmla="*/ 48 w 321"/>
                  <a:gd name="T57" fmla="*/ 47 h 319"/>
                  <a:gd name="T58" fmla="*/ 72 w 321"/>
                  <a:gd name="T59" fmla="*/ 28 h 319"/>
                  <a:gd name="T60" fmla="*/ 99 w 321"/>
                  <a:gd name="T61" fmla="*/ 14 h 319"/>
                  <a:gd name="T62" fmla="*/ 128 w 321"/>
                  <a:gd name="T63" fmla="*/ 4 h 319"/>
                  <a:gd name="T64" fmla="*/ 161 w 321"/>
                  <a:gd name="T65"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1" h="319">
                    <a:moveTo>
                      <a:pt x="161" y="0"/>
                    </a:moveTo>
                    <a:lnTo>
                      <a:pt x="193" y="4"/>
                    </a:lnTo>
                    <a:lnTo>
                      <a:pt x="223" y="14"/>
                    </a:lnTo>
                    <a:lnTo>
                      <a:pt x="250" y="28"/>
                    </a:lnTo>
                    <a:lnTo>
                      <a:pt x="274" y="47"/>
                    </a:lnTo>
                    <a:lnTo>
                      <a:pt x="294" y="71"/>
                    </a:lnTo>
                    <a:lnTo>
                      <a:pt x="309" y="98"/>
                    </a:lnTo>
                    <a:lnTo>
                      <a:pt x="318" y="128"/>
                    </a:lnTo>
                    <a:lnTo>
                      <a:pt x="321" y="159"/>
                    </a:lnTo>
                    <a:lnTo>
                      <a:pt x="318" y="192"/>
                    </a:lnTo>
                    <a:lnTo>
                      <a:pt x="309" y="222"/>
                    </a:lnTo>
                    <a:lnTo>
                      <a:pt x="294" y="249"/>
                    </a:lnTo>
                    <a:lnTo>
                      <a:pt x="274" y="272"/>
                    </a:lnTo>
                    <a:lnTo>
                      <a:pt x="250" y="292"/>
                    </a:lnTo>
                    <a:lnTo>
                      <a:pt x="223" y="306"/>
                    </a:lnTo>
                    <a:lnTo>
                      <a:pt x="193" y="316"/>
                    </a:lnTo>
                    <a:lnTo>
                      <a:pt x="161" y="319"/>
                    </a:lnTo>
                    <a:lnTo>
                      <a:pt x="128" y="316"/>
                    </a:lnTo>
                    <a:lnTo>
                      <a:pt x="99" y="306"/>
                    </a:lnTo>
                    <a:lnTo>
                      <a:pt x="72" y="292"/>
                    </a:lnTo>
                    <a:lnTo>
                      <a:pt x="48" y="272"/>
                    </a:lnTo>
                    <a:lnTo>
                      <a:pt x="28" y="249"/>
                    </a:lnTo>
                    <a:lnTo>
                      <a:pt x="13" y="222"/>
                    </a:lnTo>
                    <a:lnTo>
                      <a:pt x="4" y="192"/>
                    </a:lnTo>
                    <a:lnTo>
                      <a:pt x="0" y="159"/>
                    </a:lnTo>
                    <a:lnTo>
                      <a:pt x="4" y="128"/>
                    </a:lnTo>
                    <a:lnTo>
                      <a:pt x="13" y="98"/>
                    </a:lnTo>
                    <a:lnTo>
                      <a:pt x="28" y="71"/>
                    </a:lnTo>
                    <a:lnTo>
                      <a:pt x="48" y="47"/>
                    </a:lnTo>
                    <a:lnTo>
                      <a:pt x="72" y="28"/>
                    </a:lnTo>
                    <a:lnTo>
                      <a:pt x="99" y="14"/>
                    </a:lnTo>
                    <a:lnTo>
                      <a:pt x="128" y="4"/>
                    </a:lnTo>
                    <a:lnTo>
                      <a:pt x="161" y="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vert="horz" wrap="square" lIns="91416" tIns="45708" rIns="91416" bIns="45708" numCol="1" anchor="t" anchorCtr="0" compatLnSpc="1">
                <a:prstTxWarp prst="textNoShape">
                  <a:avLst/>
                </a:prstTxWarp>
              </a:bodyPr>
              <a:lstStyle/>
              <a:p>
                <a:pPr marL="0" marR="0" lvl="0" indent="0" algn="l"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sp>
        <p:nvSpPr>
          <p:cNvPr id="86" name="Title 1">
            <a:extLst>
              <a:ext uri="{FF2B5EF4-FFF2-40B4-BE49-F238E27FC236}">
                <a16:creationId xmlns:a16="http://schemas.microsoft.com/office/drawing/2014/main" id="{09E10C35-50AD-4A5D-5678-FBB154FBA175}"/>
              </a:ext>
            </a:extLst>
          </p:cNvPr>
          <p:cNvSpPr txBox="1">
            <a:spLocks/>
          </p:cNvSpPr>
          <p:nvPr/>
        </p:nvSpPr>
        <p:spPr>
          <a:xfrm>
            <a:off x="1588" y="-66315"/>
            <a:ext cx="12188825" cy="89784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ormAutofit/>
          </a:bodyPr>
          <a:lstStyle>
            <a:lvl1pPr algn="l" defTabSz="1218987" rtl="0" eaLnBrk="1" latinLnBrk="0" hangingPunct="1">
              <a:spcBef>
                <a:spcPct val="0"/>
              </a:spcBef>
              <a:buNone/>
              <a:defRPr sz="3600" kern="1200">
                <a:solidFill>
                  <a:schemeClr val="tx1">
                    <a:lumMod val="75000"/>
                    <a:lumOff val="25000"/>
                  </a:schemeClr>
                </a:solidFill>
                <a:latin typeface="+mj-lt"/>
                <a:ea typeface="+mj-ea"/>
                <a:cs typeface="Arial" panose="020B0604020202020204" pitchFamily="34" charset="0"/>
              </a:defRPr>
            </a:lvl1pPr>
          </a:lstStyle>
          <a:p>
            <a:pPr marL="0" marR="0" lvl="0" indent="0" algn="ctr" defTabSz="1218621" rtl="0" eaLnBrk="1" fontAlgn="auto" latinLnBrk="0" hangingPunct="1">
              <a:lnSpc>
                <a:spcPct val="100000"/>
              </a:lnSpc>
              <a:spcBef>
                <a:spcPct val="0"/>
              </a:spcBef>
              <a:spcAft>
                <a:spcPts val="0"/>
              </a:spcAft>
              <a:buClrTx/>
              <a:buSzTx/>
              <a:buFontTx/>
              <a:buNone/>
              <a:tabLst/>
              <a:defRPr/>
            </a:pPr>
            <a:r>
              <a:rPr kumimoji="0" lang="vi-VN" sz="5198"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Times New Roman" panose="02020603050405020304" pitchFamily="18" charset="0"/>
                <a:cs typeface="Arial" panose="020B0604020202020204" pitchFamily="34" charset="0"/>
              </a:rPr>
              <a:t>Quy trình thiết kế chủ đề STEM</a:t>
            </a:r>
            <a:endParaRPr kumimoji="0" lang="en-GB" sz="5198"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a:ea typeface="+mj-ea"/>
              <a:cs typeface="Arial" panose="020B0604020202020204" pitchFamily="34" charset="0"/>
            </a:endParaRPr>
          </a:p>
        </p:txBody>
      </p:sp>
      <p:sp>
        <p:nvSpPr>
          <p:cNvPr id="27" name="Rectangle 26"/>
          <p:cNvSpPr/>
          <p:nvPr/>
        </p:nvSpPr>
        <p:spPr>
          <a:xfrm>
            <a:off x="-475414" y="828625"/>
            <a:ext cx="755581" cy="6856214"/>
          </a:xfrm>
          <a:prstGeom prst="rect">
            <a:avLst/>
          </a:prstGeom>
          <a:solidFill>
            <a:schemeClr val="accent4"/>
          </a:solidFill>
          <a:ln>
            <a:noFill/>
          </a:ln>
          <a:effectLst>
            <a:outerShdw blurRad="254000" dist="38100" sx="106000" sy="106000" algn="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4895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3">
            <a:extLst>
              <a:ext uri="{FF2B5EF4-FFF2-40B4-BE49-F238E27FC236}">
                <a16:creationId xmlns:a16="http://schemas.microsoft.com/office/drawing/2014/main" id="{CAAB1B59-F276-FD22-B097-869CE508B1E4}"/>
              </a:ext>
            </a:extLst>
          </p:cNvPr>
          <p:cNvSpPr>
            <a:spLocks noGrp="1"/>
          </p:cNvSpPr>
          <p:nvPr>
            <p:ph type="title"/>
          </p:nvPr>
        </p:nvSpPr>
        <p:spPr>
          <a:xfrm>
            <a:off x="230124" y="516871"/>
            <a:ext cx="11731752" cy="630936"/>
          </a:xfrm>
        </p:spPr>
        <p:txBody>
          <a:bodyPr/>
          <a:lstStyle/>
          <a:p>
            <a:r>
              <a:rPr lang="en-US"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QUI TRÌNH 1</a:t>
            </a:r>
          </a:p>
        </p:txBody>
      </p:sp>
      <p:grpSp>
        <p:nvGrpSpPr>
          <p:cNvPr id="4" name="Group 3">
            <a:extLst>
              <a:ext uri="{FF2B5EF4-FFF2-40B4-BE49-F238E27FC236}">
                <a16:creationId xmlns:a16="http://schemas.microsoft.com/office/drawing/2014/main" id="{7B9CEF4F-9AE4-A3C8-3067-A43BF9294D11}"/>
              </a:ext>
            </a:extLst>
          </p:cNvPr>
          <p:cNvGrpSpPr/>
          <p:nvPr/>
        </p:nvGrpSpPr>
        <p:grpSpPr>
          <a:xfrm>
            <a:off x="278112" y="1670353"/>
            <a:ext cx="2651082" cy="1590649"/>
            <a:chOff x="651" y="588467"/>
            <a:chExt cx="2651082" cy="1590649"/>
          </a:xfrm>
        </p:grpSpPr>
        <p:sp>
          <p:nvSpPr>
            <p:cNvPr id="5" name="Rectangle: Rounded Corners 4">
              <a:extLst>
                <a:ext uri="{FF2B5EF4-FFF2-40B4-BE49-F238E27FC236}">
                  <a16:creationId xmlns:a16="http://schemas.microsoft.com/office/drawing/2014/main" id="{8E6BDC14-091C-5E27-A419-686B0A3E5379}"/>
                </a:ext>
              </a:extLst>
            </p:cNvPr>
            <p:cNvSpPr/>
            <p:nvPr/>
          </p:nvSpPr>
          <p:spPr>
            <a:xfrm>
              <a:off x="651" y="588467"/>
              <a:ext cx="2651082" cy="1590649"/>
            </a:xfrm>
            <a:prstGeom prst="roundRect">
              <a:avLst>
                <a:gd name="adj" fmla="val 10000"/>
              </a:avLst>
            </a:prstGeom>
          </p:spPr>
          <p:style>
            <a:lnRef idx="2">
              <a:schemeClr val="accent5">
                <a:shade val="50000"/>
              </a:schemeClr>
            </a:lnRef>
            <a:fillRef idx="1">
              <a:schemeClr val="accent5"/>
            </a:fillRef>
            <a:effectRef idx="0">
              <a:schemeClr val="accent5"/>
            </a:effectRef>
            <a:fontRef idx="minor">
              <a:schemeClr val="lt1"/>
            </a:fontRef>
          </p:style>
          <p:txBody>
            <a:bodyPr/>
            <a:lstStyle/>
            <a:p>
              <a:endParaRPr lang="vi-VN"/>
            </a:p>
          </p:txBody>
        </p:sp>
        <p:sp>
          <p:nvSpPr>
            <p:cNvPr id="6" name="Rectangle: Rounded Corners 4">
              <a:extLst>
                <a:ext uri="{FF2B5EF4-FFF2-40B4-BE49-F238E27FC236}">
                  <a16:creationId xmlns:a16="http://schemas.microsoft.com/office/drawing/2014/main" id="{8163404C-BCBE-E8E7-7D68-16DB55CF2FB9}"/>
                </a:ext>
              </a:extLst>
            </p:cNvPr>
            <p:cNvSpPr txBox="1"/>
            <p:nvPr/>
          </p:nvSpPr>
          <p:spPr>
            <a:xfrm>
              <a:off x="47240" y="635056"/>
              <a:ext cx="2557904" cy="14974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marL="0" marR="0" lvl="0" indent="0" algn="ctr" defTabSz="1600200" rtl="0" eaLnBrk="1" fontAlgn="auto" latinLnBrk="0" hangingPunct="1">
                <a:lnSpc>
                  <a:spcPct val="90000"/>
                </a:lnSpc>
                <a:spcBef>
                  <a:spcPct val="0"/>
                </a:spcBef>
                <a:spcAft>
                  <a:spcPct val="3500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YCCĐ</a:t>
              </a:r>
              <a:br>
                <a:rPr kumimoji="0" lang="en-US"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br>
              <a:r>
                <a:rPr kumimoji="0" lang="en-U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(C</a:t>
              </a:r>
              <a:r>
                <a:rPr kumimoji="0" lang="vi-VN"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hương trình</a:t>
              </a:r>
              <a:r>
                <a:rPr kumimoji="0" lang="en-U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a:t>
              </a:r>
            </a:p>
          </p:txBody>
        </p:sp>
      </p:grpSp>
      <p:grpSp>
        <p:nvGrpSpPr>
          <p:cNvPr id="11" name="Group 10">
            <a:extLst>
              <a:ext uri="{FF2B5EF4-FFF2-40B4-BE49-F238E27FC236}">
                <a16:creationId xmlns:a16="http://schemas.microsoft.com/office/drawing/2014/main" id="{5FAB644D-7B00-8277-1E24-56162DDFC287}"/>
              </a:ext>
            </a:extLst>
          </p:cNvPr>
          <p:cNvGrpSpPr/>
          <p:nvPr/>
        </p:nvGrpSpPr>
        <p:grpSpPr>
          <a:xfrm>
            <a:off x="3607808" y="1695167"/>
            <a:ext cx="2651082" cy="1590649"/>
            <a:chOff x="3712166" y="588467"/>
            <a:chExt cx="2651082" cy="1590649"/>
          </a:xfrm>
          <a:solidFill>
            <a:schemeClr val="accent2">
              <a:lumMod val="40000"/>
              <a:lumOff val="60000"/>
            </a:schemeClr>
          </a:solidFill>
        </p:grpSpPr>
        <p:sp>
          <p:nvSpPr>
            <p:cNvPr id="27" name="Rectangle: Rounded Corners 26">
              <a:extLst>
                <a:ext uri="{FF2B5EF4-FFF2-40B4-BE49-F238E27FC236}">
                  <a16:creationId xmlns:a16="http://schemas.microsoft.com/office/drawing/2014/main" id="{6BFEB5F7-0B6D-3C95-2621-4E0844FCF410}"/>
                </a:ext>
              </a:extLst>
            </p:cNvPr>
            <p:cNvSpPr/>
            <p:nvPr/>
          </p:nvSpPr>
          <p:spPr>
            <a:xfrm>
              <a:off x="3712166" y="588467"/>
              <a:ext cx="2651082" cy="1590649"/>
            </a:xfrm>
            <a:prstGeom prst="roundRect">
              <a:avLst>
                <a:gd name="adj" fmla="val 10000"/>
              </a:avLst>
            </a:prstGeom>
            <a:grpFill/>
            <a:ln/>
          </p:spPr>
          <p:style>
            <a:lnRef idx="0">
              <a:schemeClr val="accent1"/>
            </a:lnRef>
            <a:fillRef idx="3">
              <a:schemeClr val="accent1"/>
            </a:fillRef>
            <a:effectRef idx="3">
              <a:schemeClr val="accent1"/>
            </a:effectRef>
            <a:fontRef idx="minor">
              <a:schemeClr val="lt1"/>
            </a:fontRef>
          </p:style>
          <p:txBody>
            <a:bodyPr/>
            <a:lstStyle/>
            <a:p>
              <a:endParaRPr lang="vi-VN"/>
            </a:p>
          </p:txBody>
        </p:sp>
        <p:sp>
          <p:nvSpPr>
            <p:cNvPr id="28" name="Rectangle: Rounded Corners 4">
              <a:extLst>
                <a:ext uri="{FF2B5EF4-FFF2-40B4-BE49-F238E27FC236}">
                  <a16:creationId xmlns:a16="http://schemas.microsoft.com/office/drawing/2014/main" id="{1419DD29-BB3E-1776-868E-DEE099631BE0}"/>
                </a:ext>
              </a:extLst>
            </p:cNvPr>
            <p:cNvSpPr txBox="1"/>
            <p:nvPr/>
          </p:nvSpPr>
          <p:spPr>
            <a:xfrm>
              <a:off x="3758755" y="635056"/>
              <a:ext cx="2557904" cy="1497471"/>
            </a:xfrm>
            <a:prstGeom prst="rect">
              <a:avLst/>
            </a:prstGeom>
            <a:grpFill/>
          </p:spPr>
          <p:style>
            <a:lnRef idx="0">
              <a:schemeClr val="accent1"/>
            </a:lnRef>
            <a:fillRef idx="3">
              <a:schemeClr val="accent1"/>
            </a:fillRef>
            <a:effectRef idx="3">
              <a:schemeClr val="accent1"/>
            </a:effectRef>
            <a:fontRef idx="minor">
              <a:schemeClr val="lt1"/>
            </a:fontRef>
          </p:style>
          <p:txBody>
            <a:bodyPr spcFirstLastPara="0" vert="horz" wrap="square" lIns="121920" tIns="121920" rIns="121920" bIns="121920"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en-US" sz="28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Kiến</a:t>
              </a:r>
              <a:r>
                <a:rPr kumimoji="0" lang="en-US" sz="2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thức</a:t>
              </a:r>
              <a:r>
                <a:rPr kumimoji="0" lang="en-US" sz="2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br>
                <a:rPr kumimoji="0" lang="en-US" sz="2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br>
              <a:r>
                <a:rPr kumimoji="0" lang="en-US" sz="2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a:t>
              </a:r>
              <a:r>
                <a:rPr kumimoji="0" lang="en-US" sz="28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và</a:t>
              </a:r>
              <a:r>
                <a:rPr kumimoji="0" lang="en-US" sz="2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kĩ</a:t>
              </a:r>
              <a:r>
                <a:rPr kumimoji="0" lang="en-US" sz="2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năng</a:t>
              </a:r>
              <a:r>
                <a:rPr kumimoji="0" lang="en-US" sz="2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a:t>
              </a:r>
            </a:p>
          </p:txBody>
        </p:sp>
      </p:grpSp>
      <p:grpSp>
        <p:nvGrpSpPr>
          <p:cNvPr id="13" name="Group 12">
            <a:extLst>
              <a:ext uri="{FF2B5EF4-FFF2-40B4-BE49-F238E27FC236}">
                <a16:creationId xmlns:a16="http://schemas.microsoft.com/office/drawing/2014/main" id="{A12572CA-83A5-70A0-5D02-9379D2F4EBD2}"/>
              </a:ext>
            </a:extLst>
          </p:cNvPr>
          <p:cNvGrpSpPr/>
          <p:nvPr/>
        </p:nvGrpSpPr>
        <p:grpSpPr>
          <a:xfrm>
            <a:off x="7303627" y="1702009"/>
            <a:ext cx="3644814" cy="1590649"/>
            <a:chOff x="7423681" y="588467"/>
            <a:chExt cx="3644814" cy="1590649"/>
          </a:xfrm>
          <a:solidFill>
            <a:schemeClr val="accent2">
              <a:lumMod val="40000"/>
              <a:lumOff val="60000"/>
            </a:schemeClr>
          </a:solidFill>
        </p:grpSpPr>
        <p:sp>
          <p:nvSpPr>
            <p:cNvPr id="23" name="Rectangle: Rounded Corners 22">
              <a:extLst>
                <a:ext uri="{FF2B5EF4-FFF2-40B4-BE49-F238E27FC236}">
                  <a16:creationId xmlns:a16="http://schemas.microsoft.com/office/drawing/2014/main" id="{26A89FC9-21AC-72C2-3B5D-50826228F305}"/>
                </a:ext>
              </a:extLst>
            </p:cNvPr>
            <p:cNvSpPr/>
            <p:nvPr/>
          </p:nvSpPr>
          <p:spPr>
            <a:xfrm>
              <a:off x="7423681" y="588467"/>
              <a:ext cx="3644814" cy="1590649"/>
            </a:xfrm>
            <a:prstGeom prst="roundRect">
              <a:avLst>
                <a:gd name="adj" fmla="val 10000"/>
              </a:avLst>
            </a:prstGeom>
            <a:grpFill/>
          </p:spPr>
          <p:style>
            <a:lnRef idx="0">
              <a:schemeClr val="accent1"/>
            </a:lnRef>
            <a:fillRef idx="3">
              <a:schemeClr val="accent1"/>
            </a:fillRef>
            <a:effectRef idx="3">
              <a:schemeClr val="accent1"/>
            </a:effectRef>
            <a:fontRef idx="minor">
              <a:schemeClr val="lt1"/>
            </a:fontRef>
          </p:style>
          <p:txBody>
            <a:bodyPr/>
            <a:lstStyle/>
            <a:p>
              <a:endParaRPr lang="vi-VN"/>
            </a:p>
          </p:txBody>
        </p:sp>
        <p:sp>
          <p:nvSpPr>
            <p:cNvPr id="24" name="Rectangle: Rounded Corners 8">
              <a:extLst>
                <a:ext uri="{FF2B5EF4-FFF2-40B4-BE49-F238E27FC236}">
                  <a16:creationId xmlns:a16="http://schemas.microsoft.com/office/drawing/2014/main" id="{B0DECA8A-B2C7-E4ED-FD51-5952C58124D2}"/>
                </a:ext>
              </a:extLst>
            </p:cNvPr>
            <p:cNvSpPr txBox="1"/>
            <p:nvPr/>
          </p:nvSpPr>
          <p:spPr>
            <a:xfrm>
              <a:off x="7470270" y="635056"/>
              <a:ext cx="3551636" cy="1497471"/>
            </a:xfrm>
            <a:prstGeom prst="rect">
              <a:avLst/>
            </a:prstGeom>
            <a:grpFill/>
          </p:spPr>
          <p:style>
            <a:lnRef idx="0">
              <a:schemeClr val="accent1"/>
            </a:lnRef>
            <a:fillRef idx="3">
              <a:schemeClr val="accent1"/>
            </a:fillRef>
            <a:effectRef idx="3">
              <a:schemeClr val="accent1"/>
            </a:effectRef>
            <a:fontRef idx="minor">
              <a:schemeClr val="lt1"/>
            </a:fontRef>
          </p:style>
          <p:txBody>
            <a:bodyPr spcFirstLastPara="0" vert="horz" wrap="square" lIns="106680" tIns="106680" rIns="106680" bIns="106680" numCol="1" spcCol="1270" anchor="ctr"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en-US" sz="28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Ứng</a:t>
              </a:r>
              <a:r>
                <a:rPr kumimoji="0" lang="en-US" sz="2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dụng</a:t>
              </a:r>
              <a:r>
                <a:rPr kumimoji="0" lang="en-US" sz="2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br>
                <a:rPr kumimoji="0" lang="en-US" sz="25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br>
              <a:r>
                <a:rPr kumimoji="0" lang="en-US" sz="2500" b="1" i="0" u="none" strike="noStrike" kern="1200" cap="none" spc="0" normalizeH="0" baseline="0" noProof="0" dirty="0" err="1">
                  <a:ln>
                    <a:noFill/>
                  </a:ln>
                  <a:solidFill>
                    <a:srgbClr val="172DA6">
                      <a:lumMod val="75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thực</a:t>
              </a:r>
              <a:r>
                <a:rPr kumimoji="0" lang="en-US" sz="2500" b="1" i="0" u="none" strike="noStrike" kern="1200" cap="none" spc="0" normalizeH="0" baseline="0" noProof="0" dirty="0">
                  <a:ln>
                    <a:noFill/>
                  </a:ln>
                  <a:solidFill>
                    <a:srgbClr val="172DA6">
                      <a:lumMod val="75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500" b="1" i="0" u="none" strike="noStrike" kern="1200" cap="none" spc="0" normalizeH="0" baseline="0" noProof="0" dirty="0" err="1">
                  <a:ln>
                    <a:noFill/>
                  </a:ln>
                  <a:solidFill>
                    <a:srgbClr val="172DA6">
                      <a:lumMod val="75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tiễn</a:t>
              </a:r>
              <a:r>
                <a:rPr kumimoji="0" lang="en-US" sz="2500" b="1" i="0" u="none" strike="noStrike" kern="1200" cap="none" spc="0" normalizeH="0" baseline="0" noProof="0" dirty="0">
                  <a:ln>
                    <a:noFill/>
                  </a:ln>
                  <a:solidFill>
                    <a:srgbClr val="172DA6">
                      <a:lumMod val="75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a:t>
              </a:r>
              <a:r>
                <a:rPr kumimoji="0" lang="en-US" sz="2500" b="1" i="0" u="none" strike="noStrike" kern="1200" cap="none" spc="0" normalizeH="0" baseline="0" noProof="0" dirty="0" err="1">
                  <a:ln>
                    <a:noFill/>
                  </a:ln>
                  <a:solidFill>
                    <a:srgbClr val="172DA6">
                      <a:lumMod val="75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cơ</a:t>
              </a:r>
              <a:r>
                <a:rPr kumimoji="0" lang="en-US" sz="2500" b="1" i="0" u="none" strike="noStrike" kern="1200" cap="none" spc="0" normalizeH="0" baseline="0" noProof="0" dirty="0">
                  <a:ln>
                    <a:noFill/>
                  </a:ln>
                  <a:solidFill>
                    <a:srgbClr val="172DA6">
                      <a:lumMod val="75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500" b="1" i="0" u="none" strike="noStrike" kern="1200" cap="none" spc="0" normalizeH="0" baseline="0" noProof="0" dirty="0" err="1">
                  <a:ln>
                    <a:noFill/>
                  </a:ln>
                  <a:solidFill>
                    <a:srgbClr val="172DA6">
                      <a:lumMod val="75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hội</a:t>
              </a:r>
              <a:r>
                <a:rPr kumimoji="0" lang="en-US" sz="2500" b="1" i="0" u="none" strike="noStrike" kern="1200" cap="none" spc="0" normalizeH="0" baseline="0" noProof="0" dirty="0">
                  <a:ln>
                    <a:noFill/>
                  </a:ln>
                  <a:solidFill>
                    <a:srgbClr val="172DA6">
                      <a:lumMod val="75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br>
                <a:rPr kumimoji="0" lang="en-US" sz="2500" b="1" i="0" u="none" strike="noStrike" kern="1200" cap="none" spc="0" normalizeH="0" baseline="0" noProof="0" dirty="0">
                  <a:ln>
                    <a:noFill/>
                  </a:ln>
                  <a:solidFill>
                    <a:srgbClr val="172DA6">
                      <a:lumMod val="75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br>
              <a:r>
                <a:rPr kumimoji="0" lang="en-US" sz="2500" b="1" i="0" u="none" strike="noStrike" kern="1200" cap="none" spc="0" normalizeH="0" baseline="0" noProof="0" dirty="0" err="1">
                  <a:ln>
                    <a:noFill/>
                  </a:ln>
                  <a:solidFill>
                    <a:srgbClr val="172DA6">
                      <a:lumMod val="75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thực</a:t>
              </a:r>
              <a:r>
                <a:rPr kumimoji="0" lang="en-US" sz="2500" b="1" i="0" u="none" strike="noStrike" kern="1200" cap="none" spc="0" normalizeH="0" baseline="0" noProof="0" dirty="0">
                  <a:ln>
                    <a:noFill/>
                  </a:ln>
                  <a:solidFill>
                    <a:srgbClr val="172DA6">
                      <a:lumMod val="75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500" b="1" i="0" u="none" strike="noStrike" kern="1200" cap="none" spc="0" normalizeH="0" baseline="0" noProof="0" dirty="0" err="1">
                  <a:ln>
                    <a:noFill/>
                  </a:ln>
                  <a:solidFill>
                    <a:srgbClr val="172DA6">
                      <a:lumMod val="75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hành</a:t>
              </a:r>
              <a:r>
                <a:rPr kumimoji="0" lang="en-US" sz="2500" b="1" i="0" u="none" strike="noStrike" kern="1200" cap="none" spc="0" normalizeH="0" baseline="0" noProof="0" dirty="0">
                  <a:ln>
                    <a:noFill/>
                  </a:ln>
                  <a:solidFill>
                    <a:srgbClr val="172DA6">
                      <a:lumMod val="75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500" b="1" i="0" u="none" strike="noStrike" kern="1200" cap="none" spc="0" normalizeH="0" baseline="0" noProof="0" dirty="0" err="1">
                  <a:ln>
                    <a:noFill/>
                  </a:ln>
                  <a:solidFill>
                    <a:srgbClr val="172DA6">
                      <a:lumMod val="75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khám</a:t>
              </a:r>
              <a:r>
                <a:rPr kumimoji="0" lang="en-US" sz="2500" b="1" i="0" u="none" strike="noStrike" kern="1200" cap="none" spc="0" normalizeH="0" baseline="0" noProof="0" dirty="0">
                  <a:ln>
                    <a:noFill/>
                  </a:ln>
                  <a:solidFill>
                    <a:srgbClr val="172DA6">
                      <a:lumMod val="75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500" b="1" i="0" u="none" strike="noStrike" kern="1200" cap="none" spc="0" normalizeH="0" baseline="0" noProof="0" dirty="0" err="1">
                  <a:ln>
                    <a:noFill/>
                  </a:ln>
                  <a:solidFill>
                    <a:srgbClr val="172DA6">
                      <a:lumMod val="75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phá</a:t>
              </a:r>
              <a:endParaRPr kumimoji="0" lang="en-US" sz="2500" b="1" i="0" u="none" strike="noStrike" kern="1200" cap="none" spc="0" normalizeH="0" baseline="0" noProof="0" dirty="0">
                <a:ln>
                  <a:noFill/>
                </a:ln>
                <a:solidFill>
                  <a:srgbClr val="172DA6">
                    <a:lumMod val="75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grpSp>
      <p:grpSp>
        <p:nvGrpSpPr>
          <p:cNvPr id="14" name="Group 13">
            <a:extLst>
              <a:ext uri="{FF2B5EF4-FFF2-40B4-BE49-F238E27FC236}">
                <a16:creationId xmlns:a16="http://schemas.microsoft.com/office/drawing/2014/main" id="{D4414953-792F-A810-2056-0D23747D807B}"/>
              </a:ext>
            </a:extLst>
          </p:cNvPr>
          <p:cNvGrpSpPr/>
          <p:nvPr/>
        </p:nvGrpSpPr>
        <p:grpSpPr>
          <a:xfrm>
            <a:off x="7437891" y="4185653"/>
            <a:ext cx="3376285" cy="1590649"/>
            <a:chOff x="7692209" y="3239549"/>
            <a:chExt cx="3376285" cy="1590649"/>
          </a:xfrm>
          <a:solidFill>
            <a:schemeClr val="accent2">
              <a:lumMod val="40000"/>
              <a:lumOff val="60000"/>
            </a:schemeClr>
          </a:solidFill>
        </p:grpSpPr>
        <p:sp>
          <p:nvSpPr>
            <p:cNvPr id="21" name="Rectangle: Rounded Corners 20">
              <a:extLst>
                <a:ext uri="{FF2B5EF4-FFF2-40B4-BE49-F238E27FC236}">
                  <a16:creationId xmlns:a16="http://schemas.microsoft.com/office/drawing/2014/main" id="{4782A7A7-FCA9-A002-A765-9A8E207CBF2D}"/>
                </a:ext>
              </a:extLst>
            </p:cNvPr>
            <p:cNvSpPr/>
            <p:nvPr/>
          </p:nvSpPr>
          <p:spPr>
            <a:xfrm>
              <a:off x="7692209" y="3239549"/>
              <a:ext cx="3376285" cy="1590649"/>
            </a:xfrm>
            <a:prstGeom prst="roundRect">
              <a:avLst>
                <a:gd name="adj" fmla="val 10000"/>
              </a:avLst>
            </a:prstGeom>
            <a:grpFill/>
          </p:spPr>
          <p:style>
            <a:lnRef idx="0">
              <a:schemeClr val="accent1"/>
            </a:lnRef>
            <a:fillRef idx="3">
              <a:schemeClr val="accent1"/>
            </a:fillRef>
            <a:effectRef idx="3">
              <a:schemeClr val="accent1"/>
            </a:effectRef>
            <a:fontRef idx="minor">
              <a:schemeClr val="lt1"/>
            </a:fontRef>
          </p:style>
          <p:txBody>
            <a:bodyPr/>
            <a:lstStyle/>
            <a:p>
              <a:endParaRPr lang="vi-VN"/>
            </a:p>
          </p:txBody>
        </p:sp>
        <p:sp>
          <p:nvSpPr>
            <p:cNvPr id="22" name="Rectangle: Rounded Corners 10">
              <a:extLst>
                <a:ext uri="{FF2B5EF4-FFF2-40B4-BE49-F238E27FC236}">
                  <a16:creationId xmlns:a16="http://schemas.microsoft.com/office/drawing/2014/main" id="{FA0986B7-9FFA-559F-65EA-78C4DB26F536}"/>
                </a:ext>
              </a:extLst>
            </p:cNvPr>
            <p:cNvSpPr txBox="1"/>
            <p:nvPr/>
          </p:nvSpPr>
          <p:spPr>
            <a:xfrm>
              <a:off x="7738798" y="3286138"/>
              <a:ext cx="3283107" cy="1497471"/>
            </a:xfrm>
            <a:prstGeom prst="rect">
              <a:avLst/>
            </a:prstGeom>
            <a:grpFill/>
          </p:spPr>
          <p:style>
            <a:lnRef idx="0">
              <a:schemeClr val="accent1"/>
            </a:lnRef>
            <a:fillRef idx="3">
              <a:schemeClr val="accent1"/>
            </a:fillRef>
            <a:effectRef idx="3">
              <a:schemeClr val="accent1"/>
            </a:effectRef>
            <a:fontRef idx="minor">
              <a:schemeClr val="lt1"/>
            </a:fontRef>
          </p:style>
          <p:txBody>
            <a:bodyPr spcFirstLastPara="0" vert="horz" wrap="square" lIns="106680" tIns="106680" rIns="106680" bIns="106680" numCol="1" spcCol="1270" anchor="ctr"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en-US" sz="28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Vấn</a:t>
              </a:r>
              <a:r>
                <a:rPr kumimoji="0" lang="en-US" sz="2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đề</a:t>
              </a:r>
              <a:r>
                <a:rPr kumimoji="0" lang="en-US" sz="2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br>
                <a:rPr kumimoji="0" lang="en-US" sz="2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br>
              <a:r>
                <a:rPr kumimoji="0" lang="en-US" sz="28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cần</a:t>
              </a:r>
              <a:r>
                <a:rPr kumimoji="0" lang="en-US" sz="2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giải</a:t>
              </a:r>
              <a:r>
                <a:rPr kumimoji="0" lang="en-US" sz="2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quyết</a:t>
              </a:r>
              <a:endParaRPr kumimoji="0" lang="en-US" sz="2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a:p>
              <a:pPr marL="0" marR="0" lvl="0" indent="0" algn="ctr" defTabSz="1244600" rtl="0" eaLnBrk="1" fontAlgn="auto" latinLnBrk="0" hangingPunct="1">
                <a:lnSpc>
                  <a:spcPct val="90000"/>
                </a:lnSpc>
                <a:spcBef>
                  <a:spcPct val="0"/>
                </a:spcBef>
                <a:spcAft>
                  <a:spcPct val="35000"/>
                </a:spcAft>
                <a:buClrTx/>
                <a:buSzTx/>
                <a:buFontTx/>
                <a:buNone/>
                <a:tabLst/>
                <a:defRPr/>
              </a:pPr>
              <a:r>
                <a:rPr lang="en-US" sz="2800" b="1" dirty="0">
                  <a:solidFill>
                    <a:schemeClr val="tx1"/>
                  </a:solidFill>
                  <a:latin typeface="Arial" panose="020B0604020202020204" pitchFamily="34" charset="0"/>
                  <a:cs typeface="Arial" panose="020B0604020202020204" pitchFamily="34" charset="0"/>
                </a:rPr>
                <a:t>(</a:t>
              </a:r>
              <a:r>
                <a:rPr lang="en-US" sz="2800" b="1" dirty="0" err="1">
                  <a:solidFill>
                    <a:schemeClr val="tx1"/>
                  </a:solidFill>
                  <a:latin typeface="Arial" panose="020B0604020202020204" pitchFamily="34" charset="0"/>
                  <a:cs typeface="Arial" panose="020B0604020202020204" pitchFamily="34" charset="0"/>
                </a:rPr>
                <a:t>Bước</a:t>
              </a:r>
              <a:r>
                <a:rPr lang="en-US" sz="2800" b="1" dirty="0">
                  <a:solidFill>
                    <a:schemeClr val="tx1"/>
                  </a:solidFill>
                  <a:latin typeface="Arial" panose="020B0604020202020204" pitchFamily="34" charset="0"/>
                  <a:cs typeface="Arial" panose="020B0604020202020204" pitchFamily="34" charset="0"/>
                </a:rPr>
                <a:t> 2)</a:t>
              </a:r>
              <a:endParaRPr kumimoji="0" lang="en-US" sz="2800" b="1" i="0" u="none" strike="noStrike" kern="1200" cap="none" spc="0" normalizeH="0" baseline="0" noProof="0" dirty="0">
                <a:ln>
                  <a:noFill/>
                </a:ln>
                <a:solidFill>
                  <a:schemeClr val="tx1"/>
                </a:solidFill>
                <a:uLnTx/>
                <a:uFillTx/>
                <a:latin typeface="Arial" panose="020B0604020202020204" pitchFamily="34" charset="0"/>
                <a:cs typeface="Arial" panose="020B0604020202020204" pitchFamily="34" charset="0"/>
              </a:endParaRPr>
            </a:p>
          </p:txBody>
        </p:sp>
      </p:grpSp>
      <p:cxnSp>
        <p:nvCxnSpPr>
          <p:cNvPr id="35" name="Straight Arrow Connector 34">
            <a:extLst>
              <a:ext uri="{FF2B5EF4-FFF2-40B4-BE49-F238E27FC236}">
                <a16:creationId xmlns:a16="http://schemas.microsoft.com/office/drawing/2014/main" id="{AD1AE8E1-B87C-3BB0-6741-4A858B90DDDA}"/>
              </a:ext>
            </a:extLst>
          </p:cNvPr>
          <p:cNvCxnSpPr>
            <a:cxnSpLocks/>
            <a:stCxn id="24" idx="2"/>
          </p:cNvCxnSpPr>
          <p:nvPr/>
        </p:nvCxnSpPr>
        <p:spPr>
          <a:xfrm>
            <a:off x="9126034" y="3246069"/>
            <a:ext cx="0" cy="939584"/>
          </a:xfrm>
          <a:prstGeom prst="straightConnector1">
            <a:avLst/>
          </a:prstGeom>
          <a:ln w="76200" cap="flat" cmpd="sng" algn="ctr">
            <a:solidFill>
              <a:schemeClr val="accent6">
                <a:lumMod val="75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7" name="Straight Arrow Connector 36">
            <a:extLst>
              <a:ext uri="{FF2B5EF4-FFF2-40B4-BE49-F238E27FC236}">
                <a16:creationId xmlns:a16="http://schemas.microsoft.com/office/drawing/2014/main" id="{27C22067-21BC-B686-E53C-3369DFDAD431}"/>
              </a:ext>
            </a:extLst>
          </p:cNvPr>
          <p:cNvCxnSpPr>
            <a:cxnSpLocks/>
            <a:stCxn id="27" idx="3"/>
            <a:endCxn id="24" idx="1"/>
          </p:cNvCxnSpPr>
          <p:nvPr/>
        </p:nvCxnSpPr>
        <p:spPr>
          <a:xfrm>
            <a:off x="6258890" y="2490492"/>
            <a:ext cx="1091326" cy="6842"/>
          </a:xfrm>
          <a:prstGeom prst="straightConnector1">
            <a:avLst/>
          </a:prstGeom>
          <a:ln w="76200" cap="flat" cmpd="sng" algn="ctr">
            <a:solidFill>
              <a:schemeClr val="accent6">
                <a:lumMod val="75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0" name="Straight Arrow Connector 39">
            <a:extLst>
              <a:ext uri="{FF2B5EF4-FFF2-40B4-BE49-F238E27FC236}">
                <a16:creationId xmlns:a16="http://schemas.microsoft.com/office/drawing/2014/main" id="{40D3770E-56CD-83E5-F525-A2EDC9A278EA}"/>
              </a:ext>
            </a:extLst>
          </p:cNvPr>
          <p:cNvCxnSpPr>
            <a:cxnSpLocks/>
            <a:stCxn id="6" idx="3"/>
            <a:endCxn id="28" idx="1"/>
          </p:cNvCxnSpPr>
          <p:nvPr/>
        </p:nvCxnSpPr>
        <p:spPr>
          <a:xfrm>
            <a:off x="2882605" y="2465678"/>
            <a:ext cx="771792" cy="24814"/>
          </a:xfrm>
          <a:prstGeom prst="straightConnector1">
            <a:avLst/>
          </a:prstGeom>
          <a:ln w="76200" cap="flat" cmpd="sng" algn="ctr">
            <a:solidFill>
              <a:schemeClr val="accent6">
                <a:lumMod val="75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5" name="Straight Arrow Connector 24">
            <a:extLst>
              <a:ext uri="{FF2B5EF4-FFF2-40B4-BE49-F238E27FC236}">
                <a16:creationId xmlns:a16="http://schemas.microsoft.com/office/drawing/2014/main" id="{C4D5AB67-F152-BADC-5752-5E3D4FB1D41B}"/>
              </a:ext>
            </a:extLst>
          </p:cNvPr>
          <p:cNvCxnSpPr>
            <a:cxnSpLocks/>
          </p:cNvCxnSpPr>
          <p:nvPr/>
        </p:nvCxnSpPr>
        <p:spPr>
          <a:xfrm flipH="1" flipV="1">
            <a:off x="5218178" y="4934388"/>
            <a:ext cx="2266302" cy="46589"/>
          </a:xfrm>
          <a:prstGeom prst="straightConnector1">
            <a:avLst/>
          </a:prstGeom>
          <a:ln w="76200" cap="flat" cmpd="sng" algn="ctr">
            <a:solidFill>
              <a:schemeClr val="accent6">
                <a:lumMod val="75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9" name="Google Shape;238;p16">
            <a:extLst>
              <a:ext uri="{FF2B5EF4-FFF2-40B4-BE49-F238E27FC236}">
                <a16:creationId xmlns:a16="http://schemas.microsoft.com/office/drawing/2014/main" id="{EBBFCA56-17C2-5F69-6252-CFAAF2D47798}"/>
              </a:ext>
            </a:extLst>
          </p:cNvPr>
          <p:cNvSpPr txBox="1">
            <a:spLocks/>
          </p:cNvSpPr>
          <p:nvPr/>
        </p:nvSpPr>
        <p:spPr>
          <a:xfrm>
            <a:off x="10157333" y="6182000"/>
            <a:ext cx="1983200" cy="420800"/>
          </a:xfrm>
          <a:prstGeom prst="rect">
            <a:avLst/>
          </a:prstGeom>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 sz="1600" smtClean="0">
                <a:solidFill>
                  <a:srgbClr val="002060"/>
                </a:solidFill>
              </a:rPr>
              <a:pPr/>
              <a:t>21</a:t>
            </a:fld>
            <a:endParaRPr lang="en" sz="1600" dirty="0">
              <a:solidFill>
                <a:srgbClr val="002060"/>
              </a:solidFill>
            </a:endParaRPr>
          </a:p>
        </p:txBody>
      </p:sp>
    </p:spTree>
    <p:extLst>
      <p:ext uri="{BB962C8B-B14F-4D97-AF65-F5344CB8AC3E}">
        <p14:creationId xmlns:p14="http://schemas.microsoft.com/office/powerpoint/2010/main" val="3675592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3">
            <a:extLst>
              <a:ext uri="{FF2B5EF4-FFF2-40B4-BE49-F238E27FC236}">
                <a16:creationId xmlns:a16="http://schemas.microsoft.com/office/drawing/2014/main" id="{CAAB1B59-F276-FD22-B097-869CE508B1E4}"/>
              </a:ext>
            </a:extLst>
          </p:cNvPr>
          <p:cNvSpPr>
            <a:spLocks noGrp="1"/>
          </p:cNvSpPr>
          <p:nvPr>
            <p:ph type="title"/>
          </p:nvPr>
        </p:nvSpPr>
        <p:spPr>
          <a:xfrm>
            <a:off x="230124" y="516871"/>
            <a:ext cx="11731752" cy="630936"/>
          </a:xfrm>
        </p:spPr>
        <p:txBody>
          <a:bodyPr/>
          <a:lstStyle/>
          <a:p>
            <a:r>
              <a:rPr lang="en-US"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Minh </a:t>
            </a:r>
            <a:r>
              <a:rPr lang="en-US"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họa</a:t>
            </a:r>
            <a:r>
              <a:rPr lang="en-US"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CHỦ </a:t>
            </a:r>
            <a:r>
              <a:rPr lang="en-US"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ĐỀ</a:t>
            </a:r>
            <a:r>
              <a:rPr lang="en-US"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KHẨU</a:t>
            </a:r>
            <a:r>
              <a:rPr lang="en-US"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TRANG </a:t>
            </a:r>
            <a:r>
              <a:rPr lang="en-US"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CỦA</a:t>
            </a:r>
            <a:r>
              <a:rPr lang="en-US"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EM”</a:t>
            </a:r>
          </a:p>
        </p:txBody>
      </p:sp>
      <p:grpSp>
        <p:nvGrpSpPr>
          <p:cNvPr id="4" name="Group 3">
            <a:extLst>
              <a:ext uri="{FF2B5EF4-FFF2-40B4-BE49-F238E27FC236}">
                <a16:creationId xmlns:a16="http://schemas.microsoft.com/office/drawing/2014/main" id="{7B9CEF4F-9AE4-A3C8-3067-A43BF9294D11}"/>
              </a:ext>
            </a:extLst>
          </p:cNvPr>
          <p:cNvGrpSpPr/>
          <p:nvPr/>
        </p:nvGrpSpPr>
        <p:grpSpPr>
          <a:xfrm>
            <a:off x="131493" y="1689930"/>
            <a:ext cx="2897785" cy="2491652"/>
            <a:chOff x="-45938" y="642486"/>
            <a:chExt cx="2897785" cy="1191926"/>
          </a:xfrm>
        </p:grpSpPr>
        <p:sp>
          <p:nvSpPr>
            <p:cNvPr id="5" name="Rectangle: Rounded Corners 4">
              <a:extLst>
                <a:ext uri="{FF2B5EF4-FFF2-40B4-BE49-F238E27FC236}">
                  <a16:creationId xmlns:a16="http://schemas.microsoft.com/office/drawing/2014/main" id="{8E6BDC14-091C-5E27-A419-686B0A3E5379}"/>
                </a:ext>
              </a:extLst>
            </p:cNvPr>
            <p:cNvSpPr/>
            <p:nvPr/>
          </p:nvSpPr>
          <p:spPr>
            <a:xfrm>
              <a:off x="-45938" y="695000"/>
              <a:ext cx="2651082" cy="1139412"/>
            </a:xfrm>
            <a:prstGeom prst="roundRect">
              <a:avLst>
                <a:gd name="adj" fmla="val 10000"/>
              </a:avLst>
            </a:prstGeom>
          </p:spPr>
          <p:style>
            <a:lnRef idx="2">
              <a:schemeClr val="accent5">
                <a:shade val="50000"/>
              </a:schemeClr>
            </a:lnRef>
            <a:fillRef idx="1">
              <a:schemeClr val="accent5"/>
            </a:fillRef>
            <a:effectRef idx="0">
              <a:schemeClr val="accent5"/>
            </a:effectRef>
            <a:fontRef idx="minor">
              <a:schemeClr val="lt1"/>
            </a:fontRef>
          </p:style>
          <p:txBody>
            <a:bodyPr/>
            <a:lstStyle/>
            <a:p>
              <a:endParaRPr lang="vi-VN"/>
            </a:p>
          </p:txBody>
        </p:sp>
        <p:sp>
          <p:nvSpPr>
            <p:cNvPr id="6" name="Rectangle: Rounded Corners 4">
              <a:extLst>
                <a:ext uri="{FF2B5EF4-FFF2-40B4-BE49-F238E27FC236}">
                  <a16:creationId xmlns:a16="http://schemas.microsoft.com/office/drawing/2014/main" id="{8163404C-BCBE-E8E7-7D68-16DB55CF2FB9}"/>
                </a:ext>
              </a:extLst>
            </p:cNvPr>
            <p:cNvSpPr txBox="1"/>
            <p:nvPr/>
          </p:nvSpPr>
          <p:spPr>
            <a:xfrm>
              <a:off x="293943" y="642486"/>
              <a:ext cx="2557904" cy="11394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marL="0" marR="0" lvl="0" indent="0" algn="l" defTabSz="1600200" rtl="0" eaLnBrk="1" fontAlgn="auto" latinLnBrk="0" hangingPunct="1">
                <a:lnSpc>
                  <a:spcPct val="90000"/>
                </a:lnSpc>
                <a:spcBef>
                  <a:spcPct val="0"/>
                </a:spcBef>
                <a:spcAft>
                  <a:spcPct val="35000"/>
                </a:spcAft>
                <a:buClrTx/>
                <a:buSzTx/>
                <a:buFontTx/>
                <a:buNone/>
                <a:tabLst/>
                <a:defRPr/>
              </a:pPr>
              <a:r>
                <a:rPr kumimoji="0" lang="en-US" sz="32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YCCĐ</a:t>
              </a:r>
              <a:br>
                <a:rPr kumimoji="0" lang="en-US"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br>
              <a:r>
                <a:rPr kumimoji="0" lang="en-U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Tự</a:t>
              </a:r>
              <a:r>
                <a:rPr kumimoji="0" lang="en-U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nhiên</a:t>
              </a:r>
              <a:r>
                <a:rPr kumimoji="0" lang="en-U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và</a:t>
              </a:r>
              <a:r>
                <a:rPr kumimoji="0" lang="en-U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xã</a:t>
              </a:r>
              <a:r>
                <a:rPr kumimoji="0" lang="en-U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hội</a:t>
              </a:r>
              <a:r>
                <a:rPr kumimoji="0" lang="en-U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p>
            <a:p>
              <a:pPr marL="0" marR="0" lvl="0" indent="0" algn="l" defTabSz="1600200" rtl="0" eaLnBrk="1" fontAlgn="auto"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(chủ </a:t>
              </a:r>
              <a:r>
                <a:rPr kumimoji="0" lang="en-US" sz="24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đạo</a:t>
              </a:r>
              <a:r>
                <a:rPr kumimoji="0" lang="en-U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a:t>
              </a:r>
            </a:p>
          </p:txBody>
        </p:sp>
      </p:grpSp>
      <p:grpSp>
        <p:nvGrpSpPr>
          <p:cNvPr id="13" name="Group 12">
            <a:extLst>
              <a:ext uri="{FF2B5EF4-FFF2-40B4-BE49-F238E27FC236}">
                <a16:creationId xmlns:a16="http://schemas.microsoft.com/office/drawing/2014/main" id="{A12572CA-83A5-70A0-5D02-9379D2F4EBD2}"/>
              </a:ext>
            </a:extLst>
          </p:cNvPr>
          <p:cNvGrpSpPr/>
          <p:nvPr/>
        </p:nvGrpSpPr>
        <p:grpSpPr>
          <a:xfrm>
            <a:off x="7292312" y="1932044"/>
            <a:ext cx="3644814" cy="1326482"/>
            <a:chOff x="7423681" y="262804"/>
            <a:chExt cx="3644814" cy="1326482"/>
          </a:xfrm>
          <a:solidFill>
            <a:schemeClr val="accent2">
              <a:lumMod val="40000"/>
              <a:lumOff val="60000"/>
            </a:schemeClr>
          </a:solidFill>
        </p:grpSpPr>
        <p:sp>
          <p:nvSpPr>
            <p:cNvPr id="23" name="Rectangle: Rounded Corners 22">
              <a:extLst>
                <a:ext uri="{FF2B5EF4-FFF2-40B4-BE49-F238E27FC236}">
                  <a16:creationId xmlns:a16="http://schemas.microsoft.com/office/drawing/2014/main" id="{26A89FC9-21AC-72C2-3B5D-50826228F305}"/>
                </a:ext>
              </a:extLst>
            </p:cNvPr>
            <p:cNvSpPr/>
            <p:nvPr/>
          </p:nvSpPr>
          <p:spPr>
            <a:xfrm>
              <a:off x="7423681" y="262804"/>
              <a:ext cx="3644814" cy="1325752"/>
            </a:xfrm>
            <a:prstGeom prst="roundRect">
              <a:avLst>
                <a:gd name="adj" fmla="val 10000"/>
              </a:avLst>
            </a:prstGeom>
            <a:grpFill/>
          </p:spPr>
          <p:style>
            <a:lnRef idx="0">
              <a:schemeClr val="accent1"/>
            </a:lnRef>
            <a:fillRef idx="3">
              <a:schemeClr val="accent1"/>
            </a:fillRef>
            <a:effectRef idx="3">
              <a:schemeClr val="accent1"/>
            </a:effectRef>
            <a:fontRef idx="minor">
              <a:schemeClr val="lt1"/>
            </a:fontRef>
          </p:style>
          <p:txBody>
            <a:bodyPr/>
            <a:lstStyle/>
            <a:p>
              <a:endParaRPr lang="vi-VN"/>
            </a:p>
          </p:txBody>
        </p:sp>
        <p:sp>
          <p:nvSpPr>
            <p:cNvPr id="24" name="Rectangle: Rounded Corners 8">
              <a:extLst>
                <a:ext uri="{FF2B5EF4-FFF2-40B4-BE49-F238E27FC236}">
                  <a16:creationId xmlns:a16="http://schemas.microsoft.com/office/drawing/2014/main" id="{B0DECA8A-B2C7-E4ED-FD51-5952C58124D2}"/>
                </a:ext>
              </a:extLst>
            </p:cNvPr>
            <p:cNvSpPr txBox="1"/>
            <p:nvPr/>
          </p:nvSpPr>
          <p:spPr>
            <a:xfrm>
              <a:off x="7423681" y="310123"/>
              <a:ext cx="3551636" cy="1279163"/>
            </a:xfrm>
            <a:prstGeom prst="rect">
              <a:avLst/>
            </a:prstGeom>
            <a:grpFill/>
          </p:spPr>
          <p:style>
            <a:lnRef idx="0">
              <a:schemeClr val="accent1"/>
            </a:lnRef>
            <a:fillRef idx="3">
              <a:schemeClr val="accent1"/>
            </a:fillRef>
            <a:effectRef idx="3">
              <a:schemeClr val="accent1"/>
            </a:effectRef>
            <a:fontRef idx="minor">
              <a:schemeClr val="lt1"/>
            </a:fontRef>
          </p:style>
          <p:txBody>
            <a:bodyPr spcFirstLastPara="0" vert="horz" wrap="square" lIns="106680" tIns="106680" rIns="106680" bIns="106680" numCol="1" spcCol="1270" anchor="ctr"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en-US" sz="28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Ứng</a:t>
              </a:r>
              <a:r>
                <a:rPr kumimoji="0" lang="en-US" sz="2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dụng</a:t>
              </a:r>
              <a:r>
                <a:rPr kumimoji="0" lang="en-US" sz="2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br>
                <a:rPr kumimoji="0" lang="en-US" sz="25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br>
              <a:r>
                <a:rPr kumimoji="0" lang="en-US" sz="2500" b="1" i="0" u="none" strike="noStrike" kern="1200" cap="none" spc="0" normalizeH="0" baseline="0" noProof="0" dirty="0">
                  <a:ln>
                    <a:noFill/>
                  </a:ln>
                  <a:solidFill>
                    <a:srgbClr val="0C1BED"/>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500" b="1" i="0" u="none" strike="noStrike" kern="1200" cap="none" spc="0" normalizeH="0" baseline="0" noProof="0" dirty="0" err="1">
                  <a:ln>
                    <a:noFill/>
                  </a:ln>
                  <a:solidFill>
                    <a:srgbClr val="0C1BED"/>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Khẩu</a:t>
              </a:r>
              <a:r>
                <a:rPr kumimoji="0" lang="en-US" sz="2500" b="1" i="0" u="none" strike="noStrike" kern="1200" cap="none" spc="0" normalizeH="0" baseline="0" noProof="0" dirty="0">
                  <a:ln>
                    <a:noFill/>
                  </a:ln>
                  <a:solidFill>
                    <a:srgbClr val="0C1BED"/>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500" b="1" i="0" u="none" strike="noStrike" kern="1200" cap="none" spc="0" normalizeH="0" baseline="0" noProof="0" dirty="0" err="1">
                  <a:ln>
                    <a:noFill/>
                  </a:ln>
                  <a:solidFill>
                    <a:srgbClr val="0C1BED"/>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trang</a:t>
              </a:r>
              <a:endParaRPr kumimoji="0" lang="en-US" sz="2500" b="0" i="0" u="none" strike="noStrike" kern="1200" cap="none" spc="0" normalizeH="0" baseline="0" noProof="0" dirty="0">
                <a:ln>
                  <a:noFill/>
                </a:ln>
                <a:solidFill>
                  <a:srgbClr val="0C1BED"/>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grpSp>
      <p:grpSp>
        <p:nvGrpSpPr>
          <p:cNvPr id="14" name="Group 13">
            <a:extLst>
              <a:ext uri="{FF2B5EF4-FFF2-40B4-BE49-F238E27FC236}">
                <a16:creationId xmlns:a16="http://schemas.microsoft.com/office/drawing/2014/main" id="{D4414953-792F-A810-2056-0D23747D807B}"/>
              </a:ext>
            </a:extLst>
          </p:cNvPr>
          <p:cNvGrpSpPr/>
          <p:nvPr/>
        </p:nvGrpSpPr>
        <p:grpSpPr>
          <a:xfrm>
            <a:off x="5670857" y="3969173"/>
            <a:ext cx="5882712" cy="2813390"/>
            <a:chOff x="7692209" y="2617488"/>
            <a:chExt cx="3843796" cy="2813390"/>
          </a:xfrm>
          <a:solidFill>
            <a:schemeClr val="accent2">
              <a:lumMod val="40000"/>
              <a:lumOff val="60000"/>
            </a:schemeClr>
          </a:solidFill>
        </p:grpSpPr>
        <p:sp>
          <p:nvSpPr>
            <p:cNvPr id="21" name="Rectangle: Rounded Corners 20">
              <a:extLst>
                <a:ext uri="{FF2B5EF4-FFF2-40B4-BE49-F238E27FC236}">
                  <a16:creationId xmlns:a16="http://schemas.microsoft.com/office/drawing/2014/main" id="{4782A7A7-FCA9-A002-A765-9A8E207CBF2D}"/>
                </a:ext>
              </a:extLst>
            </p:cNvPr>
            <p:cNvSpPr/>
            <p:nvPr/>
          </p:nvSpPr>
          <p:spPr>
            <a:xfrm>
              <a:off x="7692209" y="2617488"/>
              <a:ext cx="3843796" cy="2789973"/>
            </a:xfrm>
            <a:prstGeom prst="roundRect">
              <a:avLst>
                <a:gd name="adj" fmla="val 10000"/>
              </a:avLst>
            </a:prstGeom>
            <a:grpFill/>
          </p:spPr>
          <p:style>
            <a:lnRef idx="0">
              <a:schemeClr val="accent1"/>
            </a:lnRef>
            <a:fillRef idx="3">
              <a:schemeClr val="accent1"/>
            </a:fillRef>
            <a:effectRef idx="3">
              <a:schemeClr val="accent1"/>
            </a:effectRef>
            <a:fontRef idx="minor">
              <a:schemeClr val="lt1"/>
            </a:fontRef>
          </p:style>
          <p:txBody>
            <a:bodyPr/>
            <a:lstStyle/>
            <a:p>
              <a:endParaRPr lang="vi-VN"/>
            </a:p>
          </p:txBody>
        </p:sp>
        <p:sp>
          <p:nvSpPr>
            <p:cNvPr id="22" name="Rectangle: Rounded Corners 10">
              <a:extLst>
                <a:ext uri="{FF2B5EF4-FFF2-40B4-BE49-F238E27FC236}">
                  <a16:creationId xmlns:a16="http://schemas.microsoft.com/office/drawing/2014/main" id="{FA0986B7-9FFA-559F-65EA-78C4DB26F536}"/>
                </a:ext>
              </a:extLst>
            </p:cNvPr>
            <p:cNvSpPr txBox="1"/>
            <p:nvPr/>
          </p:nvSpPr>
          <p:spPr>
            <a:xfrm>
              <a:off x="7715504" y="2640905"/>
              <a:ext cx="3797207" cy="2789973"/>
            </a:xfrm>
            <a:prstGeom prst="rect">
              <a:avLst/>
            </a:prstGeom>
            <a:grpFill/>
          </p:spPr>
          <p:style>
            <a:lnRef idx="0">
              <a:schemeClr val="accent1"/>
            </a:lnRef>
            <a:fillRef idx="3">
              <a:schemeClr val="accent1"/>
            </a:fillRef>
            <a:effectRef idx="3">
              <a:schemeClr val="accent1"/>
            </a:effectRef>
            <a:fontRef idx="minor">
              <a:schemeClr val="lt1"/>
            </a:fontRef>
          </p:style>
          <p:txBody>
            <a:bodyPr spcFirstLastPara="0" vert="horz" wrap="square" lIns="106680" tIns="106680" rIns="106680" bIns="106680" numCol="1" spcCol="1270" anchor="ctr"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en-US" sz="28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Vấn</a:t>
              </a:r>
              <a:r>
                <a:rPr kumimoji="0" lang="en-US" sz="2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đề</a:t>
              </a:r>
              <a:r>
                <a:rPr kumimoji="0" lang="en-US" sz="2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cần</a:t>
              </a:r>
              <a:r>
                <a:rPr kumimoji="0" lang="en-US" sz="2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giải</a:t>
              </a:r>
              <a:r>
                <a:rPr kumimoji="0" lang="en-US" sz="2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quyết</a:t>
              </a:r>
              <a:endParaRPr kumimoji="0" lang="en-US" sz="2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a:p>
              <a:pPr marL="342900" marR="0" lvl="0" indent="-342900" algn="l" defTabSz="1244600" rtl="0" eaLnBrk="1" fontAlgn="auto" latinLnBrk="0" hangingPunct="1">
                <a:lnSpc>
                  <a:spcPct val="90000"/>
                </a:lnSpc>
                <a:spcBef>
                  <a:spcPct val="0"/>
                </a:spcBef>
                <a:spcAft>
                  <a:spcPct val="35000"/>
                </a:spcAft>
                <a:buClrTx/>
                <a:buSzTx/>
                <a:buFontTx/>
                <a:buChar char="-"/>
                <a:tabLst/>
                <a:defRPr/>
              </a:pPr>
              <a:r>
                <a:rPr lang="en-US" sz="2400" dirty="0" err="1">
                  <a:solidFill>
                    <a:srgbClr val="0C1BE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Tư</a:t>
              </a:r>
              <a:r>
                <a:rPr lang="en-US" sz="2400" dirty="0">
                  <a:solidFill>
                    <a:srgbClr val="0C1BE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l</a:t>
              </a:r>
              <a:r>
                <a:rPr kumimoji="0" lang="en-US" sz="2400" b="0" u="none" strike="noStrike" kern="1200" cap="none" spc="0" normalizeH="0" baseline="0" noProof="0" dirty="0" err="1">
                  <a:ln>
                    <a:noFill/>
                  </a:ln>
                  <a:solidFill>
                    <a:srgbClr val="0C1BED"/>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àm</a:t>
              </a:r>
              <a:r>
                <a:rPr kumimoji="0" lang="en-US" sz="2400" b="0" u="none" strike="noStrike" kern="1200" cap="none" spc="0" normalizeH="0" baseline="0" noProof="0" dirty="0">
                  <a:ln>
                    <a:noFill/>
                  </a:ln>
                  <a:solidFill>
                    <a:srgbClr val="0C1BED"/>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 </a:t>
              </a:r>
              <a:r>
                <a:rPr kumimoji="0" lang="en-US" sz="2400" b="0" u="none" strike="noStrike" kern="1200" cap="none" spc="0" normalizeH="0" baseline="0" noProof="0" dirty="0" err="1">
                  <a:ln>
                    <a:noFill/>
                  </a:ln>
                  <a:solidFill>
                    <a:srgbClr val="0C1BED"/>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khẩu</a:t>
              </a:r>
              <a:r>
                <a:rPr kumimoji="0" lang="en-US" sz="2400" b="0" u="none" strike="noStrike" kern="1200" cap="none" spc="0" normalizeH="0" baseline="0" noProof="0" dirty="0">
                  <a:ln>
                    <a:noFill/>
                  </a:ln>
                  <a:solidFill>
                    <a:srgbClr val="0C1BED"/>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 </a:t>
              </a:r>
              <a:r>
                <a:rPr kumimoji="0" lang="en-US" sz="2400" b="0" u="none" strike="noStrike" kern="1200" cap="none" spc="0" normalizeH="0" baseline="0" noProof="0" dirty="0" err="1">
                  <a:ln>
                    <a:noFill/>
                  </a:ln>
                  <a:solidFill>
                    <a:srgbClr val="0C1BED"/>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trang</a:t>
              </a:r>
              <a:r>
                <a:rPr kumimoji="0" lang="en-US" sz="2400" b="0" u="none" strike="noStrike" kern="1200" cap="none" spc="0" normalizeH="0" baseline="0" noProof="0" dirty="0">
                  <a:ln>
                    <a:noFill/>
                  </a:ln>
                  <a:solidFill>
                    <a:srgbClr val="0C1BED"/>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 </a:t>
              </a:r>
            </a:p>
            <a:p>
              <a:pPr marR="0" lvl="0" algn="l" defTabSz="1244600" rtl="0" eaLnBrk="1" fontAlgn="auto" latinLnBrk="0" hangingPunct="1">
                <a:lnSpc>
                  <a:spcPct val="90000"/>
                </a:lnSpc>
                <a:spcBef>
                  <a:spcPct val="0"/>
                </a:spcBef>
                <a:spcAft>
                  <a:spcPct val="35000"/>
                </a:spcAft>
                <a:buClrTx/>
                <a:buSzTx/>
                <a:tabLst/>
                <a:defRPr/>
              </a:pPr>
              <a:r>
                <a:rPr lang="en-US" sz="2400" dirty="0">
                  <a:solidFill>
                    <a:srgbClr val="0C1BED"/>
                  </a:solidFill>
                  <a:latin typeface="Arial" panose="020B0604020202020204" pitchFamily="34" charset="0"/>
                  <a:cs typeface="Arial" panose="020B0604020202020204" pitchFamily="34" charset="0"/>
                </a:rPr>
                <a:t>+</a:t>
              </a:r>
              <a:r>
                <a:rPr lang="en-US" sz="2400" dirty="0">
                  <a:solidFill>
                    <a:srgbClr val="0C1BE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400" dirty="0" err="1">
                  <a:solidFill>
                    <a:srgbClr val="0C1BED"/>
                  </a:solidFill>
                  <a:effectLst/>
                  <a:latin typeface="Arial" panose="020B0604020202020204" pitchFamily="34" charset="0"/>
                  <a:ea typeface="Times New Roman" panose="02020603050405020304" pitchFamily="18" charset="0"/>
                  <a:cs typeface="Arial" panose="020B0604020202020204" pitchFamily="34" charset="0"/>
                </a:rPr>
                <a:t>có</a:t>
              </a:r>
              <a:r>
                <a:rPr lang="en-US" sz="2400" dirty="0">
                  <a:solidFill>
                    <a:srgbClr val="0C1BED"/>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C1BED"/>
                  </a:solidFill>
                  <a:effectLst/>
                  <a:latin typeface="Arial" panose="020B0604020202020204" pitchFamily="34" charset="0"/>
                  <a:ea typeface="Times New Roman" panose="02020603050405020304" pitchFamily="18" charset="0"/>
                  <a:cs typeface="Arial" panose="020B0604020202020204" pitchFamily="34" charset="0"/>
                </a:rPr>
                <a:t>kích</a:t>
              </a:r>
              <a:r>
                <a:rPr lang="en-US" sz="2400" dirty="0">
                  <a:solidFill>
                    <a:srgbClr val="0C1BED"/>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C1BED"/>
                  </a:solidFill>
                  <a:effectLst/>
                  <a:latin typeface="Arial" panose="020B0604020202020204" pitchFamily="34" charset="0"/>
                  <a:ea typeface="Times New Roman" panose="02020603050405020304" pitchFamily="18" charset="0"/>
                  <a:cs typeface="Arial" panose="020B0604020202020204" pitchFamily="34" charset="0"/>
                </a:rPr>
                <a:t>thước</a:t>
              </a:r>
              <a:r>
                <a:rPr lang="en-US" sz="2400" dirty="0">
                  <a:solidFill>
                    <a:srgbClr val="0C1BED"/>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C1BED"/>
                  </a:solidFill>
                  <a:effectLst/>
                  <a:latin typeface="Arial" panose="020B0604020202020204" pitchFamily="34" charset="0"/>
                  <a:ea typeface="Times New Roman" panose="02020603050405020304" pitchFamily="18" charset="0"/>
                  <a:cs typeface="Arial" panose="020B0604020202020204" pitchFamily="34" charset="0"/>
                </a:rPr>
                <a:t>phù</a:t>
              </a:r>
              <a:r>
                <a:rPr lang="en-US" sz="2400" dirty="0">
                  <a:solidFill>
                    <a:srgbClr val="0C1BED"/>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C1BED"/>
                  </a:solidFill>
                  <a:effectLst/>
                  <a:latin typeface="Arial" panose="020B0604020202020204" pitchFamily="34" charset="0"/>
                  <a:ea typeface="Times New Roman" panose="02020603050405020304" pitchFamily="18" charset="0"/>
                  <a:cs typeface="Arial" panose="020B0604020202020204" pitchFamily="34" charset="0"/>
                </a:rPr>
                <a:t>hợp</a:t>
              </a:r>
              <a:endParaRPr lang="en-US" sz="2400" dirty="0">
                <a:solidFill>
                  <a:srgbClr val="0C1BED"/>
                </a:solidFill>
                <a:effectLst/>
                <a:latin typeface="Arial" panose="020B0604020202020204" pitchFamily="34" charset="0"/>
                <a:ea typeface="Times New Roman" panose="02020603050405020304" pitchFamily="18" charset="0"/>
                <a:cs typeface="Arial" panose="020B0604020202020204" pitchFamily="34" charset="0"/>
              </a:endParaRPr>
            </a:p>
            <a:p>
              <a:pPr marR="0" lvl="0" algn="l" defTabSz="1244600" rtl="0" eaLnBrk="1" fontAlgn="auto" latinLnBrk="0" hangingPunct="1">
                <a:lnSpc>
                  <a:spcPct val="90000"/>
                </a:lnSpc>
                <a:spcBef>
                  <a:spcPct val="0"/>
                </a:spcBef>
                <a:spcAft>
                  <a:spcPct val="35000"/>
                </a:spcAft>
                <a:buClrTx/>
                <a:buSzTx/>
                <a:tabLst/>
                <a:defRPr/>
              </a:pPr>
              <a:r>
                <a:rPr lang="en-US" sz="2400" dirty="0">
                  <a:solidFill>
                    <a:srgbClr val="0C1BED"/>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C1BED"/>
                  </a:solidFill>
                  <a:effectLst/>
                  <a:latin typeface="Arial" panose="020B0604020202020204" pitchFamily="34" charset="0"/>
                  <a:ea typeface="Times New Roman" panose="02020603050405020304" pitchFamily="18" charset="0"/>
                  <a:cs typeface="Arial" panose="020B0604020202020204" pitchFamily="34" charset="0"/>
                </a:rPr>
                <a:t>dây</a:t>
              </a:r>
              <a:r>
                <a:rPr lang="en-US" sz="2400" dirty="0">
                  <a:solidFill>
                    <a:srgbClr val="0C1BED"/>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C1BED"/>
                  </a:solidFill>
                  <a:effectLst/>
                  <a:latin typeface="Arial" panose="020B0604020202020204" pitchFamily="34" charset="0"/>
                  <a:ea typeface="Times New Roman" panose="02020603050405020304" pitchFamily="18" charset="0"/>
                  <a:cs typeface="Arial" panose="020B0604020202020204" pitchFamily="34" charset="0"/>
                </a:rPr>
                <a:t>đeo</a:t>
              </a:r>
              <a:r>
                <a:rPr lang="en-US" sz="2400" dirty="0">
                  <a:solidFill>
                    <a:srgbClr val="0C1BED"/>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C1BED"/>
                  </a:solidFill>
                  <a:effectLst/>
                  <a:latin typeface="Arial" panose="020B0604020202020204" pitchFamily="34" charset="0"/>
                  <a:ea typeface="Times New Roman" panose="02020603050405020304" pitchFamily="18" charset="0"/>
                  <a:cs typeface="Arial" panose="020B0604020202020204" pitchFamily="34" charset="0"/>
                </a:rPr>
                <a:t>có</a:t>
              </a:r>
              <a:r>
                <a:rPr lang="en-US" sz="2400" dirty="0">
                  <a:solidFill>
                    <a:srgbClr val="0C1BED"/>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C1BED"/>
                  </a:solidFill>
                  <a:effectLst/>
                  <a:latin typeface="Arial" panose="020B0604020202020204" pitchFamily="34" charset="0"/>
                  <a:ea typeface="Times New Roman" panose="02020603050405020304" pitchFamily="18" charset="0"/>
                  <a:cs typeface="Arial" panose="020B0604020202020204" pitchFamily="34" charset="0"/>
                </a:rPr>
                <a:t>chiều</a:t>
              </a:r>
              <a:r>
                <a:rPr lang="en-US" sz="2400" dirty="0">
                  <a:solidFill>
                    <a:srgbClr val="0C1BED"/>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C1BED"/>
                  </a:solidFill>
                  <a:effectLst/>
                  <a:latin typeface="Arial" panose="020B0604020202020204" pitchFamily="34" charset="0"/>
                  <a:ea typeface="Times New Roman" panose="02020603050405020304" pitchFamily="18" charset="0"/>
                  <a:cs typeface="Arial" panose="020B0604020202020204" pitchFamily="34" charset="0"/>
                </a:rPr>
                <a:t>dài</a:t>
              </a:r>
              <a:r>
                <a:rPr lang="en-US" sz="2400" dirty="0">
                  <a:solidFill>
                    <a:srgbClr val="0C1BED"/>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C1BED"/>
                  </a:solidFill>
                  <a:effectLst/>
                  <a:latin typeface="Arial" panose="020B0604020202020204" pitchFamily="34" charset="0"/>
                  <a:ea typeface="Times New Roman" panose="02020603050405020304" pitchFamily="18" charset="0"/>
                  <a:cs typeface="Arial" panose="020B0604020202020204" pitchFamily="34" charset="0"/>
                </a:rPr>
                <a:t>phù</a:t>
              </a:r>
              <a:r>
                <a:rPr lang="en-US" sz="2400" dirty="0">
                  <a:solidFill>
                    <a:srgbClr val="0C1BED"/>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C1BED"/>
                  </a:solidFill>
                  <a:effectLst/>
                  <a:latin typeface="Arial" panose="020B0604020202020204" pitchFamily="34" charset="0"/>
                  <a:ea typeface="Times New Roman" panose="02020603050405020304" pitchFamily="18" charset="0"/>
                  <a:cs typeface="Arial" panose="020B0604020202020204" pitchFamily="34" charset="0"/>
                </a:rPr>
                <a:t>hợp</a:t>
              </a:r>
              <a:r>
                <a:rPr lang="en-US" sz="2400" dirty="0">
                  <a:solidFill>
                    <a:srgbClr val="0C1BED"/>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C1BED"/>
                  </a:solidFill>
                  <a:effectLst/>
                  <a:latin typeface="Arial" panose="020B0604020202020204" pitchFamily="34" charset="0"/>
                  <a:ea typeface="Times New Roman" panose="02020603050405020304" pitchFamily="18" charset="0"/>
                  <a:cs typeface="Arial" panose="020B0604020202020204" pitchFamily="34" charset="0"/>
                </a:rPr>
                <a:t>gắn</a:t>
              </a:r>
              <a:r>
                <a:rPr lang="en-US" sz="2400" dirty="0">
                  <a:solidFill>
                    <a:srgbClr val="0C1BED"/>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C1BED"/>
                  </a:solidFill>
                  <a:effectLst/>
                  <a:latin typeface="Arial" panose="020B0604020202020204" pitchFamily="34" charset="0"/>
                  <a:ea typeface="Times New Roman" panose="02020603050405020304" pitchFamily="18" charset="0"/>
                  <a:cs typeface="Arial" panose="020B0604020202020204" pitchFamily="34" charset="0"/>
                </a:rPr>
                <a:t>chặt</a:t>
              </a:r>
              <a:r>
                <a:rPr lang="en-US" sz="2400" dirty="0">
                  <a:solidFill>
                    <a:srgbClr val="0C1BED"/>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C1BED"/>
                  </a:solidFill>
                  <a:effectLst/>
                  <a:latin typeface="Arial" panose="020B0604020202020204" pitchFamily="34" charset="0"/>
                  <a:ea typeface="Times New Roman" panose="02020603050405020304" pitchFamily="18" charset="0"/>
                  <a:cs typeface="Arial" panose="020B0604020202020204" pitchFamily="34" charset="0"/>
                </a:rPr>
                <a:t>vào</a:t>
              </a:r>
              <a:r>
                <a:rPr lang="en-US" sz="2400" dirty="0">
                  <a:solidFill>
                    <a:srgbClr val="0C1BED"/>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C1BED"/>
                  </a:solidFill>
                  <a:effectLst/>
                  <a:latin typeface="Arial" panose="020B0604020202020204" pitchFamily="34" charset="0"/>
                  <a:ea typeface="Times New Roman" panose="02020603050405020304" pitchFamily="18" charset="0"/>
                  <a:cs typeface="Arial" panose="020B0604020202020204" pitchFamily="34" charset="0"/>
                </a:rPr>
                <a:t>khẩu</a:t>
              </a:r>
              <a:r>
                <a:rPr lang="en-US" sz="2400" dirty="0">
                  <a:solidFill>
                    <a:srgbClr val="0C1BED"/>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C1BED"/>
                  </a:solidFill>
                  <a:effectLst/>
                  <a:latin typeface="Arial" panose="020B0604020202020204" pitchFamily="34" charset="0"/>
                  <a:ea typeface="Times New Roman" panose="02020603050405020304" pitchFamily="18" charset="0"/>
                  <a:cs typeface="Arial" panose="020B0604020202020204" pitchFamily="34" charset="0"/>
                </a:rPr>
                <a:t>trang</a:t>
              </a:r>
              <a:endParaRPr lang="en-US" sz="2400" dirty="0">
                <a:solidFill>
                  <a:srgbClr val="0C1BED"/>
                </a:solidFill>
                <a:effectLst/>
                <a:latin typeface="Arial" panose="020B0604020202020204" pitchFamily="34" charset="0"/>
                <a:ea typeface="Times New Roman" panose="02020603050405020304" pitchFamily="18" charset="0"/>
                <a:cs typeface="Arial" panose="020B0604020202020204" pitchFamily="34" charset="0"/>
              </a:endParaRPr>
            </a:p>
            <a:p>
              <a:pPr marR="0" lvl="0" algn="l" defTabSz="1244600" rtl="0" eaLnBrk="1" fontAlgn="auto" latinLnBrk="0" hangingPunct="1">
                <a:lnSpc>
                  <a:spcPct val="90000"/>
                </a:lnSpc>
                <a:spcBef>
                  <a:spcPct val="0"/>
                </a:spcBef>
                <a:spcAft>
                  <a:spcPct val="35000"/>
                </a:spcAft>
                <a:buClrTx/>
                <a:buSzTx/>
                <a:tabLst/>
                <a:defRPr/>
              </a:pPr>
              <a:r>
                <a:rPr kumimoji="0" lang="en-US" sz="2400" b="0" u="none" strike="noStrike" kern="1200" cap="none" spc="0" normalizeH="0" baseline="0" noProof="0" dirty="0">
                  <a:ln>
                    <a:noFill/>
                  </a:ln>
                  <a:solidFill>
                    <a:srgbClr val="0C1BED"/>
                  </a:solidFill>
                  <a:uLnTx/>
                  <a:uFillTx/>
                  <a:latin typeface="Arial" panose="020B0604020202020204" pitchFamily="34" charset="0"/>
                  <a:cs typeface="Arial" panose="020B0604020202020204" pitchFamily="34" charset="0"/>
                </a:rPr>
                <a:t>+ </a:t>
              </a:r>
              <a:r>
                <a:rPr lang="en-US" sz="2400" dirty="0">
                  <a:solidFill>
                    <a:srgbClr val="0C1BED"/>
                  </a:solidFill>
                  <a:latin typeface="Arial" panose="020B0604020202020204" pitchFamily="34" charset="0"/>
                  <a:cs typeface="Arial" panose="020B0604020202020204" pitchFamily="34" charset="0"/>
                </a:rPr>
                <a:t>t</a:t>
              </a:r>
              <a:r>
                <a:rPr kumimoji="0" lang="en-US" sz="2400" b="0" u="none" strike="noStrike" kern="1200" cap="none" spc="0" normalizeH="0" baseline="0" noProof="0" dirty="0">
                  <a:ln>
                    <a:noFill/>
                  </a:ln>
                  <a:solidFill>
                    <a:srgbClr val="0C1BED"/>
                  </a:solidFill>
                  <a:uLnTx/>
                  <a:uFillTx/>
                  <a:latin typeface="Arial" panose="020B0604020202020204" pitchFamily="34" charset="0"/>
                  <a:cs typeface="Arial" panose="020B0604020202020204" pitchFamily="34" charset="0"/>
                </a:rPr>
                <a:t>rang tr</a:t>
              </a:r>
              <a:r>
                <a:rPr lang="en-US" sz="2400" dirty="0" err="1">
                  <a:solidFill>
                    <a:srgbClr val="0C1BED"/>
                  </a:solidFill>
                  <a:latin typeface="Arial" panose="020B0604020202020204" pitchFamily="34" charset="0"/>
                  <a:cs typeface="Arial" panose="020B0604020202020204" pitchFamily="34" charset="0"/>
                </a:rPr>
                <a:t>i</a:t>
              </a:r>
              <a:r>
                <a:rPr lang="en-US" sz="2400" dirty="0">
                  <a:solidFill>
                    <a:srgbClr val="0C1BED"/>
                  </a:solidFill>
                  <a:latin typeface="Arial" panose="020B0604020202020204" pitchFamily="34" charset="0"/>
                  <a:cs typeface="Arial" panose="020B0604020202020204" pitchFamily="34" charset="0"/>
                </a:rPr>
                <a:t>́…</a:t>
              </a:r>
              <a:endParaRPr kumimoji="0" lang="en-US" sz="2400" b="0" u="none" strike="noStrike" kern="1200" cap="none" spc="0" normalizeH="0" baseline="0" noProof="0" dirty="0">
                <a:ln>
                  <a:noFill/>
                </a:ln>
                <a:solidFill>
                  <a:srgbClr val="0C1BED"/>
                </a:solidFill>
                <a:effectLst/>
                <a:uLnTx/>
                <a:uFillTx/>
                <a:latin typeface="Arial" panose="020B0604020202020204" pitchFamily="34" charset="0"/>
                <a:cs typeface="Arial" panose="020B0604020202020204" pitchFamily="34" charset="0"/>
              </a:endParaRPr>
            </a:p>
          </p:txBody>
        </p:sp>
      </p:grpSp>
      <p:cxnSp>
        <p:nvCxnSpPr>
          <p:cNvPr id="35" name="Straight Arrow Connector 34">
            <a:extLst>
              <a:ext uri="{FF2B5EF4-FFF2-40B4-BE49-F238E27FC236}">
                <a16:creationId xmlns:a16="http://schemas.microsoft.com/office/drawing/2014/main" id="{AD1AE8E1-B87C-3BB0-6741-4A858B90DDDA}"/>
              </a:ext>
            </a:extLst>
          </p:cNvPr>
          <p:cNvCxnSpPr>
            <a:cxnSpLocks/>
            <a:stCxn id="24" idx="2"/>
          </p:cNvCxnSpPr>
          <p:nvPr/>
        </p:nvCxnSpPr>
        <p:spPr>
          <a:xfrm>
            <a:off x="9068130" y="3258526"/>
            <a:ext cx="0" cy="702671"/>
          </a:xfrm>
          <a:prstGeom prst="straightConnector1">
            <a:avLst/>
          </a:prstGeom>
          <a:ln w="76200" cap="flat" cmpd="sng" algn="ctr">
            <a:solidFill>
              <a:schemeClr val="accent6">
                <a:lumMod val="75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7" name="Straight Arrow Connector 36">
            <a:extLst>
              <a:ext uri="{FF2B5EF4-FFF2-40B4-BE49-F238E27FC236}">
                <a16:creationId xmlns:a16="http://schemas.microsoft.com/office/drawing/2014/main" id="{27C22067-21BC-B686-E53C-3369DFDAD431}"/>
              </a:ext>
            </a:extLst>
          </p:cNvPr>
          <p:cNvCxnSpPr>
            <a:cxnSpLocks/>
            <a:endCxn id="24" idx="1"/>
          </p:cNvCxnSpPr>
          <p:nvPr/>
        </p:nvCxnSpPr>
        <p:spPr>
          <a:xfrm>
            <a:off x="6410281" y="2618945"/>
            <a:ext cx="882031" cy="0"/>
          </a:xfrm>
          <a:prstGeom prst="straightConnector1">
            <a:avLst/>
          </a:prstGeom>
          <a:ln w="76200" cap="flat" cmpd="sng" algn="ctr">
            <a:solidFill>
              <a:schemeClr val="accent6">
                <a:lumMod val="75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0" name="Straight Arrow Connector 39">
            <a:extLst>
              <a:ext uri="{FF2B5EF4-FFF2-40B4-BE49-F238E27FC236}">
                <a16:creationId xmlns:a16="http://schemas.microsoft.com/office/drawing/2014/main" id="{40D3770E-56CD-83E5-F525-A2EDC9A278EA}"/>
              </a:ext>
            </a:extLst>
          </p:cNvPr>
          <p:cNvCxnSpPr>
            <a:cxnSpLocks/>
          </p:cNvCxnSpPr>
          <p:nvPr/>
        </p:nvCxnSpPr>
        <p:spPr>
          <a:xfrm>
            <a:off x="2977225" y="2924973"/>
            <a:ext cx="811670" cy="0"/>
          </a:xfrm>
          <a:prstGeom prst="straightConnector1">
            <a:avLst/>
          </a:prstGeom>
          <a:ln w="76200" cap="flat" cmpd="sng" algn="ctr">
            <a:solidFill>
              <a:schemeClr val="accent6">
                <a:lumMod val="75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5" name="Straight Arrow Connector 24">
            <a:extLst>
              <a:ext uri="{FF2B5EF4-FFF2-40B4-BE49-F238E27FC236}">
                <a16:creationId xmlns:a16="http://schemas.microsoft.com/office/drawing/2014/main" id="{C4D5AB67-F152-BADC-5752-5E3D4FB1D41B}"/>
              </a:ext>
            </a:extLst>
          </p:cNvPr>
          <p:cNvCxnSpPr>
            <a:cxnSpLocks/>
            <a:stCxn id="21" idx="1"/>
          </p:cNvCxnSpPr>
          <p:nvPr/>
        </p:nvCxnSpPr>
        <p:spPr>
          <a:xfrm flipH="1" flipV="1">
            <a:off x="4572000" y="5364159"/>
            <a:ext cx="1098857" cy="1"/>
          </a:xfrm>
          <a:prstGeom prst="straightConnector1">
            <a:avLst/>
          </a:prstGeom>
          <a:ln w="76200" cap="flat" cmpd="sng" algn="ctr">
            <a:solidFill>
              <a:schemeClr val="accent6">
                <a:lumMod val="75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9" name="Slide Number Placeholder 2">
            <a:extLst>
              <a:ext uri="{FF2B5EF4-FFF2-40B4-BE49-F238E27FC236}">
                <a16:creationId xmlns:a16="http://schemas.microsoft.com/office/drawing/2014/main" id="{6D702A01-A227-7D7D-B5D2-74B34EF9CC83}"/>
              </a:ext>
            </a:extLst>
          </p:cNvPr>
          <p:cNvSpPr txBox="1">
            <a:spLocks/>
          </p:cNvSpPr>
          <p:nvPr/>
        </p:nvSpPr>
        <p:spPr>
          <a:xfrm>
            <a:off x="9945526" y="5737789"/>
            <a:ext cx="1983200" cy="420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0000000-1234-1234-1234-123412341234}" type="slidenum">
              <a:rPr lang="en" sz="1600" smtClean="0">
                <a:solidFill>
                  <a:srgbClr val="002060"/>
                </a:solidFill>
                <a:effectLst>
                  <a:outerShdw blurRad="38100" dist="38100" dir="2700000" algn="tl">
                    <a:srgbClr val="000000">
                      <a:alpha val="43137"/>
                    </a:srgbClr>
                  </a:outerShdw>
                </a:effectLst>
              </a:rPr>
              <a:pPr algn="r"/>
              <a:t>22</a:t>
            </a:fld>
            <a:endParaRPr lang="en" sz="1600" dirty="0">
              <a:solidFill>
                <a:srgbClr val="002060"/>
              </a:solidFill>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5D606406-2742-E66F-987D-84E5BED2241C}"/>
              </a:ext>
            </a:extLst>
          </p:cNvPr>
          <p:cNvPicPr>
            <a:picLocks noChangeAspect="1"/>
          </p:cNvPicPr>
          <p:nvPr/>
        </p:nvPicPr>
        <p:blipFill rotWithShape="1">
          <a:blip r:embed="rId3"/>
          <a:srcRect l="15631" b="16416"/>
          <a:stretch/>
        </p:blipFill>
        <p:spPr>
          <a:xfrm>
            <a:off x="6479302" y="953670"/>
            <a:ext cx="5350423" cy="3477752"/>
          </a:xfrm>
          <a:prstGeom prst="rect">
            <a:avLst/>
          </a:prstGeom>
        </p:spPr>
      </p:pic>
      <p:grpSp>
        <p:nvGrpSpPr>
          <p:cNvPr id="10" name="Group 9">
            <a:extLst>
              <a:ext uri="{FF2B5EF4-FFF2-40B4-BE49-F238E27FC236}">
                <a16:creationId xmlns:a16="http://schemas.microsoft.com/office/drawing/2014/main" id="{45E6DC07-D000-1B6A-37A2-F59C7ED43283}"/>
              </a:ext>
            </a:extLst>
          </p:cNvPr>
          <p:cNvGrpSpPr/>
          <p:nvPr/>
        </p:nvGrpSpPr>
        <p:grpSpPr>
          <a:xfrm>
            <a:off x="3792568" y="1534927"/>
            <a:ext cx="2897785" cy="2333474"/>
            <a:chOff x="-45938" y="642486"/>
            <a:chExt cx="2897785" cy="1191926"/>
          </a:xfrm>
        </p:grpSpPr>
        <p:sp>
          <p:nvSpPr>
            <p:cNvPr id="12" name="Rectangle: Rounded Corners 11">
              <a:extLst>
                <a:ext uri="{FF2B5EF4-FFF2-40B4-BE49-F238E27FC236}">
                  <a16:creationId xmlns:a16="http://schemas.microsoft.com/office/drawing/2014/main" id="{EB458EB1-5586-5765-07E9-23D9D0BA8A72}"/>
                </a:ext>
              </a:extLst>
            </p:cNvPr>
            <p:cNvSpPr/>
            <p:nvPr/>
          </p:nvSpPr>
          <p:spPr>
            <a:xfrm>
              <a:off x="-45938" y="695000"/>
              <a:ext cx="2651082" cy="1139412"/>
            </a:xfrm>
            <a:prstGeom prst="roundRect">
              <a:avLst>
                <a:gd name="adj" fmla="val 10000"/>
              </a:avLst>
            </a:prstGeom>
          </p:spPr>
          <p:style>
            <a:lnRef idx="2">
              <a:schemeClr val="accent5">
                <a:shade val="50000"/>
              </a:schemeClr>
            </a:lnRef>
            <a:fillRef idx="1">
              <a:schemeClr val="accent5"/>
            </a:fillRef>
            <a:effectRef idx="0">
              <a:schemeClr val="accent5"/>
            </a:effectRef>
            <a:fontRef idx="minor">
              <a:schemeClr val="lt1"/>
            </a:fontRef>
          </p:style>
          <p:txBody>
            <a:bodyPr/>
            <a:lstStyle/>
            <a:p>
              <a:endParaRPr lang="vi-VN"/>
            </a:p>
          </p:txBody>
        </p:sp>
        <p:sp>
          <p:nvSpPr>
            <p:cNvPr id="15" name="Rectangle: Rounded Corners 4">
              <a:extLst>
                <a:ext uri="{FF2B5EF4-FFF2-40B4-BE49-F238E27FC236}">
                  <a16:creationId xmlns:a16="http://schemas.microsoft.com/office/drawing/2014/main" id="{F1B986F9-0705-771A-5ABE-9923D8DE8913}"/>
                </a:ext>
              </a:extLst>
            </p:cNvPr>
            <p:cNvSpPr txBox="1"/>
            <p:nvPr/>
          </p:nvSpPr>
          <p:spPr>
            <a:xfrm>
              <a:off x="293943" y="642486"/>
              <a:ext cx="2557904" cy="11394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marL="0" marR="0" lvl="0" indent="0" algn="l" defTabSz="1600200" rtl="0" eaLnBrk="1" fontAlgn="auto" latinLnBrk="0" hangingPunct="1">
                <a:lnSpc>
                  <a:spcPct val="90000"/>
                </a:lnSpc>
                <a:spcBef>
                  <a:spcPct val="0"/>
                </a:spcBef>
                <a:spcAft>
                  <a:spcPct val="35000"/>
                </a:spcAft>
                <a:buClrTx/>
                <a:buSzTx/>
                <a:buFontTx/>
                <a:buNone/>
                <a:tabLst/>
                <a:defRPr/>
              </a:pPr>
              <a:r>
                <a:rPr kumimoji="0" lang="en-US" sz="32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YCCĐ</a:t>
              </a:r>
              <a:br>
                <a:rPr kumimoji="0" lang="en-US"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br>
              <a:r>
                <a:rPr kumimoji="0" lang="en-U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Toán</a:t>
              </a:r>
              <a:endParaRPr kumimoji="0" lang="en-U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a:p>
              <a:pPr marL="342900" marR="0" lvl="0" indent="-342900" algn="l" defTabSz="1600200" rtl="0" eaLnBrk="1" fontAlgn="auto" latinLnBrk="0" hangingPunct="1">
                <a:lnSpc>
                  <a:spcPct val="90000"/>
                </a:lnSpc>
                <a:spcBef>
                  <a:spcPct val="0"/>
                </a:spcBef>
                <a:spcAft>
                  <a:spcPct val="35000"/>
                </a:spcAft>
                <a:buClrTx/>
                <a:buSzTx/>
                <a:buFontTx/>
                <a:buChar char="-"/>
                <a:tabLst/>
                <a:defRPr/>
              </a:pPr>
              <a:r>
                <a:rPr kumimoji="0" lang="en-US" sz="24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Mĩ</a:t>
              </a:r>
              <a:r>
                <a:rPr kumimoji="0" lang="en-U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thuật</a:t>
              </a:r>
              <a:endParaRPr kumimoji="0" lang="en-U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a:p>
              <a:pPr marR="0" lvl="0" algn="l" defTabSz="1600200" rtl="0" eaLnBrk="1" fontAlgn="auto" latinLnBrk="0" hangingPunct="1">
                <a:lnSpc>
                  <a:spcPct val="90000"/>
                </a:lnSpc>
                <a:spcBef>
                  <a:spcPct val="0"/>
                </a:spcBef>
                <a:spcAft>
                  <a:spcPct val="35000"/>
                </a:spcAft>
                <a:buClrTx/>
                <a:buSzTx/>
                <a:tabLst/>
                <a:defRPr/>
              </a:pPr>
              <a:r>
                <a:rPr lang="en-US" sz="2400"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2400" b="1" dirty="0" err="1">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Tích</a:t>
              </a:r>
              <a:r>
                <a:rPr lang="en-US" sz="2400"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400" b="1" dirty="0" err="1">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hợp</a:t>
              </a:r>
              <a:r>
                <a:rPr lang="en-US" sz="2400"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kumimoji="0" lang="en-U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grpSp>
      <p:pic>
        <p:nvPicPr>
          <p:cNvPr id="16" name="Picture 15">
            <a:extLst>
              <a:ext uri="{FF2B5EF4-FFF2-40B4-BE49-F238E27FC236}">
                <a16:creationId xmlns:a16="http://schemas.microsoft.com/office/drawing/2014/main" id="{45F0A010-DAA0-1856-EE47-0A6C02E8CB22}"/>
              </a:ext>
            </a:extLst>
          </p:cNvPr>
          <p:cNvPicPr>
            <a:picLocks noChangeAspect="1"/>
          </p:cNvPicPr>
          <p:nvPr/>
        </p:nvPicPr>
        <p:blipFill>
          <a:blip r:embed="rId4"/>
          <a:stretch>
            <a:fillRect/>
          </a:stretch>
        </p:blipFill>
        <p:spPr>
          <a:xfrm>
            <a:off x="5970003" y="5185023"/>
            <a:ext cx="5721644" cy="571529"/>
          </a:xfrm>
          <a:prstGeom prst="rect">
            <a:avLst/>
          </a:prstGeom>
        </p:spPr>
      </p:pic>
      <p:pic>
        <p:nvPicPr>
          <p:cNvPr id="17" name="Picture 16">
            <a:extLst>
              <a:ext uri="{FF2B5EF4-FFF2-40B4-BE49-F238E27FC236}">
                <a16:creationId xmlns:a16="http://schemas.microsoft.com/office/drawing/2014/main" id="{3E46496D-59F8-743D-32F1-CF18FC59C605}"/>
              </a:ext>
            </a:extLst>
          </p:cNvPr>
          <p:cNvPicPr>
            <a:picLocks noChangeAspect="1"/>
          </p:cNvPicPr>
          <p:nvPr/>
        </p:nvPicPr>
        <p:blipFill>
          <a:blip r:embed="rId5"/>
          <a:stretch>
            <a:fillRect/>
          </a:stretch>
        </p:blipFill>
        <p:spPr>
          <a:xfrm>
            <a:off x="5984128" y="4416252"/>
            <a:ext cx="5721644" cy="749339"/>
          </a:xfrm>
          <a:prstGeom prst="rect">
            <a:avLst/>
          </a:prstGeom>
        </p:spPr>
      </p:pic>
      <p:pic>
        <p:nvPicPr>
          <p:cNvPr id="18" name="Picture 17">
            <a:extLst>
              <a:ext uri="{FF2B5EF4-FFF2-40B4-BE49-F238E27FC236}">
                <a16:creationId xmlns:a16="http://schemas.microsoft.com/office/drawing/2014/main" id="{8CF9EC67-597A-4B76-C9BF-9697E31F4F19}"/>
              </a:ext>
            </a:extLst>
          </p:cNvPr>
          <p:cNvPicPr>
            <a:picLocks noChangeAspect="1"/>
          </p:cNvPicPr>
          <p:nvPr/>
        </p:nvPicPr>
        <p:blipFill rotWithShape="1">
          <a:blip r:embed="rId6"/>
          <a:srcRect l="8527"/>
          <a:stretch/>
        </p:blipFill>
        <p:spPr>
          <a:xfrm>
            <a:off x="5984128" y="5770475"/>
            <a:ext cx="5489377" cy="1016052"/>
          </a:xfrm>
          <a:prstGeom prst="rect">
            <a:avLst/>
          </a:prstGeom>
        </p:spPr>
      </p:pic>
    </p:spTree>
    <p:extLst>
      <p:ext uri="{BB962C8B-B14F-4D97-AF65-F5344CB8AC3E}">
        <p14:creationId xmlns:p14="http://schemas.microsoft.com/office/powerpoint/2010/main" val="283959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3" presetClass="exit" presetSubtype="10" fill="hold" nodeType="clickEffect">
                                  <p:stCondLst>
                                    <p:cond delay="0"/>
                                  </p:stCondLst>
                                  <p:childTnLst>
                                    <p:animEffect transition="out" filter="blinds(horizontal)">
                                      <p:cBhvr>
                                        <p:cTn id="32" dur="500"/>
                                        <p:tgtEl>
                                          <p:spTgt spid="2"/>
                                        </p:tgtEl>
                                      </p:cBhvr>
                                    </p:animEffect>
                                    <p:set>
                                      <p:cBhvr>
                                        <p:cTn id="33" dur="1" fill="hold">
                                          <p:stCondLst>
                                            <p:cond delay="499"/>
                                          </p:stCondLst>
                                        </p:cTn>
                                        <p:tgtEl>
                                          <p:spTgt spid="2"/>
                                        </p:tgtEl>
                                        <p:attrNameLst>
                                          <p:attrName>style.visibility</p:attrName>
                                        </p:attrNameLst>
                                      </p:cBhvr>
                                      <p:to>
                                        <p:strVal val="hidden"/>
                                      </p:to>
                                    </p:set>
                                  </p:childTnLst>
                                </p:cTn>
                              </p:par>
                              <p:par>
                                <p:cTn id="34" presetID="3" presetClass="exit" presetSubtype="10" fill="hold" nodeType="withEffect">
                                  <p:stCondLst>
                                    <p:cond delay="0"/>
                                  </p:stCondLst>
                                  <p:childTnLst>
                                    <p:animEffect transition="out" filter="blinds(horizontal)">
                                      <p:cBhvr>
                                        <p:cTn id="35" dur="500"/>
                                        <p:tgtEl>
                                          <p:spTgt spid="17"/>
                                        </p:tgtEl>
                                      </p:cBhvr>
                                    </p:animEffect>
                                    <p:set>
                                      <p:cBhvr>
                                        <p:cTn id="36" dur="1" fill="hold">
                                          <p:stCondLst>
                                            <p:cond delay="499"/>
                                          </p:stCondLst>
                                        </p:cTn>
                                        <p:tgtEl>
                                          <p:spTgt spid="17"/>
                                        </p:tgtEl>
                                        <p:attrNameLst>
                                          <p:attrName>style.visibility</p:attrName>
                                        </p:attrNameLst>
                                      </p:cBhvr>
                                      <p:to>
                                        <p:strVal val="hidden"/>
                                      </p:to>
                                    </p:set>
                                  </p:childTnLst>
                                </p:cTn>
                              </p:par>
                              <p:par>
                                <p:cTn id="37" presetID="3" presetClass="exit" presetSubtype="10" fill="hold" nodeType="withEffect">
                                  <p:stCondLst>
                                    <p:cond delay="0"/>
                                  </p:stCondLst>
                                  <p:childTnLst>
                                    <p:animEffect transition="out" filter="blinds(horizontal)">
                                      <p:cBhvr>
                                        <p:cTn id="38" dur="500"/>
                                        <p:tgtEl>
                                          <p:spTgt spid="16"/>
                                        </p:tgtEl>
                                      </p:cBhvr>
                                    </p:animEffect>
                                    <p:set>
                                      <p:cBhvr>
                                        <p:cTn id="39" dur="1" fill="hold">
                                          <p:stCondLst>
                                            <p:cond delay="499"/>
                                          </p:stCondLst>
                                        </p:cTn>
                                        <p:tgtEl>
                                          <p:spTgt spid="16"/>
                                        </p:tgtEl>
                                        <p:attrNameLst>
                                          <p:attrName>style.visibility</p:attrName>
                                        </p:attrNameLst>
                                      </p:cBhvr>
                                      <p:to>
                                        <p:strVal val="hidden"/>
                                      </p:to>
                                    </p:set>
                                  </p:childTnLst>
                                </p:cTn>
                              </p:par>
                              <p:par>
                                <p:cTn id="40" presetID="3" presetClass="exit" presetSubtype="10" fill="hold" nodeType="withEffect">
                                  <p:stCondLst>
                                    <p:cond delay="0"/>
                                  </p:stCondLst>
                                  <p:childTnLst>
                                    <p:animEffect transition="out" filter="blinds(horizontal)">
                                      <p:cBhvr>
                                        <p:cTn id="41" dur="500"/>
                                        <p:tgtEl>
                                          <p:spTgt spid="18"/>
                                        </p:tgtEl>
                                      </p:cBhvr>
                                    </p:animEffect>
                                    <p:set>
                                      <p:cBhvr>
                                        <p:cTn id="42" dur="1" fill="hold">
                                          <p:stCondLst>
                                            <p:cond delay="499"/>
                                          </p:stCondLst>
                                        </p:cTn>
                                        <p:tgtEl>
                                          <p:spTgt spid="1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3">
            <a:extLst>
              <a:ext uri="{FF2B5EF4-FFF2-40B4-BE49-F238E27FC236}">
                <a16:creationId xmlns:a16="http://schemas.microsoft.com/office/drawing/2014/main" id="{CAAB1B59-F276-FD22-B097-869CE508B1E4}"/>
              </a:ext>
            </a:extLst>
          </p:cNvPr>
          <p:cNvSpPr>
            <a:spLocks noGrp="1"/>
          </p:cNvSpPr>
          <p:nvPr>
            <p:ph type="title"/>
          </p:nvPr>
        </p:nvSpPr>
        <p:spPr>
          <a:xfrm>
            <a:off x="230124" y="516871"/>
            <a:ext cx="11731752" cy="630936"/>
          </a:xfrm>
        </p:spPr>
        <p:txBody>
          <a:bodyPr/>
          <a:lstStyle/>
          <a:p>
            <a:r>
              <a:rPr lang="en-US"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QUI TRÌNH 2</a:t>
            </a:r>
          </a:p>
        </p:txBody>
      </p:sp>
      <p:grpSp>
        <p:nvGrpSpPr>
          <p:cNvPr id="4" name="Group 3">
            <a:extLst>
              <a:ext uri="{FF2B5EF4-FFF2-40B4-BE49-F238E27FC236}">
                <a16:creationId xmlns:a16="http://schemas.microsoft.com/office/drawing/2014/main" id="{7B9CEF4F-9AE4-A3C8-3067-A43BF9294D11}"/>
              </a:ext>
            </a:extLst>
          </p:cNvPr>
          <p:cNvGrpSpPr/>
          <p:nvPr/>
        </p:nvGrpSpPr>
        <p:grpSpPr>
          <a:xfrm>
            <a:off x="451476" y="1754470"/>
            <a:ext cx="3128774" cy="1274408"/>
            <a:chOff x="651" y="588467"/>
            <a:chExt cx="2651082" cy="1590649"/>
          </a:xfrm>
        </p:grpSpPr>
        <p:sp>
          <p:nvSpPr>
            <p:cNvPr id="5" name="Rectangle: Rounded Corners 4">
              <a:extLst>
                <a:ext uri="{FF2B5EF4-FFF2-40B4-BE49-F238E27FC236}">
                  <a16:creationId xmlns:a16="http://schemas.microsoft.com/office/drawing/2014/main" id="{8E6BDC14-091C-5E27-A419-686B0A3E5379}"/>
                </a:ext>
              </a:extLst>
            </p:cNvPr>
            <p:cNvSpPr/>
            <p:nvPr/>
          </p:nvSpPr>
          <p:spPr>
            <a:xfrm>
              <a:off x="651" y="588467"/>
              <a:ext cx="2651082" cy="1590649"/>
            </a:xfrm>
            <a:prstGeom prst="roundRect">
              <a:avLst>
                <a:gd name="adj" fmla="val 10000"/>
              </a:avLst>
            </a:prstGeom>
          </p:spPr>
          <p:style>
            <a:lnRef idx="2">
              <a:schemeClr val="accent5">
                <a:shade val="50000"/>
              </a:schemeClr>
            </a:lnRef>
            <a:fillRef idx="1">
              <a:schemeClr val="accent5"/>
            </a:fillRef>
            <a:effectRef idx="0">
              <a:schemeClr val="accent5"/>
            </a:effectRef>
            <a:fontRef idx="minor">
              <a:schemeClr val="lt1"/>
            </a:fontRef>
          </p:style>
          <p:txBody>
            <a:bodyPr/>
            <a:lstStyle/>
            <a:p>
              <a:endParaRPr lang="vi-VN"/>
            </a:p>
          </p:txBody>
        </p:sp>
        <p:sp>
          <p:nvSpPr>
            <p:cNvPr id="6" name="Rectangle: Rounded Corners 4">
              <a:extLst>
                <a:ext uri="{FF2B5EF4-FFF2-40B4-BE49-F238E27FC236}">
                  <a16:creationId xmlns:a16="http://schemas.microsoft.com/office/drawing/2014/main" id="{8163404C-BCBE-E8E7-7D68-16DB55CF2FB9}"/>
                </a:ext>
              </a:extLst>
            </p:cNvPr>
            <p:cNvSpPr txBox="1"/>
            <p:nvPr/>
          </p:nvSpPr>
          <p:spPr>
            <a:xfrm>
              <a:off x="47240" y="635056"/>
              <a:ext cx="2557904" cy="14974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Sản</a:t>
              </a:r>
              <a:r>
                <a:rPr kumimoji="0" lang="en-US" sz="3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3600" b="1" i="0" u="none" strike="noStrike" kern="0" cap="none" spc="0" normalizeH="0" baseline="0" noProof="0" dirty="0" err="1">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phẩm</a:t>
              </a:r>
              <a:br>
                <a:rPr kumimoji="0" lang="en-US" sz="36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br>
              <a:r>
                <a:rPr kumimoji="0" lang="en-US" sz="24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a:t>
              </a:r>
              <a:r>
                <a:rPr kumimoji="0" lang="en-US" sz="2400" b="1" i="0" u="none" strike="noStrike" kern="0" cap="none" spc="0" normalizeH="0" baseline="0" noProof="0" dirty="0" err="1">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đã</a:t>
              </a:r>
              <a:r>
                <a:rPr kumimoji="0" lang="en-US" sz="24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400" b="1" i="0" u="none" strike="noStrike" kern="0" cap="none" spc="0" normalizeH="0" baseline="0" noProof="0" dirty="0" err="1">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có</a:t>
              </a:r>
              <a:r>
                <a:rPr kumimoji="0" lang="en-US" sz="24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a:t>
              </a:r>
            </a:p>
          </p:txBody>
        </p:sp>
      </p:grpSp>
      <p:grpSp>
        <p:nvGrpSpPr>
          <p:cNvPr id="11" name="Group 10">
            <a:extLst>
              <a:ext uri="{FF2B5EF4-FFF2-40B4-BE49-F238E27FC236}">
                <a16:creationId xmlns:a16="http://schemas.microsoft.com/office/drawing/2014/main" id="{5FAB644D-7B00-8277-1E24-56162DDFC287}"/>
              </a:ext>
            </a:extLst>
          </p:cNvPr>
          <p:cNvGrpSpPr/>
          <p:nvPr/>
        </p:nvGrpSpPr>
        <p:grpSpPr>
          <a:xfrm>
            <a:off x="4906071" y="2242965"/>
            <a:ext cx="2651082" cy="1590649"/>
            <a:chOff x="3712166" y="588467"/>
            <a:chExt cx="2651082" cy="1590649"/>
          </a:xfrm>
          <a:solidFill>
            <a:schemeClr val="accent2">
              <a:lumMod val="40000"/>
              <a:lumOff val="60000"/>
            </a:schemeClr>
          </a:solidFill>
        </p:grpSpPr>
        <p:sp>
          <p:nvSpPr>
            <p:cNvPr id="27" name="Rectangle: Rounded Corners 26">
              <a:extLst>
                <a:ext uri="{FF2B5EF4-FFF2-40B4-BE49-F238E27FC236}">
                  <a16:creationId xmlns:a16="http://schemas.microsoft.com/office/drawing/2014/main" id="{6BFEB5F7-0B6D-3C95-2621-4E0844FCF410}"/>
                </a:ext>
              </a:extLst>
            </p:cNvPr>
            <p:cNvSpPr/>
            <p:nvPr/>
          </p:nvSpPr>
          <p:spPr>
            <a:xfrm>
              <a:off x="3712166" y="588467"/>
              <a:ext cx="2651082" cy="1590649"/>
            </a:xfrm>
            <a:prstGeom prst="roundRect">
              <a:avLst>
                <a:gd name="adj" fmla="val 10000"/>
              </a:avLst>
            </a:prstGeom>
            <a:grpFill/>
            <a:ln/>
          </p:spPr>
          <p:style>
            <a:lnRef idx="0">
              <a:schemeClr val="accent1"/>
            </a:lnRef>
            <a:fillRef idx="3">
              <a:schemeClr val="accent1"/>
            </a:fillRef>
            <a:effectRef idx="3">
              <a:schemeClr val="accent1"/>
            </a:effectRef>
            <a:fontRef idx="minor">
              <a:schemeClr val="lt1"/>
            </a:fontRef>
          </p:style>
          <p:txBody>
            <a:bodyPr/>
            <a:lstStyle/>
            <a:p>
              <a:endParaRPr lang="vi-VN"/>
            </a:p>
          </p:txBody>
        </p:sp>
        <p:sp>
          <p:nvSpPr>
            <p:cNvPr id="28" name="Rectangle: Rounded Corners 4">
              <a:extLst>
                <a:ext uri="{FF2B5EF4-FFF2-40B4-BE49-F238E27FC236}">
                  <a16:creationId xmlns:a16="http://schemas.microsoft.com/office/drawing/2014/main" id="{1419DD29-BB3E-1776-868E-DEE099631BE0}"/>
                </a:ext>
              </a:extLst>
            </p:cNvPr>
            <p:cNvSpPr txBox="1"/>
            <p:nvPr/>
          </p:nvSpPr>
          <p:spPr>
            <a:xfrm>
              <a:off x="3758755" y="635056"/>
              <a:ext cx="2557904" cy="1497471"/>
            </a:xfrm>
            <a:prstGeom prst="rect">
              <a:avLst/>
            </a:prstGeom>
            <a:grpFill/>
          </p:spPr>
          <p:style>
            <a:lnRef idx="0">
              <a:schemeClr val="accent1"/>
            </a:lnRef>
            <a:fillRef idx="3">
              <a:schemeClr val="accent1"/>
            </a:fillRef>
            <a:effectRef idx="3">
              <a:schemeClr val="accent1"/>
            </a:effectRef>
            <a:fontRef idx="minor">
              <a:schemeClr val="lt1"/>
            </a:fontRef>
          </p:style>
          <p:txBody>
            <a:bodyPr spcFirstLastPara="0" vert="horz" wrap="square" lIns="121920" tIns="121920" rIns="121920" bIns="12192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Kiến</a:t>
              </a: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thức</a:t>
              </a:r>
              <a:br>
                <a:rPr kumimoji="0" lang="en-U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br>
              <a:r>
                <a:rPr kumimoji="0" lang="en-US" sz="2400" b="1" i="0" u="none" strike="noStrike" kern="1200" cap="none" spc="0" normalizeH="0" baseline="0" noProof="0" dirty="0">
                  <a:ln>
                    <a:noFill/>
                  </a:ln>
                  <a:solidFill>
                    <a:srgbClr val="172DA6">
                      <a:lumMod val="75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a:t>
              </a:r>
              <a:r>
                <a:rPr kumimoji="0" lang="en-US" sz="2400" b="1" i="0" u="none" strike="noStrike" kern="1200" cap="none" spc="0" normalizeH="0" baseline="0" noProof="0" dirty="0" err="1">
                  <a:ln>
                    <a:noFill/>
                  </a:ln>
                  <a:solidFill>
                    <a:srgbClr val="172DA6">
                      <a:lumMod val="75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giải</a:t>
              </a:r>
              <a:r>
                <a:rPr kumimoji="0" lang="en-US" sz="2400" b="1" i="0" u="none" strike="noStrike" kern="1200" cap="none" spc="0" normalizeH="0" baseline="0" noProof="0" dirty="0">
                  <a:ln>
                    <a:noFill/>
                  </a:ln>
                  <a:solidFill>
                    <a:srgbClr val="172DA6">
                      <a:lumMod val="75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172DA6">
                      <a:lumMod val="75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thích</a:t>
              </a:r>
              <a:r>
                <a:rPr kumimoji="0" lang="en-US" sz="2400" b="1" i="0" u="none" strike="noStrike" kern="1200" cap="none" spc="0" normalizeH="0" baseline="0" noProof="0" dirty="0">
                  <a:ln>
                    <a:noFill/>
                  </a:ln>
                  <a:solidFill>
                    <a:srgbClr val="172DA6">
                      <a:lumMod val="75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172DA6">
                      <a:lumMod val="75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cho</a:t>
              </a:r>
              <a:r>
                <a:rPr kumimoji="0" lang="en-US" sz="2400" b="1" i="0" u="none" strike="noStrike" kern="1200" cap="none" spc="0" normalizeH="0" baseline="0" noProof="0" dirty="0">
                  <a:ln>
                    <a:noFill/>
                  </a:ln>
                  <a:solidFill>
                    <a:srgbClr val="172DA6">
                      <a:lumMod val="75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172DA6">
                      <a:lumMod val="75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sản</a:t>
              </a:r>
              <a:r>
                <a:rPr kumimoji="0" lang="en-US" sz="2400" b="1" i="0" u="none" strike="noStrike" kern="1200" cap="none" spc="0" normalizeH="0" baseline="0" noProof="0" dirty="0">
                  <a:ln>
                    <a:noFill/>
                  </a:ln>
                  <a:solidFill>
                    <a:srgbClr val="172DA6">
                      <a:lumMod val="75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172DA6">
                      <a:lumMod val="75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phẩm</a:t>
              </a:r>
              <a:r>
                <a:rPr kumimoji="0" lang="en-US" sz="2400" b="1" i="0" u="none" strike="noStrike" kern="1200" cap="none" spc="0" normalizeH="0" baseline="0" noProof="0" dirty="0">
                  <a:ln>
                    <a:noFill/>
                  </a:ln>
                  <a:solidFill>
                    <a:srgbClr val="172DA6">
                      <a:lumMod val="75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a:t>
              </a:r>
            </a:p>
          </p:txBody>
        </p:sp>
      </p:grpSp>
      <p:grpSp>
        <p:nvGrpSpPr>
          <p:cNvPr id="13" name="Group 12">
            <a:extLst>
              <a:ext uri="{FF2B5EF4-FFF2-40B4-BE49-F238E27FC236}">
                <a16:creationId xmlns:a16="http://schemas.microsoft.com/office/drawing/2014/main" id="{A12572CA-83A5-70A0-5D02-9379D2F4EBD2}"/>
              </a:ext>
            </a:extLst>
          </p:cNvPr>
          <p:cNvGrpSpPr/>
          <p:nvPr/>
        </p:nvGrpSpPr>
        <p:grpSpPr>
          <a:xfrm>
            <a:off x="8317062" y="2242965"/>
            <a:ext cx="3644814" cy="1590649"/>
            <a:chOff x="8525346" y="-2638523"/>
            <a:chExt cx="3644814" cy="1590649"/>
          </a:xfrm>
          <a:solidFill>
            <a:schemeClr val="accent2">
              <a:lumMod val="40000"/>
              <a:lumOff val="60000"/>
            </a:schemeClr>
          </a:solidFill>
        </p:grpSpPr>
        <p:sp>
          <p:nvSpPr>
            <p:cNvPr id="23" name="Rectangle: Rounded Corners 22">
              <a:extLst>
                <a:ext uri="{FF2B5EF4-FFF2-40B4-BE49-F238E27FC236}">
                  <a16:creationId xmlns:a16="http://schemas.microsoft.com/office/drawing/2014/main" id="{26A89FC9-21AC-72C2-3B5D-50826228F305}"/>
                </a:ext>
              </a:extLst>
            </p:cNvPr>
            <p:cNvSpPr/>
            <p:nvPr/>
          </p:nvSpPr>
          <p:spPr>
            <a:xfrm>
              <a:off x="8525346" y="-2638523"/>
              <a:ext cx="3644814" cy="1590649"/>
            </a:xfrm>
            <a:prstGeom prst="roundRect">
              <a:avLst>
                <a:gd name="adj" fmla="val 10000"/>
              </a:avLst>
            </a:prstGeom>
            <a:grpFill/>
          </p:spPr>
          <p:style>
            <a:lnRef idx="0">
              <a:schemeClr val="accent1"/>
            </a:lnRef>
            <a:fillRef idx="3">
              <a:schemeClr val="accent1"/>
            </a:fillRef>
            <a:effectRef idx="3">
              <a:schemeClr val="accent1"/>
            </a:effectRef>
            <a:fontRef idx="minor">
              <a:schemeClr val="lt1"/>
            </a:fontRef>
          </p:style>
          <p:txBody>
            <a:bodyPr/>
            <a:lstStyle/>
            <a:p>
              <a:endParaRPr lang="vi-VN"/>
            </a:p>
          </p:txBody>
        </p:sp>
        <p:sp>
          <p:nvSpPr>
            <p:cNvPr id="24" name="Rectangle: Rounded Corners 8">
              <a:extLst>
                <a:ext uri="{FF2B5EF4-FFF2-40B4-BE49-F238E27FC236}">
                  <a16:creationId xmlns:a16="http://schemas.microsoft.com/office/drawing/2014/main" id="{B0DECA8A-B2C7-E4ED-FD51-5952C58124D2}"/>
                </a:ext>
              </a:extLst>
            </p:cNvPr>
            <p:cNvSpPr txBox="1"/>
            <p:nvPr/>
          </p:nvSpPr>
          <p:spPr>
            <a:xfrm>
              <a:off x="8622539" y="-2591933"/>
              <a:ext cx="3450427" cy="1542907"/>
            </a:xfrm>
            <a:prstGeom prst="rect">
              <a:avLst/>
            </a:prstGeom>
            <a:grpFill/>
          </p:spPr>
          <p:style>
            <a:lnRef idx="0">
              <a:schemeClr val="accent1"/>
            </a:lnRef>
            <a:fillRef idx="3">
              <a:schemeClr val="accent1"/>
            </a:fillRef>
            <a:effectRef idx="3">
              <a:schemeClr val="accent1"/>
            </a:effectRef>
            <a:fontRef idx="minor">
              <a:schemeClr val="lt1"/>
            </a:fontRef>
          </p:style>
          <p:txBody>
            <a:bodyPr spcFirstLastPara="0" vert="horz" wrap="square" lIns="106680" tIns="106680" rIns="106680" bIns="10668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Rà</a:t>
              </a:r>
              <a:r>
                <a:rPr kumimoji="0" 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soát</a:t>
              </a:r>
              <a:r>
                <a:rPr kumimoji="0" 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trong</a:t>
              </a:r>
              <a:r>
                <a:rPr kumimoji="0" 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chương</a:t>
              </a:r>
              <a:r>
                <a:rPr kumimoji="0" 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trình</a:t>
              </a:r>
              <a:br>
                <a:rPr kumimoji="0" lang="en-US" sz="2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br>
              <a:r>
                <a:rPr kumimoji="0" lang="en-US" sz="2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a:t>
              </a:r>
              <a:r>
                <a:rPr kumimoji="0" lang="en-US" sz="2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phù</a:t>
              </a:r>
              <a:r>
                <a:rPr kumimoji="0" lang="en-US" sz="2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hợp</a:t>
              </a:r>
              <a:r>
                <a:rPr kumimoji="0" lang="en-US" sz="2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YCCĐ)</a:t>
              </a:r>
            </a:p>
          </p:txBody>
        </p:sp>
      </p:grpSp>
      <p:grpSp>
        <p:nvGrpSpPr>
          <p:cNvPr id="14" name="Group 13">
            <a:extLst>
              <a:ext uri="{FF2B5EF4-FFF2-40B4-BE49-F238E27FC236}">
                <a16:creationId xmlns:a16="http://schemas.microsoft.com/office/drawing/2014/main" id="{D4414953-792F-A810-2056-0D23747D807B}"/>
              </a:ext>
            </a:extLst>
          </p:cNvPr>
          <p:cNvGrpSpPr/>
          <p:nvPr/>
        </p:nvGrpSpPr>
        <p:grpSpPr>
          <a:xfrm>
            <a:off x="8451325" y="4663180"/>
            <a:ext cx="3376285" cy="1590648"/>
            <a:chOff x="7692209" y="3239549"/>
            <a:chExt cx="3376285" cy="1590649"/>
          </a:xfrm>
          <a:solidFill>
            <a:schemeClr val="accent2">
              <a:lumMod val="40000"/>
              <a:lumOff val="60000"/>
            </a:schemeClr>
          </a:solidFill>
        </p:grpSpPr>
        <p:sp>
          <p:nvSpPr>
            <p:cNvPr id="21" name="Rectangle: Rounded Corners 20">
              <a:extLst>
                <a:ext uri="{FF2B5EF4-FFF2-40B4-BE49-F238E27FC236}">
                  <a16:creationId xmlns:a16="http://schemas.microsoft.com/office/drawing/2014/main" id="{4782A7A7-FCA9-A002-A765-9A8E207CBF2D}"/>
                </a:ext>
              </a:extLst>
            </p:cNvPr>
            <p:cNvSpPr/>
            <p:nvPr/>
          </p:nvSpPr>
          <p:spPr>
            <a:xfrm>
              <a:off x="7692209" y="3239549"/>
              <a:ext cx="3376285" cy="1590649"/>
            </a:xfrm>
            <a:prstGeom prst="roundRect">
              <a:avLst>
                <a:gd name="adj" fmla="val 10000"/>
              </a:avLst>
            </a:prstGeom>
            <a:grpFill/>
          </p:spPr>
          <p:style>
            <a:lnRef idx="0">
              <a:schemeClr val="accent1"/>
            </a:lnRef>
            <a:fillRef idx="3">
              <a:schemeClr val="accent1"/>
            </a:fillRef>
            <a:effectRef idx="3">
              <a:schemeClr val="accent1"/>
            </a:effectRef>
            <a:fontRef idx="minor">
              <a:schemeClr val="lt1"/>
            </a:fontRef>
          </p:style>
          <p:txBody>
            <a:bodyPr/>
            <a:lstStyle/>
            <a:p>
              <a:endParaRPr lang="vi-VN"/>
            </a:p>
          </p:txBody>
        </p:sp>
        <p:sp>
          <p:nvSpPr>
            <p:cNvPr id="22" name="Rectangle: Rounded Corners 10">
              <a:extLst>
                <a:ext uri="{FF2B5EF4-FFF2-40B4-BE49-F238E27FC236}">
                  <a16:creationId xmlns:a16="http://schemas.microsoft.com/office/drawing/2014/main" id="{FA0986B7-9FFA-559F-65EA-78C4DB26F536}"/>
                </a:ext>
              </a:extLst>
            </p:cNvPr>
            <p:cNvSpPr txBox="1"/>
            <p:nvPr/>
          </p:nvSpPr>
          <p:spPr>
            <a:xfrm>
              <a:off x="7738798" y="3286138"/>
              <a:ext cx="3283107" cy="1497471"/>
            </a:xfrm>
            <a:prstGeom prst="rect">
              <a:avLst/>
            </a:prstGeom>
            <a:grpFill/>
          </p:spPr>
          <p:style>
            <a:lnRef idx="0">
              <a:schemeClr val="accent1"/>
            </a:lnRef>
            <a:fillRef idx="3">
              <a:schemeClr val="accent1"/>
            </a:fillRef>
            <a:effectRef idx="3">
              <a:schemeClr val="accent1"/>
            </a:effectRef>
            <a:fontRef idx="minor">
              <a:schemeClr val="lt1"/>
            </a:fontRef>
          </p:style>
          <p:txBody>
            <a:bodyPr spcFirstLastPara="0" vert="horz" wrap="square" lIns="106680" tIns="106680" rIns="106680" bIns="106680" numCol="1" spcCol="1270" anchor="ctr"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en-US" sz="28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Vấn</a:t>
              </a:r>
              <a:r>
                <a:rPr kumimoji="0" lang="en-US" sz="2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đề</a:t>
              </a:r>
              <a:r>
                <a:rPr kumimoji="0" lang="en-US" sz="2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br>
                <a:rPr kumimoji="0" lang="en-US" sz="2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br>
              <a:r>
                <a:rPr kumimoji="0" lang="en-US" sz="28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cần</a:t>
              </a:r>
              <a:r>
                <a:rPr kumimoji="0" lang="en-US" sz="2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giải</a:t>
              </a:r>
              <a:r>
                <a:rPr kumimoji="0" lang="en-US" sz="2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quyết</a:t>
              </a:r>
              <a:endParaRPr kumimoji="0" lang="en-US" sz="2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a:p>
              <a:pPr algn="ctr" defTabSz="1244600">
                <a:lnSpc>
                  <a:spcPct val="90000"/>
                </a:lnSpc>
                <a:spcBef>
                  <a:spcPct val="0"/>
                </a:spcBef>
                <a:spcAft>
                  <a:spcPct val="35000"/>
                </a:spcAft>
              </a:pPr>
              <a:r>
                <a:rPr lang="en-US" sz="2800" b="1" dirty="0">
                  <a:solidFill>
                    <a:schemeClr val="tx1"/>
                  </a:solidFill>
                  <a:latin typeface="Arial" panose="020B0604020202020204" pitchFamily="34" charset="0"/>
                  <a:cs typeface="Arial" panose="020B0604020202020204" pitchFamily="34" charset="0"/>
                </a:rPr>
                <a:t>(</a:t>
              </a:r>
              <a:r>
                <a:rPr lang="en-US" sz="2800" b="1" dirty="0" err="1">
                  <a:solidFill>
                    <a:schemeClr val="tx1"/>
                  </a:solidFill>
                  <a:latin typeface="Arial" panose="020B0604020202020204" pitchFamily="34" charset="0"/>
                  <a:cs typeface="Arial" panose="020B0604020202020204" pitchFamily="34" charset="0"/>
                </a:rPr>
                <a:t>Bước</a:t>
              </a:r>
              <a:r>
                <a:rPr lang="en-US" sz="2800" b="1" dirty="0">
                  <a:solidFill>
                    <a:schemeClr val="tx1"/>
                  </a:solidFill>
                  <a:latin typeface="Arial" panose="020B0604020202020204" pitchFamily="34" charset="0"/>
                  <a:cs typeface="Arial" panose="020B0604020202020204" pitchFamily="34" charset="0"/>
                </a:rPr>
                <a:t> 2)</a:t>
              </a:r>
              <a:endParaRPr kumimoji="0" lang="en-US" sz="2800" b="1" i="0" u="none" strike="noStrike" kern="1200" cap="none" spc="0" normalizeH="0" baseline="0" noProof="0" dirty="0">
                <a:ln>
                  <a:noFill/>
                </a:ln>
                <a:solidFill>
                  <a:schemeClr val="tx1"/>
                </a:solidFill>
                <a:uLnTx/>
                <a:uFillTx/>
                <a:latin typeface="Arial" panose="020B0604020202020204" pitchFamily="34" charset="0"/>
                <a:cs typeface="Arial" panose="020B0604020202020204" pitchFamily="34" charset="0"/>
              </a:endParaRPr>
            </a:p>
          </p:txBody>
        </p:sp>
      </p:grpSp>
      <p:grpSp>
        <p:nvGrpSpPr>
          <p:cNvPr id="25" name="Group 24">
            <a:extLst>
              <a:ext uri="{FF2B5EF4-FFF2-40B4-BE49-F238E27FC236}">
                <a16:creationId xmlns:a16="http://schemas.microsoft.com/office/drawing/2014/main" id="{17EA1A10-FE57-2158-B25E-B8E9CDEE7200}"/>
              </a:ext>
            </a:extLst>
          </p:cNvPr>
          <p:cNvGrpSpPr/>
          <p:nvPr/>
        </p:nvGrpSpPr>
        <p:grpSpPr>
          <a:xfrm>
            <a:off x="467236" y="3388772"/>
            <a:ext cx="3128774" cy="1274408"/>
            <a:chOff x="651" y="588467"/>
            <a:chExt cx="2651082" cy="1590649"/>
          </a:xfrm>
        </p:grpSpPr>
        <p:sp>
          <p:nvSpPr>
            <p:cNvPr id="26" name="Rectangle: Rounded Corners 25">
              <a:extLst>
                <a:ext uri="{FF2B5EF4-FFF2-40B4-BE49-F238E27FC236}">
                  <a16:creationId xmlns:a16="http://schemas.microsoft.com/office/drawing/2014/main" id="{6D8F5BB6-1648-32FD-2D9E-9157117A3F24}"/>
                </a:ext>
              </a:extLst>
            </p:cNvPr>
            <p:cNvSpPr/>
            <p:nvPr/>
          </p:nvSpPr>
          <p:spPr>
            <a:xfrm>
              <a:off x="651" y="588467"/>
              <a:ext cx="2651082" cy="1590649"/>
            </a:xfrm>
            <a:prstGeom prst="roundRect">
              <a:avLst>
                <a:gd name="adj" fmla="val 10000"/>
              </a:avLst>
            </a:prstGeom>
          </p:spPr>
          <p:style>
            <a:lnRef idx="2">
              <a:schemeClr val="accent5">
                <a:shade val="50000"/>
              </a:schemeClr>
            </a:lnRef>
            <a:fillRef idx="1">
              <a:schemeClr val="accent5"/>
            </a:fillRef>
            <a:effectRef idx="0">
              <a:schemeClr val="accent5"/>
            </a:effectRef>
            <a:fontRef idx="minor">
              <a:schemeClr val="lt1"/>
            </a:fontRef>
          </p:style>
          <p:txBody>
            <a:bodyPr/>
            <a:lstStyle/>
            <a:p>
              <a:endParaRPr lang="vi-VN"/>
            </a:p>
          </p:txBody>
        </p:sp>
        <p:sp>
          <p:nvSpPr>
            <p:cNvPr id="35" name="Rectangle: Rounded Corners 4">
              <a:extLst>
                <a:ext uri="{FF2B5EF4-FFF2-40B4-BE49-F238E27FC236}">
                  <a16:creationId xmlns:a16="http://schemas.microsoft.com/office/drawing/2014/main" id="{BD96E48C-15E0-9F45-48AE-650CD77B2BA1}"/>
                </a:ext>
              </a:extLst>
            </p:cNvPr>
            <p:cNvSpPr txBox="1"/>
            <p:nvPr/>
          </p:nvSpPr>
          <p:spPr>
            <a:xfrm>
              <a:off x="47240" y="635056"/>
              <a:ext cx="2557904" cy="14974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Nhu </a:t>
              </a:r>
              <a:r>
                <a:rPr kumimoji="0" lang="en-US" sz="3600" b="1" i="0" u="none" strike="noStrike" kern="0" cap="none" spc="0" normalizeH="0" baseline="0" noProof="0" dirty="0" err="1">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cầu</a:t>
              </a:r>
              <a:endParaRPr kumimoji="0" lang="en-US" sz="3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thực</a:t>
              </a:r>
              <a:r>
                <a:rPr kumimoji="0" lang="en-US" sz="3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3600" b="1" i="0" u="none" strike="noStrike" kern="0" cap="none" spc="0" normalizeH="0" baseline="0" noProof="0" dirty="0" err="1">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tiễn</a:t>
              </a:r>
              <a:endParaRPr kumimoji="0" lang="en-US" sz="3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grpSp>
      <p:cxnSp>
        <p:nvCxnSpPr>
          <p:cNvPr id="3" name="Straight Arrow Connector 2">
            <a:extLst>
              <a:ext uri="{FF2B5EF4-FFF2-40B4-BE49-F238E27FC236}">
                <a16:creationId xmlns:a16="http://schemas.microsoft.com/office/drawing/2014/main" id="{60D15089-0501-3999-D29E-7C4A604A7149}"/>
              </a:ext>
            </a:extLst>
          </p:cNvPr>
          <p:cNvCxnSpPr>
            <a:cxnSpLocks/>
            <a:stCxn id="5" idx="3"/>
            <a:endCxn id="28" idx="1"/>
          </p:cNvCxnSpPr>
          <p:nvPr/>
        </p:nvCxnSpPr>
        <p:spPr>
          <a:xfrm>
            <a:off x="3580250" y="2391674"/>
            <a:ext cx="1372410" cy="646616"/>
          </a:xfrm>
          <a:prstGeom prst="straightConnector1">
            <a:avLst/>
          </a:prstGeom>
          <a:ln w="76200" cap="flat" cmpd="sng" algn="ctr">
            <a:solidFill>
              <a:schemeClr val="accent6">
                <a:lumMod val="75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6" name="Straight Arrow Connector 35">
            <a:extLst>
              <a:ext uri="{FF2B5EF4-FFF2-40B4-BE49-F238E27FC236}">
                <a16:creationId xmlns:a16="http://schemas.microsoft.com/office/drawing/2014/main" id="{7ED78680-6B11-1C69-0529-55D66B3EBB7B}"/>
              </a:ext>
            </a:extLst>
          </p:cNvPr>
          <p:cNvCxnSpPr>
            <a:cxnSpLocks/>
            <a:stCxn id="35" idx="3"/>
            <a:endCxn id="28" idx="1"/>
          </p:cNvCxnSpPr>
          <p:nvPr/>
        </p:nvCxnSpPr>
        <p:spPr>
          <a:xfrm flipV="1">
            <a:off x="3541026" y="3038290"/>
            <a:ext cx="1411634" cy="987687"/>
          </a:xfrm>
          <a:prstGeom prst="straightConnector1">
            <a:avLst/>
          </a:prstGeom>
          <a:ln w="76200" cap="flat" cmpd="sng" algn="ctr">
            <a:solidFill>
              <a:schemeClr val="accent6">
                <a:lumMod val="75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7" name="Straight Arrow Connector 36">
            <a:extLst>
              <a:ext uri="{FF2B5EF4-FFF2-40B4-BE49-F238E27FC236}">
                <a16:creationId xmlns:a16="http://schemas.microsoft.com/office/drawing/2014/main" id="{FE446E20-364C-DBD1-14C8-AC5D9853EE9D}"/>
              </a:ext>
            </a:extLst>
          </p:cNvPr>
          <p:cNvCxnSpPr>
            <a:cxnSpLocks/>
            <a:stCxn id="27" idx="3"/>
            <a:endCxn id="24" idx="1"/>
          </p:cNvCxnSpPr>
          <p:nvPr/>
        </p:nvCxnSpPr>
        <p:spPr>
          <a:xfrm>
            <a:off x="7557153" y="3038290"/>
            <a:ext cx="857102" cy="22719"/>
          </a:xfrm>
          <a:prstGeom prst="straightConnector1">
            <a:avLst/>
          </a:prstGeom>
          <a:ln w="76200" cap="flat" cmpd="sng" algn="ctr">
            <a:solidFill>
              <a:schemeClr val="accent6">
                <a:lumMod val="75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8" name="Straight Arrow Connector 37">
            <a:extLst>
              <a:ext uri="{FF2B5EF4-FFF2-40B4-BE49-F238E27FC236}">
                <a16:creationId xmlns:a16="http://schemas.microsoft.com/office/drawing/2014/main" id="{B23ED49A-0317-E6FC-6A25-56BC639AB340}"/>
              </a:ext>
            </a:extLst>
          </p:cNvPr>
          <p:cNvCxnSpPr>
            <a:cxnSpLocks/>
            <a:stCxn id="24" idx="2"/>
            <a:endCxn id="22" idx="0"/>
          </p:cNvCxnSpPr>
          <p:nvPr/>
        </p:nvCxnSpPr>
        <p:spPr>
          <a:xfrm flipH="1">
            <a:off x="10139468" y="3832462"/>
            <a:ext cx="1" cy="877307"/>
          </a:xfrm>
          <a:prstGeom prst="straightConnector1">
            <a:avLst/>
          </a:prstGeom>
          <a:ln w="76200" cap="flat" cmpd="sng" algn="ctr">
            <a:solidFill>
              <a:schemeClr val="accent6">
                <a:lumMod val="75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2" name="Straight Arrow Connector 31">
            <a:extLst>
              <a:ext uri="{FF2B5EF4-FFF2-40B4-BE49-F238E27FC236}">
                <a16:creationId xmlns:a16="http://schemas.microsoft.com/office/drawing/2014/main" id="{F7C84C39-D369-5AC5-02D0-EDE8097B7F8A}"/>
              </a:ext>
            </a:extLst>
          </p:cNvPr>
          <p:cNvCxnSpPr>
            <a:cxnSpLocks/>
            <a:stCxn id="22" idx="1"/>
          </p:cNvCxnSpPr>
          <p:nvPr/>
        </p:nvCxnSpPr>
        <p:spPr>
          <a:xfrm flipH="1">
            <a:off x="6231612" y="5458504"/>
            <a:ext cx="2266302" cy="0"/>
          </a:xfrm>
          <a:prstGeom prst="straightConnector1">
            <a:avLst/>
          </a:prstGeom>
          <a:ln w="76200" cap="flat" cmpd="sng" algn="ctr">
            <a:solidFill>
              <a:schemeClr val="accent6">
                <a:lumMod val="75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9" name="Google Shape;238;p16">
            <a:extLst>
              <a:ext uri="{FF2B5EF4-FFF2-40B4-BE49-F238E27FC236}">
                <a16:creationId xmlns:a16="http://schemas.microsoft.com/office/drawing/2014/main" id="{D0309445-064D-C9B2-6B92-08CFD0A9CDFA}"/>
              </a:ext>
            </a:extLst>
          </p:cNvPr>
          <p:cNvSpPr txBox="1">
            <a:spLocks/>
          </p:cNvSpPr>
          <p:nvPr/>
        </p:nvSpPr>
        <p:spPr>
          <a:xfrm>
            <a:off x="10157333" y="6182000"/>
            <a:ext cx="1983200" cy="420800"/>
          </a:xfrm>
          <a:prstGeom prst="rect">
            <a:avLst/>
          </a:prstGeom>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 sz="1600" smtClean="0">
                <a:solidFill>
                  <a:srgbClr val="002060"/>
                </a:solidFill>
              </a:rPr>
              <a:pPr/>
              <a:t>23</a:t>
            </a:fld>
            <a:endParaRPr lang="en" sz="1600" dirty="0">
              <a:solidFill>
                <a:srgbClr val="002060"/>
              </a:solidFill>
            </a:endParaRPr>
          </a:p>
        </p:txBody>
      </p:sp>
    </p:spTree>
    <p:extLst>
      <p:ext uri="{BB962C8B-B14F-4D97-AF65-F5344CB8AC3E}">
        <p14:creationId xmlns:p14="http://schemas.microsoft.com/office/powerpoint/2010/main" val="1823629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3">
            <a:extLst>
              <a:ext uri="{FF2B5EF4-FFF2-40B4-BE49-F238E27FC236}">
                <a16:creationId xmlns:a16="http://schemas.microsoft.com/office/drawing/2014/main" id="{CAAB1B59-F276-FD22-B097-869CE508B1E4}"/>
              </a:ext>
            </a:extLst>
          </p:cNvPr>
          <p:cNvSpPr>
            <a:spLocks noGrp="1"/>
          </p:cNvSpPr>
          <p:nvPr>
            <p:ph type="title"/>
          </p:nvPr>
        </p:nvSpPr>
        <p:spPr>
          <a:xfrm>
            <a:off x="231651" y="136159"/>
            <a:ext cx="11728697" cy="630772"/>
          </a:xfrm>
        </p:spPr>
        <p:txBody>
          <a:bodyPr/>
          <a:lstStyle/>
          <a:p>
            <a:r>
              <a:rPr lang="en-US"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QUI </a:t>
            </a:r>
            <a:r>
              <a:rPr lang="en-US" dirty="0" err="1">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TRÌNH</a:t>
            </a:r>
            <a:r>
              <a:rPr lang="en-US"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a:t>
            </a:r>
          </a:p>
        </p:txBody>
      </p:sp>
      <p:sp>
        <p:nvSpPr>
          <p:cNvPr id="5" name="Rectangle: Rounded Corners 4">
            <a:extLst>
              <a:ext uri="{FF2B5EF4-FFF2-40B4-BE49-F238E27FC236}">
                <a16:creationId xmlns:a16="http://schemas.microsoft.com/office/drawing/2014/main" id="{8E6BDC14-091C-5E27-A419-686B0A3E5379}"/>
              </a:ext>
            </a:extLst>
          </p:cNvPr>
          <p:cNvSpPr/>
          <p:nvPr/>
        </p:nvSpPr>
        <p:spPr>
          <a:xfrm>
            <a:off x="452945" y="2168563"/>
            <a:ext cx="3127959" cy="1274076"/>
          </a:xfrm>
          <a:prstGeom prst="roundRect">
            <a:avLst>
              <a:gd name="adj" fmla="val 10000"/>
            </a:avLst>
          </a:prstGeom>
        </p:spPr>
        <p:style>
          <a:lnRef idx="2">
            <a:schemeClr val="accent5">
              <a:shade val="50000"/>
            </a:schemeClr>
          </a:lnRef>
          <a:fillRef idx="1">
            <a:schemeClr val="accent5"/>
          </a:fillRef>
          <a:effectRef idx="0">
            <a:schemeClr val="accent5"/>
          </a:effectRef>
          <a:fontRef idx="minor">
            <a:schemeClr val="lt1"/>
          </a:fontRef>
        </p:style>
        <p:txBody>
          <a:bodyPr/>
          <a:lstStyle/>
          <a:p>
            <a:endParaRPr lang="vi-VN"/>
          </a:p>
        </p:txBody>
      </p:sp>
      <p:sp>
        <p:nvSpPr>
          <p:cNvPr id="6" name="Rectangle: Rounded Corners 4">
            <a:extLst>
              <a:ext uri="{FF2B5EF4-FFF2-40B4-BE49-F238E27FC236}">
                <a16:creationId xmlns:a16="http://schemas.microsoft.com/office/drawing/2014/main" id="{8163404C-BCBE-E8E7-7D68-16DB55CF2FB9}"/>
              </a:ext>
            </a:extLst>
          </p:cNvPr>
          <p:cNvSpPr txBox="1"/>
          <p:nvPr/>
        </p:nvSpPr>
        <p:spPr>
          <a:xfrm>
            <a:off x="507914" y="2205880"/>
            <a:ext cx="3018020" cy="11994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24" tIns="137124" rIns="137124" bIns="137124" numCol="1" spcCol="1270" anchor="ctr" anchorCtr="0">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Sản</a:t>
            </a:r>
            <a:r>
              <a:rPr kumimoji="0" lang="en-US" sz="32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3200" b="1" i="0" u="none" strike="noStrike" kern="0" cap="none" spc="0" normalizeH="0" baseline="0" noProof="0" dirty="0" err="1">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phẩm</a:t>
            </a:r>
            <a:br>
              <a:rPr kumimoji="0" lang="en-US" sz="3599"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br>
            <a:r>
              <a:rPr kumimoji="0" lang="en-US" sz="2399"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a:t>
            </a:r>
            <a:r>
              <a:rPr kumimoji="0" lang="en-US" sz="2399" b="1" i="0" u="none" strike="noStrike" kern="0" cap="none" spc="0" normalizeH="0" baseline="0" noProof="0" dirty="0" err="1">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đã</a:t>
            </a:r>
            <a:r>
              <a:rPr kumimoji="0" lang="en-US" sz="2399"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399" b="1" i="0" u="none" strike="noStrike" kern="0" cap="none" spc="0" normalizeH="0" baseline="0" noProof="0" dirty="0" err="1">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có</a:t>
            </a:r>
            <a:r>
              <a:rPr kumimoji="0" lang="en-US" sz="2399"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a:t>
            </a:r>
          </a:p>
        </p:txBody>
      </p:sp>
      <p:sp>
        <p:nvSpPr>
          <p:cNvPr id="27" name="Rectangle: Rounded Corners 26">
            <a:extLst>
              <a:ext uri="{FF2B5EF4-FFF2-40B4-BE49-F238E27FC236}">
                <a16:creationId xmlns:a16="http://schemas.microsoft.com/office/drawing/2014/main" id="{6BFEB5F7-0B6D-3C95-2621-4E0844FCF410}"/>
              </a:ext>
            </a:extLst>
          </p:cNvPr>
          <p:cNvSpPr/>
          <p:nvPr/>
        </p:nvSpPr>
        <p:spPr>
          <a:xfrm>
            <a:off x="4906379" y="2656932"/>
            <a:ext cx="2650392" cy="1590235"/>
          </a:xfrm>
          <a:prstGeom prst="roundRect">
            <a:avLst>
              <a:gd name="adj" fmla="val 10000"/>
            </a:avLst>
          </a:prstGeom>
          <a:solidFill>
            <a:schemeClr val="accent2">
              <a:lumMod val="40000"/>
              <a:lumOff val="60000"/>
            </a:schemeClr>
          </a:solidFill>
          <a:ln/>
        </p:spPr>
        <p:style>
          <a:lnRef idx="0">
            <a:schemeClr val="accent1"/>
          </a:lnRef>
          <a:fillRef idx="3">
            <a:schemeClr val="accent1"/>
          </a:fillRef>
          <a:effectRef idx="3">
            <a:schemeClr val="accent1"/>
          </a:effectRef>
          <a:fontRef idx="minor">
            <a:schemeClr val="lt1"/>
          </a:fontRef>
        </p:style>
        <p:txBody>
          <a:bodyPr/>
          <a:lstStyle/>
          <a:p>
            <a:endParaRPr lang="vi-VN"/>
          </a:p>
        </p:txBody>
      </p:sp>
      <p:sp>
        <p:nvSpPr>
          <p:cNvPr id="28" name="Rectangle: Rounded Corners 4">
            <a:extLst>
              <a:ext uri="{FF2B5EF4-FFF2-40B4-BE49-F238E27FC236}">
                <a16:creationId xmlns:a16="http://schemas.microsoft.com/office/drawing/2014/main" id="{1419DD29-BB3E-1776-868E-DEE099631BE0}"/>
              </a:ext>
            </a:extLst>
          </p:cNvPr>
          <p:cNvSpPr txBox="1"/>
          <p:nvPr/>
        </p:nvSpPr>
        <p:spPr>
          <a:xfrm>
            <a:off x="4952956" y="2703509"/>
            <a:ext cx="2557238" cy="1497081"/>
          </a:xfrm>
          <a:prstGeom prst="rect">
            <a:avLst/>
          </a:prstGeom>
          <a:solidFill>
            <a:schemeClr val="accent2">
              <a:lumMod val="40000"/>
              <a:lumOff val="60000"/>
            </a:schemeClr>
          </a:solidFill>
        </p:spPr>
        <p:style>
          <a:lnRef idx="0">
            <a:schemeClr val="accent1"/>
          </a:lnRef>
          <a:fillRef idx="3">
            <a:schemeClr val="accent1"/>
          </a:fillRef>
          <a:effectRef idx="3">
            <a:schemeClr val="accent1"/>
          </a:effectRef>
          <a:fontRef idx="minor">
            <a:schemeClr val="lt1"/>
          </a:fontRef>
        </p:style>
        <p:txBody>
          <a:bodyPr spcFirstLastPara="0" vert="horz" wrap="square" lIns="121888" tIns="121888" rIns="121888" bIns="121888" numCol="1" spcCol="1270" anchor="ctr" anchorCtr="0">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3199"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Kiến</a:t>
            </a:r>
            <a:r>
              <a:rPr kumimoji="0" lang="en-US" sz="3199"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3199"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thức</a:t>
            </a:r>
            <a:br>
              <a:rPr kumimoji="0" lang="en-US" sz="2399"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br>
            <a:r>
              <a:rPr kumimoji="0" lang="en-US" sz="2399" b="1" i="0" u="none" strike="noStrike" kern="1200" cap="none" spc="0" normalizeH="0" baseline="0" noProof="0" dirty="0">
                <a:ln>
                  <a:noFill/>
                </a:ln>
                <a:solidFill>
                  <a:srgbClr val="172DA6">
                    <a:lumMod val="75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a:t>
            </a:r>
            <a:r>
              <a:rPr lang="en-US" sz="2399" b="1" dirty="0" err="1">
                <a:solidFill>
                  <a:srgbClr val="172DA6">
                    <a:lumMod val="75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vận</a:t>
            </a:r>
            <a:r>
              <a:rPr lang="en-US" sz="2399" b="1" dirty="0">
                <a:solidFill>
                  <a:srgbClr val="172DA6">
                    <a:lumMod val="75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399" b="1" dirty="0" err="1">
                <a:solidFill>
                  <a:srgbClr val="172DA6">
                    <a:lumMod val="75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dụng</a:t>
            </a:r>
            <a:r>
              <a:rPr lang="en-US" sz="2399" b="1" dirty="0">
                <a:solidFill>
                  <a:srgbClr val="172DA6">
                    <a:lumMod val="75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399" b="1" dirty="0" err="1">
                <a:solidFill>
                  <a:srgbClr val="172DA6">
                    <a:lumMod val="75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đê</a:t>
            </a:r>
            <a:r>
              <a:rPr lang="en-US" sz="2399" b="1" dirty="0">
                <a:solidFill>
                  <a:srgbClr val="172DA6">
                    <a:lumMod val="75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399" b="1" dirty="0" err="1">
                <a:solidFill>
                  <a:srgbClr val="172DA6">
                    <a:lumMod val="75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làm</a:t>
            </a:r>
            <a:r>
              <a:rPr lang="en-US" sz="2399" b="1" dirty="0">
                <a:solidFill>
                  <a:srgbClr val="172DA6">
                    <a:lumMod val="75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kumimoji="0" lang="en-US" sz="2399" b="1" i="0" u="none" strike="noStrike" kern="1200" cap="none" spc="0" normalizeH="0" baseline="0" noProof="0" dirty="0" err="1">
                <a:ln>
                  <a:noFill/>
                </a:ln>
                <a:solidFill>
                  <a:srgbClr val="172DA6">
                    <a:lumMod val="75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sản</a:t>
            </a:r>
            <a:r>
              <a:rPr kumimoji="0" lang="en-US" sz="2399" b="1" i="0" u="none" strike="noStrike" kern="1200" cap="none" spc="0" normalizeH="0" baseline="0" noProof="0" dirty="0">
                <a:ln>
                  <a:noFill/>
                </a:ln>
                <a:solidFill>
                  <a:srgbClr val="172DA6">
                    <a:lumMod val="75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399" b="1" i="0" u="none" strike="noStrike" kern="1200" cap="none" spc="0" normalizeH="0" baseline="0" noProof="0" dirty="0" err="1">
                <a:ln>
                  <a:noFill/>
                </a:ln>
                <a:solidFill>
                  <a:srgbClr val="172DA6">
                    <a:lumMod val="75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phẩm</a:t>
            </a:r>
            <a:r>
              <a:rPr kumimoji="0" lang="en-US" sz="2399" b="1" i="0" u="none" strike="noStrike" kern="1200" cap="none" spc="0" normalizeH="0" baseline="0" noProof="0" dirty="0">
                <a:ln>
                  <a:noFill/>
                </a:ln>
                <a:solidFill>
                  <a:srgbClr val="172DA6">
                    <a:lumMod val="75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a:t>
            </a:r>
          </a:p>
        </p:txBody>
      </p:sp>
      <p:sp>
        <p:nvSpPr>
          <p:cNvPr id="23" name="Rectangle: Rounded Corners 22">
            <a:extLst>
              <a:ext uri="{FF2B5EF4-FFF2-40B4-BE49-F238E27FC236}">
                <a16:creationId xmlns:a16="http://schemas.microsoft.com/office/drawing/2014/main" id="{26A89FC9-21AC-72C2-3B5D-50826228F305}"/>
              </a:ext>
            </a:extLst>
          </p:cNvPr>
          <p:cNvSpPr/>
          <p:nvPr/>
        </p:nvSpPr>
        <p:spPr>
          <a:xfrm>
            <a:off x="8316483" y="2656932"/>
            <a:ext cx="3643865" cy="1590235"/>
          </a:xfrm>
          <a:prstGeom prst="roundRect">
            <a:avLst>
              <a:gd name="adj" fmla="val 10000"/>
            </a:avLst>
          </a:prstGeom>
          <a:solidFill>
            <a:schemeClr val="accent2">
              <a:lumMod val="40000"/>
              <a:lumOff val="60000"/>
            </a:schemeClr>
          </a:solidFill>
        </p:spPr>
        <p:style>
          <a:lnRef idx="0">
            <a:schemeClr val="accent1"/>
          </a:lnRef>
          <a:fillRef idx="3">
            <a:schemeClr val="accent1"/>
          </a:fillRef>
          <a:effectRef idx="3">
            <a:schemeClr val="accent1"/>
          </a:effectRef>
          <a:fontRef idx="minor">
            <a:schemeClr val="lt1"/>
          </a:fontRef>
        </p:style>
        <p:txBody>
          <a:bodyPr/>
          <a:lstStyle/>
          <a:p>
            <a:endParaRPr lang="vi-VN"/>
          </a:p>
        </p:txBody>
      </p:sp>
      <p:sp>
        <p:nvSpPr>
          <p:cNvPr id="24" name="Rectangle: Rounded Corners 8">
            <a:extLst>
              <a:ext uri="{FF2B5EF4-FFF2-40B4-BE49-F238E27FC236}">
                <a16:creationId xmlns:a16="http://schemas.microsoft.com/office/drawing/2014/main" id="{B0DECA8A-B2C7-E4ED-FD51-5952C58124D2}"/>
              </a:ext>
            </a:extLst>
          </p:cNvPr>
          <p:cNvSpPr txBox="1"/>
          <p:nvPr/>
        </p:nvSpPr>
        <p:spPr>
          <a:xfrm>
            <a:off x="8413651" y="2703511"/>
            <a:ext cx="3449529" cy="1542505"/>
          </a:xfrm>
          <a:prstGeom prst="rect">
            <a:avLst/>
          </a:prstGeom>
          <a:solidFill>
            <a:schemeClr val="accent2">
              <a:lumMod val="40000"/>
              <a:lumOff val="60000"/>
            </a:schemeClr>
          </a:solidFill>
        </p:spPr>
        <p:style>
          <a:lnRef idx="0">
            <a:schemeClr val="accent1"/>
          </a:lnRef>
          <a:fillRef idx="3">
            <a:schemeClr val="accent1"/>
          </a:fillRef>
          <a:effectRef idx="3">
            <a:schemeClr val="accent1"/>
          </a:effectRef>
          <a:fontRef idx="minor">
            <a:schemeClr val="lt1"/>
          </a:fontRef>
        </p:style>
        <p:txBody>
          <a:bodyPr spcFirstLastPara="0" vert="horz" wrap="square" lIns="106652" tIns="106652" rIns="106652" bIns="106652" numCol="1" spcCol="1270" anchor="ctr" anchorCtr="0">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2799"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Rà</a:t>
            </a:r>
            <a:r>
              <a:rPr kumimoji="0" lang="en-US" sz="2799"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799"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soát</a:t>
            </a:r>
            <a:r>
              <a:rPr kumimoji="0" lang="en-US" sz="2799"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799"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trong</a:t>
            </a:r>
            <a:r>
              <a:rPr kumimoji="0" lang="en-US" sz="2799"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799"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chương</a:t>
            </a:r>
            <a:r>
              <a:rPr kumimoji="0" lang="en-US" sz="2799"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799"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trình</a:t>
            </a:r>
            <a:br>
              <a:rPr kumimoji="0" lang="en-US" sz="2799"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br>
            <a:r>
              <a:rPr kumimoji="0" lang="en-US" sz="2799"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a:t>
            </a:r>
            <a:r>
              <a:rPr kumimoji="0" lang="en-US" sz="2799"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phù</a:t>
            </a:r>
            <a:r>
              <a:rPr kumimoji="0" lang="en-US" sz="2799"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799"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hợp</a:t>
            </a:r>
            <a:r>
              <a:rPr kumimoji="0" lang="en-US" sz="2799"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YCCĐ)</a:t>
            </a:r>
          </a:p>
        </p:txBody>
      </p:sp>
      <p:sp>
        <p:nvSpPr>
          <p:cNvPr id="21" name="Rectangle: Rounded Corners 20">
            <a:extLst>
              <a:ext uri="{FF2B5EF4-FFF2-40B4-BE49-F238E27FC236}">
                <a16:creationId xmlns:a16="http://schemas.microsoft.com/office/drawing/2014/main" id="{4782A7A7-FCA9-A002-A765-9A8E207CBF2D}"/>
              </a:ext>
            </a:extLst>
          </p:cNvPr>
          <p:cNvSpPr/>
          <p:nvPr/>
        </p:nvSpPr>
        <p:spPr>
          <a:xfrm>
            <a:off x="8450710" y="5076516"/>
            <a:ext cx="3375406" cy="1274076"/>
          </a:xfrm>
          <a:prstGeom prst="roundRect">
            <a:avLst>
              <a:gd name="adj" fmla="val 10000"/>
            </a:avLst>
          </a:prstGeom>
          <a:solidFill>
            <a:schemeClr val="accent2">
              <a:lumMod val="40000"/>
              <a:lumOff val="60000"/>
            </a:schemeClr>
          </a:solidFill>
        </p:spPr>
        <p:style>
          <a:lnRef idx="0">
            <a:schemeClr val="accent1"/>
          </a:lnRef>
          <a:fillRef idx="3">
            <a:schemeClr val="accent1"/>
          </a:fillRef>
          <a:effectRef idx="3">
            <a:schemeClr val="accent1"/>
          </a:effectRef>
          <a:fontRef idx="minor">
            <a:schemeClr val="lt1"/>
          </a:fontRef>
        </p:style>
        <p:txBody>
          <a:bodyPr/>
          <a:lstStyle/>
          <a:p>
            <a:endParaRPr lang="vi-VN"/>
          </a:p>
        </p:txBody>
      </p:sp>
      <p:sp>
        <p:nvSpPr>
          <p:cNvPr id="22" name="Rectangle: Rounded Corners 10">
            <a:extLst>
              <a:ext uri="{FF2B5EF4-FFF2-40B4-BE49-F238E27FC236}">
                <a16:creationId xmlns:a16="http://schemas.microsoft.com/office/drawing/2014/main" id="{FA0986B7-9FFA-559F-65EA-78C4DB26F536}"/>
              </a:ext>
            </a:extLst>
          </p:cNvPr>
          <p:cNvSpPr txBox="1"/>
          <p:nvPr/>
        </p:nvSpPr>
        <p:spPr>
          <a:xfrm>
            <a:off x="8497287" y="5113833"/>
            <a:ext cx="3282252" cy="1199442"/>
          </a:xfrm>
          <a:prstGeom prst="rect">
            <a:avLst/>
          </a:prstGeom>
          <a:solidFill>
            <a:schemeClr val="accent2">
              <a:lumMod val="40000"/>
              <a:lumOff val="60000"/>
            </a:schemeClr>
          </a:solidFill>
        </p:spPr>
        <p:style>
          <a:lnRef idx="0">
            <a:schemeClr val="accent1"/>
          </a:lnRef>
          <a:fillRef idx="3">
            <a:schemeClr val="accent1"/>
          </a:fillRef>
          <a:effectRef idx="3">
            <a:schemeClr val="accent1"/>
          </a:effectRef>
          <a:fontRef idx="minor">
            <a:schemeClr val="lt1"/>
          </a:fontRef>
        </p:style>
        <p:txBody>
          <a:bodyPr spcFirstLastPara="0" vert="horz" wrap="square" lIns="106652" tIns="106652" rIns="106652" bIns="106652" numCol="1" spcCol="1270" anchor="ctr" anchorCtr="0">
            <a:noAutofit/>
          </a:bodyPr>
          <a:lstStyle/>
          <a:p>
            <a:pPr marL="0" marR="0" lvl="0" indent="0" algn="ctr" defTabSz="1244227" rtl="0" eaLnBrk="1" fontAlgn="auto" latinLnBrk="0" hangingPunct="1">
              <a:lnSpc>
                <a:spcPct val="90000"/>
              </a:lnSpc>
              <a:spcBef>
                <a:spcPct val="0"/>
              </a:spcBef>
              <a:spcAft>
                <a:spcPct val="35000"/>
              </a:spcAft>
              <a:buClrTx/>
              <a:buSzTx/>
              <a:buFontTx/>
              <a:buNone/>
              <a:tabLst/>
              <a:defRPr/>
            </a:pPr>
            <a:r>
              <a:rPr kumimoji="0" lang="en-US" sz="2799"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Vấn</a:t>
            </a:r>
            <a:r>
              <a:rPr kumimoji="0" lang="en-US" sz="2799"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799"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đề</a:t>
            </a:r>
            <a:r>
              <a:rPr kumimoji="0" lang="en-US" sz="2799"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br>
              <a:rPr kumimoji="0" lang="en-US" sz="2799"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br>
            <a:r>
              <a:rPr kumimoji="0" lang="en-US" sz="2799"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cần</a:t>
            </a:r>
            <a:r>
              <a:rPr kumimoji="0" lang="en-US" sz="2799"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799"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giải</a:t>
            </a:r>
            <a:r>
              <a:rPr kumimoji="0" lang="en-US" sz="2799"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799"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quyết</a:t>
            </a:r>
            <a:endParaRPr kumimoji="0" lang="en-US" sz="2799"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26" name="Rectangle: Rounded Corners 25">
            <a:extLst>
              <a:ext uri="{FF2B5EF4-FFF2-40B4-BE49-F238E27FC236}">
                <a16:creationId xmlns:a16="http://schemas.microsoft.com/office/drawing/2014/main" id="{6D8F5BB6-1648-32FD-2D9E-9157117A3F24}"/>
              </a:ext>
            </a:extLst>
          </p:cNvPr>
          <p:cNvSpPr/>
          <p:nvPr/>
        </p:nvSpPr>
        <p:spPr>
          <a:xfrm>
            <a:off x="468701" y="3802440"/>
            <a:ext cx="3127959" cy="1274076"/>
          </a:xfrm>
          <a:prstGeom prst="roundRect">
            <a:avLst>
              <a:gd name="adj" fmla="val 10000"/>
            </a:avLst>
          </a:prstGeom>
        </p:spPr>
        <p:style>
          <a:lnRef idx="2">
            <a:schemeClr val="accent5">
              <a:shade val="50000"/>
            </a:schemeClr>
          </a:lnRef>
          <a:fillRef idx="1">
            <a:schemeClr val="accent5"/>
          </a:fillRef>
          <a:effectRef idx="0">
            <a:schemeClr val="accent5"/>
          </a:effectRef>
          <a:fontRef idx="minor">
            <a:schemeClr val="lt1"/>
          </a:fontRef>
        </p:style>
        <p:txBody>
          <a:bodyPr/>
          <a:lstStyle/>
          <a:p>
            <a:endParaRPr lang="vi-VN"/>
          </a:p>
        </p:txBody>
      </p:sp>
      <p:sp>
        <p:nvSpPr>
          <p:cNvPr id="35" name="Rectangle: Rounded Corners 4">
            <a:extLst>
              <a:ext uri="{FF2B5EF4-FFF2-40B4-BE49-F238E27FC236}">
                <a16:creationId xmlns:a16="http://schemas.microsoft.com/office/drawing/2014/main" id="{BD96E48C-15E0-9F45-48AE-650CD77B2BA1}"/>
              </a:ext>
            </a:extLst>
          </p:cNvPr>
          <p:cNvSpPr txBox="1"/>
          <p:nvPr/>
        </p:nvSpPr>
        <p:spPr>
          <a:xfrm>
            <a:off x="523670" y="3839757"/>
            <a:ext cx="3018020" cy="11994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24" tIns="137124" rIns="137124" bIns="137124" numCol="1" spcCol="1270" anchor="ctr" anchorCtr="0">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Nhu </a:t>
            </a:r>
            <a:r>
              <a:rPr kumimoji="0" lang="en-US" sz="3200" b="1" i="0" u="none" strike="noStrike" kern="0" cap="none" spc="0" normalizeH="0" baseline="0" noProof="0" dirty="0" err="1">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cầu</a:t>
            </a:r>
            <a:endParaRPr kumimoji="0" lang="en-US" sz="32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thực</a:t>
            </a:r>
            <a:r>
              <a:rPr kumimoji="0" lang="en-US" sz="32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3200" b="1" i="0" u="none" strike="noStrike" kern="0" cap="none" spc="0" normalizeH="0" baseline="0" noProof="0" dirty="0" err="1">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tiễn</a:t>
            </a:r>
            <a:endParaRPr kumimoji="0" lang="en-US" sz="32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cxnSp>
        <p:nvCxnSpPr>
          <p:cNvPr id="3" name="Straight Arrow Connector 2">
            <a:extLst>
              <a:ext uri="{FF2B5EF4-FFF2-40B4-BE49-F238E27FC236}">
                <a16:creationId xmlns:a16="http://schemas.microsoft.com/office/drawing/2014/main" id="{60D15089-0501-3999-D29E-7C4A604A7149}"/>
              </a:ext>
            </a:extLst>
          </p:cNvPr>
          <p:cNvCxnSpPr>
            <a:cxnSpLocks/>
            <a:stCxn id="5" idx="3"/>
            <a:endCxn id="28" idx="1"/>
          </p:cNvCxnSpPr>
          <p:nvPr/>
        </p:nvCxnSpPr>
        <p:spPr>
          <a:xfrm>
            <a:off x="3580904" y="2805601"/>
            <a:ext cx="1372053" cy="646448"/>
          </a:xfrm>
          <a:prstGeom prst="straightConnector1">
            <a:avLst/>
          </a:prstGeom>
          <a:ln w="76200" cap="flat" cmpd="sng" algn="ctr">
            <a:solidFill>
              <a:schemeClr val="accent6">
                <a:lumMod val="75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6" name="Straight Arrow Connector 35">
            <a:extLst>
              <a:ext uri="{FF2B5EF4-FFF2-40B4-BE49-F238E27FC236}">
                <a16:creationId xmlns:a16="http://schemas.microsoft.com/office/drawing/2014/main" id="{7ED78680-6B11-1C69-0529-55D66B3EBB7B}"/>
              </a:ext>
            </a:extLst>
          </p:cNvPr>
          <p:cNvCxnSpPr>
            <a:cxnSpLocks/>
            <a:stCxn id="35" idx="3"/>
            <a:endCxn id="28" idx="1"/>
          </p:cNvCxnSpPr>
          <p:nvPr/>
        </p:nvCxnSpPr>
        <p:spPr>
          <a:xfrm flipV="1">
            <a:off x="3541690" y="3452049"/>
            <a:ext cx="1411266" cy="987430"/>
          </a:xfrm>
          <a:prstGeom prst="straightConnector1">
            <a:avLst/>
          </a:prstGeom>
          <a:ln w="76200" cap="flat" cmpd="sng" algn="ctr">
            <a:solidFill>
              <a:schemeClr val="accent6">
                <a:lumMod val="75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7" name="Straight Arrow Connector 36">
            <a:extLst>
              <a:ext uri="{FF2B5EF4-FFF2-40B4-BE49-F238E27FC236}">
                <a16:creationId xmlns:a16="http://schemas.microsoft.com/office/drawing/2014/main" id="{FE446E20-364C-DBD1-14C8-AC5D9853EE9D}"/>
              </a:ext>
            </a:extLst>
          </p:cNvPr>
          <p:cNvCxnSpPr>
            <a:cxnSpLocks/>
            <a:stCxn id="27" idx="3"/>
            <a:endCxn id="24" idx="1"/>
          </p:cNvCxnSpPr>
          <p:nvPr/>
        </p:nvCxnSpPr>
        <p:spPr>
          <a:xfrm>
            <a:off x="7556771" y="3452050"/>
            <a:ext cx="856879" cy="22713"/>
          </a:xfrm>
          <a:prstGeom prst="straightConnector1">
            <a:avLst/>
          </a:prstGeom>
          <a:ln w="76200" cap="flat" cmpd="sng" algn="ctr">
            <a:solidFill>
              <a:schemeClr val="accent6">
                <a:lumMod val="75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8" name="Straight Arrow Connector 37">
            <a:extLst>
              <a:ext uri="{FF2B5EF4-FFF2-40B4-BE49-F238E27FC236}">
                <a16:creationId xmlns:a16="http://schemas.microsoft.com/office/drawing/2014/main" id="{B23ED49A-0317-E6FC-6A25-56BC639AB340}"/>
              </a:ext>
            </a:extLst>
          </p:cNvPr>
          <p:cNvCxnSpPr>
            <a:cxnSpLocks/>
            <a:stCxn id="24" idx="2"/>
            <a:endCxn id="22" idx="0"/>
          </p:cNvCxnSpPr>
          <p:nvPr/>
        </p:nvCxnSpPr>
        <p:spPr>
          <a:xfrm flipH="1">
            <a:off x="10138415" y="4246015"/>
            <a:ext cx="1" cy="867819"/>
          </a:xfrm>
          <a:prstGeom prst="straightConnector1">
            <a:avLst/>
          </a:prstGeom>
          <a:ln w="76200" cap="flat" cmpd="sng" algn="ctr">
            <a:solidFill>
              <a:schemeClr val="accent6">
                <a:lumMod val="75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2" name="Straight Arrow Connector 31">
            <a:extLst>
              <a:ext uri="{FF2B5EF4-FFF2-40B4-BE49-F238E27FC236}">
                <a16:creationId xmlns:a16="http://schemas.microsoft.com/office/drawing/2014/main" id="{F7C84C39-D369-5AC5-02D0-EDE8097B7F8A}"/>
              </a:ext>
            </a:extLst>
          </p:cNvPr>
          <p:cNvCxnSpPr>
            <a:cxnSpLocks/>
            <a:stCxn id="22" idx="1"/>
          </p:cNvCxnSpPr>
          <p:nvPr/>
        </p:nvCxnSpPr>
        <p:spPr>
          <a:xfrm flipH="1" flipV="1">
            <a:off x="6231575" y="5666979"/>
            <a:ext cx="2265712" cy="46577"/>
          </a:xfrm>
          <a:prstGeom prst="straightConnector1">
            <a:avLst/>
          </a:prstGeom>
          <a:ln w="76200" cap="flat" cmpd="sng" algn="ctr">
            <a:solidFill>
              <a:schemeClr val="accent6">
                <a:lumMod val="75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9" name="Callout: Double Bent Line 8">
            <a:extLst>
              <a:ext uri="{FF2B5EF4-FFF2-40B4-BE49-F238E27FC236}">
                <a16:creationId xmlns:a16="http://schemas.microsoft.com/office/drawing/2014/main" id="{31E49EAF-5C05-409C-7F67-422342F9F5FB}"/>
              </a:ext>
            </a:extLst>
          </p:cNvPr>
          <p:cNvSpPr/>
          <p:nvPr/>
        </p:nvSpPr>
        <p:spPr>
          <a:xfrm>
            <a:off x="1099455" y="865202"/>
            <a:ext cx="2481449" cy="740958"/>
          </a:xfrm>
          <a:prstGeom prst="borderCallout3">
            <a:avLst>
              <a:gd name="adj1" fmla="val 18750"/>
              <a:gd name="adj2" fmla="val -8333"/>
              <a:gd name="adj3" fmla="val 18750"/>
              <a:gd name="adj4" fmla="val -16667"/>
              <a:gd name="adj5" fmla="val 100000"/>
              <a:gd name="adj6" fmla="val -16667"/>
              <a:gd name="adj7" fmla="val 174342"/>
              <a:gd name="adj8" fmla="val 39484"/>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Khẩu</a:t>
            </a:r>
            <a:r>
              <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trang</a:t>
            </a:r>
            <a:endPar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31" name="Callout: Double Bent Line 30">
            <a:extLst>
              <a:ext uri="{FF2B5EF4-FFF2-40B4-BE49-F238E27FC236}">
                <a16:creationId xmlns:a16="http://schemas.microsoft.com/office/drawing/2014/main" id="{ECE37DCE-3209-829D-C6B6-88428396A94E}"/>
              </a:ext>
            </a:extLst>
          </p:cNvPr>
          <p:cNvSpPr/>
          <p:nvPr/>
        </p:nvSpPr>
        <p:spPr>
          <a:xfrm>
            <a:off x="5075322" y="1034143"/>
            <a:ext cx="2481449" cy="1075347"/>
          </a:xfrm>
          <a:prstGeom prst="borderCallout3">
            <a:avLst>
              <a:gd name="adj1" fmla="val 18750"/>
              <a:gd name="adj2" fmla="val -8333"/>
              <a:gd name="adj3" fmla="val 18750"/>
              <a:gd name="adj4" fmla="val -16667"/>
              <a:gd name="adj5" fmla="val 100000"/>
              <a:gd name="adj6" fmla="val -16667"/>
              <a:gd name="adj7" fmla="val 148022"/>
              <a:gd name="adj8" fmla="val 44310"/>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Hê</a:t>
            </a:r>
            <a:r>
              <a:rPr lang="en-US" sz="24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4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hô</a:t>
            </a:r>
            <a:r>
              <a:rPr lang="en-US" sz="24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4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hấp</a:t>
            </a:r>
            <a:endParaRPr lang="en-US" sz="24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0C1BE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(cụ </a:t>
            </a:r>
            <a:r>
              <a:rPr lang="en-US" sz="2400" dirty="0" err="1">
                <a:solidFill>
                  <a:srgbClr val="0C1BE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thê</a:t>
            </a:r>
            <a:r>
              <a:rPr lang="en-US" sz="2400" dirty="0">
                <a:solidFill>
                  <a:srgbClr val="0C1BE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sp>
        <p:nvSpPr>
          <p:cNvPr id="33" name="Callout: Double Bent Line 32">
            <a:extLst>
              <a:ext uri="{FF2B5EF4-FFF2-40B4-BE49-F238E27FC236}">
                <a16:creationId xmlns:a16="http://schemas.microsoft.com/office/drawing/2014/main" id="{E5558E37-A73A-6080-D97D-49B3D868D46E}"/>
              </a:ext>
            </a:extLst>
          </p:cNvPr>
          <p:cNvSpPr/>
          <p:nvPr/>
        </p:nvSpPr>
        <p:spPr>
          <a:xfrm>
            <a:off x="8658456" y="196030"/>
            <a:ext cx="2921540" cy="1590235"/>
          </a:xfrm>
          <a:prstGeom prst="borderCallout3">
            <a:avLst>
              <a:gd name="adj1" fmla="val 18750"/>
              <a:gd name="adj2" fmla="val -8333"/>
              <a:gd name="adj3" fmla="val 18750"/>
              <a:gd name="adj4" fmla="val -16667"/>
              <a:gd name="adj5" fmla="val 100000"/>
              <a:gd name="adj6" fmla="val -16667"/>
              <a:gd name="adj7" fmla="val 155552"/>
              <a:gd name="adj8" fmla="val 49682"/>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kumimoji="0" lang="en-US" sz="2400" b="1" i="0" u="none" strike="noStrike" kern="1200" cap="none" spc="0" normalizeH="0" baseline="0" noProof="0" dirty="0" err="1">
                <a:ln>
                  <a:noFill/>
                </a:ln>
                <a:solidFill>
                  <a:srgbClr val="0C1BED"/>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Tự</a:t>
            </a:r>
            <a:r>
              <a:rPr kumimoji="0" lang="en-US" sz="2400" b="1" i="0" u="none" strike="noStrike" kern="1200" cap="none" spc="0" normalizeH="0" baseline="0" noProof="0" dirty="0">
                <a:ln>
                  <a:noFill/>
                </a:ln>
                <a:solidFill>
                  <a:srgbClr val="0C1BED"/>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0C1BED"/>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nhiên</a:t>
            </a:r>
            <a:r>
              <a:rPr kumimoji="0" lang="en-US" sz="2400" b="1" i="0" u="none" strike="noStrike" kern="1200" cap="none" spc="0" normalizeH="0" baseline="0" noProof="0" dirty="0">
                <a:ln>
                  <a:noFill/>
                </a:ln>
                <a:solidFill>
                  <a:srgbClr val="0C1BED"/>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và</a:t>
            </a:r>
            <a:r>
              <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xã</a:t>
            </a:r>
            <a:r>
              <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hội</a:t>
            </a:r>
            <a:r>
              <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Toán</a:t>
            </a:r>
            <a:r>
              <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Mĩ</a:t>
            </a:r>
            <a:r>
              <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thuật</a:t>
            </a:r>
            <a:r>
              <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2240802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1" grpId="0" animBg="1"/>
      <p:bldP spid="3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84E4FD8-30DE-77D5-8770-BC4C495FD0C7}"/>
              </a:ext>
            </a:extLst>
          </p:cNvPr>
          <p:cNvGrpSpPr/>
          <p:nvPr/>
        </p:nvGrpSpPr>
        <p:grpSpPr>
          <a:xfrm>
            <a:off x="3573370" y="828625"/>
            <a:ext cx="2742486" cy="6856214"/>
            <a:chOff x="3592293" y="425669"/>
            <a:chExt cx="2743200" cy="6858000"/>
          </a:xfrm>
        </p:grpSpPr>
        <p:sp>
          <p:nvSpPr>
            <p:cNvPr id="14" name="Rectangle 13"/>
            <p:cNvSpPr/>
            <p:nvPr/>
          </p:nvSpPr>
          <p:spPr>
            <a:xfrm>
              <a:off x="4278093" y="425669"/>
              <a:ext cx="2057400" cy="6858000"/>
            </a:xfrm>
            <a:prstGeom prst="rect">
              <a:avLst/>
            </a:prstGeom>
            <a:solidFill>
              <a:schemeClr val="accent4"/>
            </a:solidFill>
            <a:ln>
              <a:noFill/>
            </a:ln>
            <a:effectLst>
              <a:outerShdw blurRad="254000" dist="38100" sx="106000" sy="106000" algn="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5" name="Oval 14"/>
            <p:cNvSpPr/>
            <p:nvPr/>
          </p:nvSpPr>
          <p:spPr>
            <a:xfrm>
              <a:off x="3592293" y="654269"/>
              <a:ext cx="1981200" cy="1981200"/>
            </a:xfrm>
            <a:prstGeom prst="ellipse">
              <a:avLst/>
            </a:prstGeom>
            <a:ln/>
          </p:spPr>
          <p:style>
            <a:lnRef idx="0">
              <a:schemeClr val="accent1"/>
            </a:lnRef>
            <a:fillRef idx="3">
              <a:schemeClr val="accent1"/>
            </a:fillRef>
            <a:effectRef idx="3">
              <a:schemeClr val="accent1"/>
            </a:effectRef>
            <a:fontRef idx="minor">
              <a:schemeClr val="lt1"/>
            </a:fontRef>
          </p:style>
          <p:txBody>
            <a:bodyPr lIns="639913" rtlCol="0" anchor="ctr"/>
            <a:lstStyle/>
            <a:p>
              <a:pPr marL="0" marR="0" lvl="0" indent="0" algn="ctr" defTabSz="1218621" rtl="0" eaLnBrk="1" fontAlgn="auto" latinLnBrk="0" hangingPunct="1">
                <a:lnSpc>
                  <a:spcPct val="100000"/>
                </a:lnSpc>
                <a:spcBef>
                  <a:spcPts val="0"/>
                </a:spcBef>
                <a:spcAft>
                  <a:spcPts val="0"/>
                </a:spcAft>
                <a:buClrTx/>
                <a:buSzTx/>
                <a:buFontTx/>
                <a:buNone/>
                <a:tabLst/>
                <a:defRPr/>
              </a:pPr>
              <a:r>
                <a:rPr kumimoji="0" lang="en-US" sz="4799"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67" name="Freeform 193"/>
            <p:cNvSpPr>
              <a:spLocks noEditPoints="1"/>
            </p:cNvSpPr>
            <p:nvPr/>
          </p:nvSpPr>
          <p:spPr bwMode="auto">
            <a:xfrm>
              <a:off x="4885481" y="2981129"/>
              <a:ext cx="916224" cy="1128238"/>
            </a:xfrm>
            <a:custGeom>
              <a:avLst/>
              <a:gdLst>
                <a:gd name="T0" fmla="*/ 1982 w 2908"/>
                <a:gd name="T1" fmla="*/ 2871 h 3576"/>
                <a:gd name="T2" fmla="*/ 1840 w 2908"/>
                <a:gd name="T3" fmla="*/ 2941 h 3576"/>
                <a:gd name="T4" fmla="*/ 2172 w 2908"/>
                <a:gd name="T5" fmla="*/ 3267 h 3576"/>
                <a:gd name="T6" fmla="*/ 2700 w 2908"/>
                <a:gd name="T7" fmla="*/ 2735 h 3576"/>
                <a:gd name="T8" fmla="*/ 2607 w 2908"/>
                <a:gd name="T9" fmla="*/ 2605 h 3576"/>
                <a:gd name="T10" fmla="*/ 1479 w 2908"/>
                <a:gd name="T11" fmla="*/ 2605 h 3576"/>
                <a:gd name="T12" fmla="*/ 939 w 2908"/>
                <a:gd name="T13" fmla="*/ 2646 h 3576"/>
                <a:gd name="T14" fmla="*/ 953 w 2908"/>
                <a:gd name="T15" fmla="*/ 2505 h 3576"/>
                <a:gd name="T16" fmla="*/ 829 w 2908"/>
                <a:gd name="T17" fmla="*/ 2453 h 3576"/>
                <a:gd name="T18" fmla="*/ 451 w 2908"/>
                <a:gd name="T19" fmla="*/ 2589 h 3576"/>
                <a:gd name="T20" fmla="*/ 483 w 2908"/>
                <a:gd name="T21" fmla="*/ 2505 h 3576"/>
                <a:gd name="T22" fmla="*/ 2245 w 2908"/>
                <a:gd name="T23" fmla="*/ 2247 h 3576"/>
                <a:gd name="T24" fmla="*/ 2714 w 2908"/>
                <a:gd name="T25" fmla="*/ 2443 h 3576"/>
                <a:gd name="T26" fmla="*/ 2908 w 2908"/>
                <a:gd name="T27" fmla="*/ 2912 h 3576"/>
                <a:gd name="T28" fmla="*/ 2714 w 2908"/>
                <a:gd name="T29" fmla="*/ 3381 h 3576"/>
                <a:gd name="T30" fmla="*/ 2245 w 2908"/>
                <a:gd name="T31" fmla="*/ 3576 h 3576"/>
                <a:gd name="T32" fmla="*/ 1776 w 2908"/>
                <a:gd name="T33" fmla="*/ 3381 h 3576"/>
                <a:gd name="T34" fmla="*/ 1582 w 2908"/>
                <a:gd name="T35" fmla="*/ 2912 h 3576"/>
                <a:gd name="T36" fmla="*/ 1776 w 2908"/>
                <a:gd name="T37" fmla="*/ 2443 h 3576"/>
                <a:gd name="T38" fmla="*/ 2245 w 2908"/>
                <a:gd name="T39" fmla="*/ 2247 h 3576"/>
                <a:gd name="T40" fmla="*/ 1582 w 2908"/>
                <a:gd name="T41" fmla="*/ 2146 h 3576"/>
                <a:gd name="T42" fmla="*/ 939 w 2908"/>
                <a:gd name="T43" fmla="*/ 2187 h 3576"/>
                <a:gd name="T44" fmla="*/ 953 w 2908"/>
                <a:gd name="T45" fmla="*/ 2046 h 3576"/>
                <a:gd name="T46" fmla="*/ 829 w 2908"/>
                <a:gd name="T47" fmla="*/ 2016 h 3576"/>
                <a:gd name="T48" fmla="*/ 451 w 2908"/>
                <a:gd name="T49" fmla="*/ 2151 h 3576"/>
                <a:gd name="T50" fmla="*/ 483 w 2908"/>
                <a:gd name="T51" fmla="*/ 2068 h 3576"/>
                <a:gd name="T52" fmla="*/ 970 w 2908"/>
                <a:gd name="T53" fmla="*/ 1635 h 3576"/>
                <a:gd name="T54" fmla="*/ 1834 w 2908"/>
                <a:gd name="T55" fmla="*/ 1753 h 3576"/>
                <a:gd name="T56" fmla="*/ 928 w 2908"/>
                <a:gd name="T57" fmla="*/ 1767 h 3576"/>
                <a:gd name="T58" fmla="*/ 970 w 2908"/>
                <a:gd name="T59" fmla="*/ 1635 h 3576"/>
                <a:gd name="T60" fmla="*/ 821 w 2908"/>
                <a:gd name="T61" fmla="*/ 1594 h 3576"/>
                <a:gd name="T62" fmla="*/ 441 w 2908"/>
                <a:gd name="T63" fmla="*/ 1706 h 3576"/>
                <a:gd name="T64" fmla="*/ 497 w 2908"/>
                <a:gd name="T65" fmla="*/ 1636 h 3576"/>
                <a:gd name="T66" fmla="*/ 1785 w 2908"/>
                <a:gd name="T67" fmla="*/ 1175 h 3576"/>
                <a:gd name="T68" fmla="*/ 1827 w 2908"/>
                <a:gd name="T69" fmla="*/ 1307 h 3576"/>
                <a:gd name="T70" fmla="*/ 921 w 2908"/>
                <a:gd name="T71" fmla="*/ 1293 h 3576"/>
                <a:gd name="T72" fmla="*/ 790 w 2908"/>
                <a:gd name="T73" fmla="*/ 1061 h 3576"/>
                <a:gd name="T74" fmla="*/ 633 w 2908"/>
                <a:gd name="T75" fmla="*/ 1351 h 3576"/>
                <a:gd name="T76" fmla="*/ 435 w 2908"/>
                <a:gd name="T77" fmla="*/ 1238 h 3576"/>
                <a:gd name="T78" fmla="*/ 510 w 2908"/>
                <a:gd name="T79" fmla="*/ 1189 h 3576"/>
                <a:gd name="T80" fmla="*/ 563 w 2908"/>
                <a:gd name="T81" fmla="*/ 384 h 3576"/>
                <a:gd name="T82" fmla="*/ 699 w 2908"/>
                <a:gd name="T83" fmla="*/ 636 h 3576"/>
                <a:gd name="T84" fmla="*/ 1631 w 2908"/>
                <a:gd name="T85" fmla="*/ 614 h 3576"/>
                <a:gd name="T86" fmla="*/ 1729 w 2908"/>
                <a:gd name="T87" fmla="*/ 358 h 3576"/>
                <a:gd name="T88" fmla="*/ 2260 w 2908"/>
                <a:gd name="T89" fmla="*/ 451 h 3576"/>
                <a:gd name="T90" fmla="*/ 2175 w 2908"/>
                <a:gd name="T91" fmla="*/ 2098 h 3576"/>
                <a:gd name="T92" fmla="*/ 1450 w 2908"/>
                <a:gd name="T93" fmla="*/ 3095 h 3576"/>
                <a:gd name="T94" fmla="*/ 49 w 2908"/>
                <a:gd name="T95" fmla="*/ 3146 h 3576"/>
                <a:gd name="T96" fmla="*/ 22 w 2908"/>
                <a:gd name="T97" fmla="*/ 468 h 3576"/>
                <a:gd name="T98" fmla="*/ 1148 w 2908"/>
                <a:gd name="T99" fmla="*/ 102 h 3576"/>
                <a:gd name="T100" fmla="*/ 1082 w 2908"/>
                <a:gd name="T101" fmla="*/ 218 h 3576"/>
                <a:gd name="T102" fmla="*/ 1214 w 2908"/>
                <a:gd name="T103" fmla="*/ 218 h 3576"/>
                <a:gd name="T104" fmla="*/ 1148 w 2908"/>
                <a:gd name="T105" fmla="*/ 102 h 3576"/>
                <a:gd name="T106" fmla="*/ 1303 w 2908"/>
                <a:gd name="T107" fmla="*/ 88 h 3576"/>
                <a:gd name="T108" fmla="*/ 1364 w 2908"/>
                <a:gd name="T109" fmla="*/ 245 h 3576"/>
                <a:gd name="T110" fmla="*/ 1607 w 2908"/>
                <a:gd name="T111" fmla="*/ 322 h 3576"/>
                <a:gd name="T112" fmla="*/ 1588 w 2908"/>
                <a:gd name="T113" fmla="*/ 518 h 3576"/>
                <a:gd name="T114" fmla="*/ 730 w 2908"/>
                <a:gd name="T115" fmla="*/ 536 h 3576"/>
                <a:gd name="T116" fmla="*/ 675 w 2908"/>
                <a:gd name="T117" fmla="*/ 348 h 3576"/>
                <a:gd name="T118" fmla="*/ 913 w 2908"/>
                <a:gd name="T119" fmla="*/ 252 h 3576"/>
                <a:gd name="T120" fmla="*/ 980 w 2908"/>
                <a:gd name="T121" fmla="*/ 115 h 3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8" h="3576">
                  <a:moveTo>
                    <a:pt x="2607" y="2605"/>
                  </a:moveTo>
                  <a:lnTo>
                    <a:pt x="2585" y="2607"/>
                  </a:lnTo>
                  <a:lnTo>
                    <a:pt x="2563" y="2613"/>
                  </a:lnTo>
                  <a:lnTo>
                    <a:pt x="2543" y="2623"/>
                  </a:lnTo>
                  <a:lnTo>
                    <a:pt x="2526" y="2640"/>
                  </a:lnTo>
                  <a:lnTo>
                    <a:pt x="2181" y="3027"/>
                  </a:lnTo>
                  <a:lnTo>
                    <a:pt x="2003" y="2884"/>
                  </a:lnTo>
                  <a:lnTo>
                    <a:pt x="1982" y="2871"/>
                  </a:lnTo>
                  <a:lnTo>
                    <a:pt x="1961" y="2863"/>
                  </a:lnTo>
                  <a:lnTo>
                    <a:pt x="1939" y="2861"/>
                  </a:lnTo>
                  <a:lnTo>
                    <a:pt x="1916" y="2863"/>
                  </a:lnTo>
                  <a:lnTo>
                    <a:pt x="1895" y="2871"/>
                  </a:lnTo>
                  <a:lnTo>
                    <a:pt x="1875" y="2882"/>
                  </a:lnTo>
                  <a:lnTo>
                    <a:pt x="1859" y="2899"/>
                  </a:lnTo>
                  <a:lnTo>
                    <a:pt x="1846" y="2919"/>
                  </a:lnTo>
                  <a:lnTo>
                    <a:pt x="1840" y="2941"/>
                  </a:lnTo>
                  <a:lnTo>
                    <a:pt x="1836" y="2963"/>
                  </a:lnTo>
                  <a:lnTo>
                    <a:pt x="1840" y="2985"/>
                  </a:lnTo>
                  <a:lnTo>
                    <a:pt x="1846" y="3007"/>
                  </a:lnTo>
                  <a:lnTo>
                    <a:pt x="1858" y="3026"/>
                  </a:lnTo>
                  <a:lnTo>
                    <a:pt x="1875" y="3043"/>
                  </a:lnTo>
                  <a:lnTo>
                    <a:pt x="2130" y="3247"/>
                  </a:lnTo>
                  <a:lnTo>
                    <a:pt x="2150" y="3260"/>
                  </a:lnTo>
                  <a:lnTo>
                    <a:pt x="2172" y="3267"/>
                  </a:lnTo>
                  <a:lnTo>
                    <a:pt x="2193" y="3269"/>
                  </a:lnTo>
                  <a:lnTo>
                    <a:pt x="2215" y="3267"/>
                  </a:lnTo>
                  <a:lnTo>
                    <a:pt x="2235" y="3261"/>
                  </a:lnTo>
                  <a:lnTo>
                    <a:pt x="2254" y="3250"/>
                  </a:lnTo>
                  <a:lnTo>
                    <a:pt x="2270" y="3236"/>
                  </a:lnTo>
                  <a:lnTo>
                    <a:pt x="2678" y="2775"/>
                  </a:lnTo>
                  <a:lnTo>
                    <a:pt x="2691" y="2756"/>
                  </a:lnTo>
                  <a:lnTo>
                    <a:pt x="2700" y="2735"/>
                  </a:lnTo>
                  <a:lnTo>
                    <a:pt x="2704" y="2712"/>
                  </a:lnTo>
                  <a:lnTo>
                    <a:pt x="2702" y="2691"/>
                  </a:lnTo>
                  <a:lnTo>
                    <a:pt x="2697" y="2669"/>
                  </a:lnTo>
                  <a:lnTo>
                    <a:pt x="2686" y="2648"/>
                  </a:lnTo>
                  <a:lnTo>
                    <a:pt x="2670" y="2631"/>
                  </a:lnTo>
                  <a:lnTo>
                    <a:pt x="2650" y="2618"/>
                  </a:lnTo>
                  <a:lnTo>
                    <a:pt x="2629" y="2609"/>
                  </a:lnTo>
                  <a:lnTo>
                    <a:pt x="2607" y="2605"/>
                  </a:lnTo>
                  <a:close/>
                  <a:moveTo>
                    <a:pt x="970" y="2503"/>
                  </a:moveTo>
                  <a:lnTo>
                    <a:pt x="1428" y="2503"/>
                  </a:lnTo>
                  <a:lnTo>
                    <a:pt x="1445" y="2505"/>
                  </a:lnTo>
                  <a:lnTo>
                    <a:pt x="1459" y="2513"/>
                  </a:lnTo>
                  <a:lnTo>
                    <a:pt x="1469" y="2524"/>
                  </a:lnTo>
                  <a:lnTo>
                    <a:pt x="1477" y="2538"/>
                  </a:lnTo>
                  <a:lnTo>
                    <a:pt x="1479" y="2554"/>
                  </a:lnTo>
                  <a:lnTo>
                    <a:pt x="1479" y="2605"/>
                  </a:lnTo>
                  <a:lnTo>
                    <a:pt x="1477" y="2621"/>
                  </a:lnTo>
                  <a:lnTo>
                    <a:pt x="1469" y="2635"/>
                  </a:lnTo>
                  <a:lnTo>
                    <a:pt x="1459" y="2646"/>
                  </a:lnTo>
                  <a:lnTo>
                    <a:pt x="1445" y="2654"/>
                  </a:lnTo>
                  <a:lnTo>
                    <a:pt x="1428" y="2656"/>
                  </a:lnTo>
                  <a:lnTo>
                    <a:pt x="970" y="2656"/>
                  </a:lnTo>
                  <a:lnTo>
                    <a:pt x="953" y="2654"/>
                  </a:lnTo>
                  <a:lnTo>
                    <a:pt x="939" y="2646"/>
                  </a:lnTo>
                  <a:lnTo>
                    <a:pt x="928" y="2635"/>
                  </a:lnTo>
                  <a:lnTo>
                    <a:pt x="921" y="2621"/>
                  </a:lnTo>
                  <a:lnTo>
                    <a:pt x="919" y="2605"/>
                  </a:lnTo>
                  <a:lnTo>
                    <a:pt x="919" y="2554"/>
                  </a:lnTo>
                  <a:lnTo>
                    <a:pt x="921" y="2538"/>
                  </a:lnTo>
                  <a:lnTo>
                    <a:pt x="928" y="2524"/>
                  </a:lnTo>
                  <a:lnTo>
                    <a:pt x="939" y="2513"/>
                  </a:lnTo>
                  <a:lnTo>
                    <a:pt x="953" y="2505"/>
                  </a:lnTo>
                  <a:lnTo>
                    <a:pt x="970" y="2503"/>
                  </a:lnTo>
                  <a:close/>
                  <a:moveTo>
                    <a:pt x="790" y="2388"/>
                  </a:moveTo>
                  <a:lnTo>
                    <a:pt x="804" y="2392"/>
                  </a:lnTo>
                  <a:lnTo>
                    <a:pt x="817" y="2400"/>
                  </a:lnTo>
                  <a:lnTo>
                    <a:pt x="827" y="2411"/>
                  </a:lnTo>
                  <a:lnTo>
                    <a:pt x="832" y="2425"/>
                  </a:lnTo>
                  <a:lnTo>
                    <a:pt x="832" y="2439"/>
                  </a:lnTo>
                  <a:lnTo>
                    <a:pt x="829" y="2453"/>
                  </a:lnTo>
                  <a:lnTo>
                    <a:pt x="821" y="2466"/>
                  </a:lnTo>
                  <a:lnTo>
                    <a:pt x="633" y="2678"/>
                  </a:lnTo>
                  <a:lnTo>
                    <a:pt x="622" y="2686"/>
                  </a:lnTo>
                  <a:lnTo>
                    <a:pt x="610" y="2692"/>
                  </a:lnTo>
                  <a:lnTo>
                    <a:pt x="597" y="2694"/>
                  </a:lnTo>
                  <a:lnTo>
                    <a:pt x="582" y="2691"/>
                  </a:lnTo>
                  <a:lnTo>
                    <a:pt x="568" y="2683"/>
                  </a:lnTo>
                  <a:lnTo>
                    <a:pt x="451" y="2589"/>
                  </a:lnTo>
                  <a:lnTo>
                    <a:pt x="441" y="2578"/>
                  </a:lnTo>
                  <a:lnTo>
                    <a:pt x="435" y="2565"/>
                  </a:lnTo>
                  <a:lnTo>
                    <a:pt x="434" y="2551"/>
                  </a:lnTo>
                  <a:lnTo>
                    <a:pt x="436" y="2537"/>
                  </a:lnTo>
                  <a:lnTo>
                    <a:pt x="444" y="2523"/>
                  </a:lnTo>
                  <a:lnTo>
                    <a:pt x="454" y="2513"/>
                  </a:lnTo>
                  <a:lnTo>
                    <a:pt x="468" y="2508"/>
                  </a:lnTo>
                  <a:lnTo>
                    <a:pt x="483" y="2505"/>
                  </a:lnTo>
                  <a:lnTo>
                    <a:pt x="497" y="2509"/>
                  </a:lnTo>
                  <a:lnTo>
                    <a:pt x="510" y="2516"/>
                  </a:lnTo>
                  <a:lnTo>
                    <a:pt x="592" y="2582"/>
                  </a:lnTo>
                  <a:lnTo>
                    <a:pt x="751" y="2404"/>
                  </a:lnTo>
                  <a:lnTo>
                    <a:pt x="762" y="2394"/>
                  </a:lnTo>
                  <a:lnTo>
                    <a:pt x="776" y="2389"/>
                  </a:lnTo>
                  <a:lnTo>
                    <a:pt x="790" y="2388"/>
                  </a:lnTo>
                  <a:close/>
                  <a:moveTo>
                    <a:pt x="2245" y="2247"/>
                  </a:moveTo>
                  <a:lnTo>
                    <a:pt x="2312" y="2251"/>
                  </a:lnTo>
                  <a:lnTo>
                    <a:pt x="2378" y="2262"/>
                  </a:lnTo>
                  <a:lnTo>
                    <a:pt x="2442" y="2278"/>
                  </a:lnTo>
                  <a:lnTo>
                    <a:pt x="2503" y="2299"/>
                  </a:lnTo>
                  <a:lnTo>
                    <a:pt x="2561" y="2328"/>
                  </a:lnTo>
                  <a:lnTo>
                    <a:pt x="2615" y="2361"/>
                  </a:lnTo>
                  <a:lnTo>
                    <a:pt x="2666" y="2399"/>
                  </a:lnTo>
                  <a:lnTo>
                    <a:pt x="2714" y="2443"/>
                  </a:lnTo>
                  <a:lnTo>
                    <a:pt x="2756" y="2489"/>
                  </a:lnTo>
                  <a:lnTo>
                    <a:pt x="2795" y="2540"/>
                  </a:lnTo>
                  <a:lnTo>
                    <a:pt x="2828" y="2595"/>
                  </a:lnTo>
                  <a:lnTo>
                    <a:pt x="2856" y="2654"/>
                  </a:lnTo>
                  <a:lnTo>
                    <a:pt x="2878" y="2715"/>
                  </a:lnTo>
                  <a:lnTo>
                    <a:pt x="2895" y="2778"/>
                  </a:lnTo>
                  <a:lnTo>
                    <a:pt x="2904" y="2843"/>
                  </a:lnTo>
                  <a:lnTo>
                    <a:pt x="2908" y="2912"/>
                  </a:lnTo>
                  <a:lnTo>
                    <a:pt x="2904" y="2980"/>
                  </a:lnTo>
                  <a:lnTo>
                    <a:pt x="2895" y="3046"/>
                  </a:lnTo>
                  <a:lnTo>
                    <a:pt x="2878" y="3109"/>
                  </a:lnTo>
                  <a:lnTo>
                    <a:pt x="2856" y="3171"/>
                  </a:lnTo>
                  <a:lnTo>
                    <a:pt x="2828" y="3228"/>
                  </a:lnTo>
                  <a:lnTo>
                    <a:pt x="2795" y="3283"/>
                  </a:lnTo>
                  <a:lnTo>
                    <a:pt x="2756" y="3334"/>
                  </a:lnTo>
                  <a:lnTo>
                    <a:pt x="2714" y="3381"/>
                  </a:lnTo>
                  <a:lnTo>
                    <a:pt x="2666" y="3424"/>
                  </a:lnTo>
                  <a:lnTo>
                    <a:pt x="2615" y="3462"/>
                  </a:lnTo>
                  <a:lnTo>
                    <a:pt x="2561" y="3496"/>
                  </a:lnTo>
                  <a:lnTo>
                    <a:pt x="2503" y="3524"/>
                  </a:lnTo>
                  <a:lnTo>
                    <a:pt x="2442" y="3546"/>
                  </a:lnTo>
                  <a:lnTo>
                    <a:pt x="2378" y="3563"/>
                  </a:lnTo>
                  <a:lnTo>
                    <a:pt x="2312" y="3573"/>
                  </a:lnTo>
                  <a:lnTo>
                    <a:pt x="2245" y="3576"/>
                  </a:lnTo>
                  <a:lnTo>
                    <a:pt x="2177" y="3573"/>
                  </a:lnTo>
                  <a:lnTo>
                    <a:pt x="2111" y="3563"/>
                  </a:lnTo>
                  <a:lnTo>
                    <a:pt x="2047" y="3546"/>
                  </a:lnTo>
                  <a:lnTo>
                    <a:pt x="1987" y="3524"/>
                  </a:lnTo>
                  <a:lnTo>
                    <a:pt x="1928" y="3496"/>
                  </a:lnTo>
                  <a:lnTo>
                    <a:pt x="1874" y="3462"/>
                  </a:lnTo>
                  <a:lnTo>
                    <a:pt x="1823" y="3424"/>
                  </a:lnTo>
                  <a:lnTo>
                    <a:pt x="1776" y="3381"/>
                  </a:lnTo>
                  <a:lnTo>
                    <a:pt x="1733" y="3334"/>
                  </a:lnTo>
                  <a:lnTo>
                    <a:pt x="1695" y="3283"/>
                  </a:lnTo>
                  <a:lnTo>
                    <a:pt x="1662" y="3228"/>
                  </a:lnTo>
                  <a:lnTo>
                    <a:pt x="1634" y="3171"/>
                  </a:lnTo>
                  <a:lnTo>
                    <a:pt x="1611" y="3109"/>
                  </a:lnTo>
                  <a:lnTo>
                    <a:pt x="1595" y="3046"/>
                  </a:lnTo>
                  <a:lnTo>
                    <a:pt x="1585" y="2980"/>
                  </a:lnTo>
                  <a:lnTo>
                    <a:pt x="1582" y="2912"/>
                  </a:lnTo>
                  <a:lnTo>
                    <a:pt x="1585" y="2843"/>
                  </a:lnTo>
                  <a:lnTo>
                    <a:pt x="1595" y="2778"/>
                  </a:lnTo>
                  <a:lnTo>
                    <a:pt x="1611" y="2715"/>
                  </a:lnTo>
                  <a:lnTo>
                    <a:pt x="1634" y="2654"/>
                  </a:lnTo>
                  <a:lnTo>
                    <a:pt x="1662" y="2595"/>
                  </a:lnTo>
                  <a:lnTo>
                    <a:pt x="1695" y="2540"/>
                  </a:lnTo>
                  <a:lnTo>
                    <a:pt x="1733" y="2489"/>
                  </a:lnTo>
                  <a:lnTo>
                    <a:pt x="1776" y="2443"/>
                  </a:lnTo>
                  <a:lnTo>
                    <a:pt x="1823" y="2399"/>
                  </a:lnTo>
                  <a:lnTo>
                    <a:pt x="1874" y="2361"/>
                  </a:lnTo>
                  <a:lnTo>
                    <a:pt x="1928" y="2328"/>
                  </a:lnTo>
                  <a:lnTo>
                    <a:pt x="1987" y="2299"/>
                  </a:lnTo>
                  <a:lnTo>
                    <a:pt x="2047" y="2278"/>
                  </a:lnTo>
                  <a:lnTo>
                    <a:pt x="2111" y="2262"/>
                  </a:lnTo>
                  <a:lnTo>
                    <a:pt x="2177" y="2251"/>
                  </a:lnTo>
                  <a:lnTo>
                    <a:pt x="2245" y="2247"/>
                  </a:lnTo>
                  <a:close/>
                  <a:moveTo>
                    <a:pt x="970" y="2044"/>
                  </a:moveTo>
                  <a:lnTo>
                    <a:pt x="1531" y="2044"/>
                  </a:lnTo>
                  <a:lnTo>
                    <a:pt x="1546" y="2046"/>
                  </a:lnTo>
                  <a:lnTo>
                    <a:pt x="1560" y="2053"/>
                  </a:lnTo>
                  <a:lnTo>
                    <a:pt x="1572" y="2064"/>
                  </a:lnTo>
                  <a:lnTo>
                    <a:pt x="1579" y="2078"/>
                  </a:lnTo>
                  <a:lnTo>
                    <a:pt x="1582" y="2095"/>
                  </a:lnTo>
                  <a:lnTo>
                    <a:pt x="1582" y="2146"/>
                  </a:lnTo>
                  <a:lnTo>
                    <a:pt x="1579" y="2162"/>
                  </a:lnTo>
                  <a:lnTo>
                    <a:pt x="1572" y="2176"/>
                  </a:lnTo>
                  <a:lnTo>
                    <a:pt x="1560" y="2187"/>
                  </a:lnTo>
                  <a:lnTo>
                    <a:pt x="1546" y="2194"/>
                  </a:lnTo>
                  <a:lnTo>
                    <a:pt x="1531" y="2197"/>
                  </a:lnTo>
                  <a:lnTo>
                    <a:pt x="970" y="2197"/>
                  </a:lnTo>
                  <a:lnTo>
                    <a:pt x="953" y="2194"/>
                  </a:lnTo>
                  <a:lnTo>
                    <a:pt x="939" y="2187"/>
                  </a:lnTo>
                  <a:lnTo>
                    <a:pt x="928" y="2176"/>
                  </a:lnTo>
                  <a:lnTo>
                    <a:pt x="921" y="2162"/>
                  </a:lnTo>
                  <a:lnTo>
                    <a:pt x="919" y="2146"/>
                  </a:lnTo>
                  <a:lnTo>
                    <a:pt x="919" y="2095"/>
                  </a:lnTo>
                  <a:lnTo>
                    <a:pt x="921" y="2078"/>
                  </a:lnTo>
                  <a:lnTo>
                    <a:pt x="928" y="2064"/>
                  </a:lnTo>
                  <a:lnTo>
                    <a:pt x="939" y="2053"/>
                  </a:lnTo>
                  <a:lnTo>
                    <a:pt x="953" y="2046"/>
                  </a:lnTo>
                  <a:lnTo>
                    <a:pt x="970" y="2044"/>
                  </a:lnTo>
                  <a:close/>
                  <a:moveTo>
                    <a:pt x="790" y="1951"/>
                  </a:moveTo>
                  <a:lnTo>
                    <a:pt x="804" y="1954"/>
                  </a:lnTo>
                  <a:lnTo>
                    <a:pt x="817" y="1962"/>
                  </a:lnTo>
                  <a:lnTo>
                    <a:pt x="827" y="1973"/>
                  </a:lnTo>
                  <a:lnTo>
                    <a:pt x="832" y="1987"/>
                  </a:lnTo>
                  <a:lnTo>
                    <a:pt x="832" y="2001"/>
                  </a:lnTo>
                  <a:lnTo>
                    <a:pt x="829" y="2016"/>
                  </a:lnTo>
                  <a:lnTo>
                    <a:pt x="821" y="2029"/>
                  </a:lnTo>
                  <a:lnTo>
                    <a:pt x="633" y="2240"/>
                  </a:lnTo>
                  <a:lnTo>
                    <a:pt x="622" y="2249"/>
                  </a:lnTo>
                  <a:lnTo>
                    <a:pt x="610" y="2254"/>
                  </a:lnTo>
                  <a:lnTo>
                    <a:pt x="597" y="2256"/>
                  </a:lnTo>
                  <a:lnTo>
                    <a:pt x="582" y="2253"/>
                  </a:lnTo>
                  <a:lnTo>
                    <a:pt x="568" y="2245"/>
                  </a:lnTo>
                  <a:lnTo>
                    <a:pt x="451" y="2151"/>
                  </a:lnTo>
                  <a:lnTo>
                    <a:pt x="441" y="2140"/>
                  </a:lnTo>
                  <a:lnTo>
                    <a:pt x="435" y="2127"/>
                  </a:lnTo>
                  <a:lnTo>
                    <a:pt x="434" y="2113"/>
                  </a:lnTo>
                  <a:lnTo>
                    <a:pt x="436" y="2099"/>
                  </a:lnTo>
                  <a:lnTo>
                    <a:pt x="444" y="2085"/>
                  </a:lnTo>
                  <a:lnTo>
                    <a:pt x="454" y="2075"/>
                  </a:lnTo>
                  <a:lnTo>
                    <a:pt x="468" y="2070"/>
                  </a:lnTo>
                  <a:lnTo>
                    <a:pt x="483" y="2068"/>
                  </a:lnTo>
                  <a:lnTo>
                    <a:pt x="497" y="2071"/>
                  </a:lnTo>
                  <a:lnTo>
                    <a:pt x="510" y="2078"/>
                  </a:lnTo>
                  <a:lnTo>
                    <a:pt x="592" y="2145"/>
                  </a:lnTo>
                  <a:lnTo>
                    <a:pt x="751" y="1966"/>
                  </a:lnTo>
                  <a:lnTo>
                    <a:pt x="762" y="1956"/>
                  </a:lnTo>
                  <a:lnTo>
                    <a:pt x="776" y="1952"/>
                  </a:lnTo>
                  <a:lnTo>
                    <a:pt x="790" y="1951"/>
                  </a:lnTo>
                  <a:close/>
                  <a:moveTo>
                    <a:pt x="970" y="1635"/>
                  </a:moveTo>
                  <a:lnTo>
                    <a:pt x="1785" y="1635"/>
                  </a:lnTo>
                  <a:lnTo>
                    <a:pt x="1802" y="1637"/>
                  </a:lnTo>
                  <a:lnTo>
                    <a:pt x="1816" y="1645"/>
                  </a:lnTo>
                  <a:lnTo>
                    <a:pt x="1827" y="1656"/>
                  </a:lnTo>
                  <a:lnTo>
                    <a:pt x="1834" y="1670"/>
                  </a:lnTo>
                  <a:lnTo>
                    <a:pt x="1836" y="1686"/>
                  </a:lnTo>
                  <a:lnTo>
                    <a:pt x="1836" y="1737"/>
                  </a:lnTo>
                  <a:lnTo>
                    <a:pt x="1834" y="1753"/>
                  </a:lnTo>
                  <a:lnTo>
                    <a:pt x="1827" y="1767"/>
                  </a:lnTo>
                  <a:lnTo>
                    <a:pt x="1816" y="1778"/>
                  </a:lnTo>
                  <a:lnTo>
                    <a:pt x="1802" y="1786"/>
                  </a:lnTo>
                  <a:lnTo>
                    <a:pt x="1785" y="1788"/>
                  </a:lnTo>
                  <a:lnTo>
                    <a:pt x="970" y="1788"/>
                  </a:lnTo>
                  <a:lnTo>
                    <a:pt x="953" y="1786"/>
                  </a:lnTo>
                  <a:lnTo>
                    <a:pt x="939" y="1778"/>
                  </a:lnTo>
                  <a:lnTo>
                    <a:pt x="928" y="1767"/>
                  </a:lnTo>
                  <a:lnTo>
                    <a:pt x="921" y="1753"/>
                  </a:lnTo>
                  <a:lnTo>
                    <a:pt x="919" y="1737"/>
                  </a:lnTo>
                  <a:lnTo>
                    <a:pt x="919" y="1686"/>
                  </a:lnTo>
                  <a:lnTo>
                    <a:pt x="921" y="1670"/>
                  </a:lnTo>
                  <a:lnTo>
                    <a:pt x="928" y="1656"/>
                  </a:lnTo>
                  <a:lnTo>
                    <a:pt x="939" y="1645"/>
                  </a:lnTo>
                  <a:lnTo>
                    <a:pt x="953" y="1637"/>
                  </a:lnTo>
                  <a:lnTo>
                    <a:pt x="970" y="1635"/>
                  </a:lnTo>
                  <a:close/>
                  <a:moveTo>
                    <a:pt x="790" y="1516"/>
                  </a:moveTo>
                  <a:lnTo>
                    <a:pt x="804" y="1519"/>
                  </a:lnTo>
                  <a:lnTo>
                    <a:pt x="817" y="1528"/>
                  </a:lnTo>
                  <a:lnTo>
                    <a:pt x="827" y="1539"/>
                  </a:lnTo>
                  <a:lnTo>
                    <a:pt x="832" y="1553"/>
                  </a:lnTo>
                  <a:lnTo>
                    <a:pt x="832" y="1567"/>
                  </a:lnTo>
                  <a:lnTo>
                    <a:pt x="829" y="1581"/>
                  </a:lnTo>
                  <a:lnTo>
                    <a:pt x="821" y="1594"/>
                  </a:lnTo>
                  <a:lnTo>
                    <a:pt x="633" y="1805"/>
                  </a:lnTo>
                  <a:lnTo>
                    <a:pt x="622" y="1814"/>
                  </a:lnTo>
                  <a:lnTo>
                    <a:pt x="610" y="1819"/>
                  </a:lnTo>
                  <a:lnTo>
                    <a:pt x="597" y="1822"/>
                  </a:lnTo>
                  <a:lnTo>
                    <a:pt x="582" y="1818"/>
                  </a:lnTo>
                  <a:lnTo>
                    <a:pt x="568" y="1811"/>
                  </a:lnTo>
                  <a:lnTo>
                    <a:pt x="451" y="1716"/>
                  </a:lnTo>
                  <a:lnTo>
                    <a:pt x="441" y="1706"/>
                  </a:lnTo>
                  <a:lnTo>
                    <a:pt x="435" y="1693"/>
                  </a:lnTo>
                  <a:lnTo>
                    <a:pt x="434" y="1679"/>
                  </a:lnTo>
                  <a:lnTo>
                    <a:pt x="436" y="1663"/>
                  </a:lnTo>
                  <a:lnTo>
                    <a:pt x="444" y="1650"/>
                  </a:lnTo>
                  <a:lnTo>
                    <a:pt x="454" y="1641"/>
                  </a:lnTo>
                  <a:lnTo>
                    <a:pt x="468" y="1635"/>
                  </a:lnTo>
                  <a:lnTo>
                    <a:pt x="483" y="1633"/>
                  </a:lnTo>
                  <a:lnTo>
                    <a:pt x="497" y="1636"/>
                  </a:lnTo>
                  <a:lnTo>
                    <a:pt x="510" y="1644"/>
                  </a:lnTo>
                  <a:lnTo>
                    <a:pt x="592" y="1710"/>
                  </a:lnTo>
                  <a:lnTo>
                    <a:pt x="751" y="1531"/>
                  </a:lnTo>
                  <a:lnTo>
                    <a:pt x="762" y="1521"/>
                  </a:lnTo>
                  <a:lnTo>
                    <a:pt x="776" y="1517"/>
                  </a:lnTo>
                  <a:lnTo>
                    <a:pt x="790" y="1516"/>
                  </a:lnTo>
                  <a:close/>
                  <a:moveTo>
                    <a:pt x="970" y="1175"/>
                  </a:moveTo>
                  <a:lnTo>
                    <a:pt x="1785" y="1175"/>
                  </a:lnTo>
                  <a:lnTo>
                    <a:pt x="1802" y="1178"/>
                  </a:lnTo>
                  <a:lnTo>
                    <a:pt x="1816" y="1184"/>
                  </a:lnTo>
                  <a:lnTo>
                    <a:pt x="1827" y="1196"/>
                  </a:lnTo>
                  <a:lnTo>
                    <a:pt x="1834" y="1210"/>
                  </a:lnTo>
                  <a:lnTo>
                    <a:pt x="1836" y="1226"/>
                  </a:lnTo>
                  <a:lnTo>
                    <a:pt x="1836" y="1278"/>
                  </a:lnTo>
                  <a:lnTo>
                    <a:pt x="1834" y="1293"/>
                  </a:lnTo>
                  <a:lnTo>
                    <a:pt x="1827" y="1307"/>
                  </a:lnTo>
                  <a:lnTo>
                    <a:pt x="1816" y="1319"/>
                  </a:lnTo>
                  <a:lnTo>
                    <a:pt x="1802" y="1325"/>
                  </a:lnTo>
                  <a:lnTo>
                    <a:pt x="1785" y="1329"/>
                  </a:lnTo>
                  <a:lnTo>
                    <a:pt x="970" y="1329"/>
                  </a:lnTo>
                  <a:lnTo>
                    <a:pt x="953" y="1325"/>
                  </a:lnTo>
                  <a:lnTo>
                    <a:pt x="939" y="1319"/>
                  </a:lnTo>
                  <a:lnTo>
                    <a:pt x="928" y="1307"/>
                  </a:lnTo>
                  <a:lnTo>
                    <a:pt x="921" y="1293"/>
                  </a:lnTo>
                  <a:lnTo>
                    <a:pt x="919" y="1278"/>
                  </a:lnTo>
                  <a:lnTo>
                    <a:pt x="919" y="1226"/>
                  </a:lnTo>
                  <a:lnTo>
                    <a:pt x="921" y="1210"/>
                  </a:lnTo>
                  <a:lnTo>
                    <a:pt x="928" y="1196"/>
                  </a:lnTo>
                  <a:lnTo>
                    <a:pt x="939" y="1184"/>
                  </a:lnTo>
                  <a:lnTo>
                    <a:pt x="953" y="1178"/>
                  </a:lnTo>
                  <a:lnTo>
                    <a:pt x="970" y="1175"/>
                  </a:lnTo>
                  <a:close/>
                  <a:moveTo>
                    <a:pt x="790" y="1061"/>
                  </a:moveTo>
                  <a:lnTo>
                    <a:pt x="804" y="1065"/>
                  </a:lnTo>
                  <a:lnTo>
                    <a:pt x="817" y="1073"/>
                  </a:lnTo>
                  <a:lnTo>
                    <a:pt x="827" y="1085"/>
                  </a:lnTo>
                  <a:lnTo>
                    <a:pt x="832" y="1098"/>
                  </a:lnTo>
                  <a:lnTo>
                    <a:pt x="832" y="1113"/>
                  </a:lnTo>
                  <a:lnTo>
                    <a:pt x="829" y="1127"/>
                  </a:lnTo>
                  <a:lnTo>
                    <a:pt x="821" y="1139"/>
                  </a:lnTo>
                  <a:lnTo>
                    <a:pt x="633" y="1351"/>
                  </a:lnTo>
                  <a:lnTo>
                    <a:pt x="622" y="1360"/>
                  </a:lnTo>
                  <a:lnTo>
                    <a:pt x="610" y="1365"/>
                  </a:lnTo>
                  <a:lnTo>
                    <a:pt x="597" y="1366"/>
                  </a:lnTo>
                  <a:lnTo>
                    <a:pt x="582" y="1364"/>
                  </a:lnTo>
                  <a:lnTo>
                    <a:pt x="568" y="1357"/>
                  </a:lnTo>
                  <a:lnTo>
                    <a:pt x="451" y="1262"/>
                  </a:lnTo>
                  <a:lnTo>
                    <a:pt x="441" y="1252"/>
                  </a:lnTo>
                  <a:lnTo>
                    <a:pt x="435" y="1238"/>
                  </a:lnTo>
                  <a:lnTo>
                    <a:pt x="434" y="1223"/>
                  </a:lnTo>
                  <a:lnTo>
                    <a:pt x="436" y="1209"/>
                  </a:lnTo>
                  <a:lnTo>
                    <a:pt x="444" y="1196"/>
                  </a:lnTo>
                  <a:lnTo>
                    <a:pt x="454" y="1187"/>
                  </a:lnTo>
                  <a:lnTo>
                    <a:pt x="468" y="1180"/>
                  </a:lnTo>
                  <a:lnTo>
                    <a:pt x="483" y="1179"/>
                  </a:lnTo>
                  <a:lnTo>
                    <a:pt x="497" y="1181"/>
                  </a:lnTo>
                  <a:lnTo>
                    <a:pt x="510" y="1189"/>
                  </a:lnTo>
                  <a:lnTo>
                    <a:pt x="592" y="1255"/>
                  </a:lnTo>
                  <a:lnTo>
                    <a:pt x="751" y="1077"/>
                  </a:lnTo>
                  <a:lnTo>
                    <a:pt x="762" y="1067"/>
                  </a:lnTo>
                  <a:lnTo>
                    <a:pt x="776" y="1062"/>
                  </a:lnTo>
                  <a:lnTo>
                    <a:pt x="790" y="1061"/>
                  </a:lnTo>
                  <a:close/>
                  <a:moveTo>
                    <a:pt x="154" y="358"/>
                  </a:moveTo>
                  <a:lnTo>
                    <a:pt x="567" y="358"/>
                  </a:lnTo>
                  <a:lnTo>
                    <a:pt x="563" y="384"/>
                  </a:lnTo>
                  <a:lnTo>
                    <a:pt x="562" y="411"/>
                  </a:lnTo>
                  <a:lnTo>
                    <a:pt x="565" y="452"/>
                  </a:lnTo>
                  <a:lnTo>
                    <a:pt x="575" y="491"/>
                  </a:lnTo>
                  <a:lnTo>
                    <a:pt x="590" y="527"/>
                  </a:lnTo>
                  <a:lnTo>
                    <a:pt x="610" y="560"/>
                  </a:lnTo>
                  <a:lnTo>
                    <a:pt x="635" y="589"/>
                  </a:lnTo>
                  <a:lnTo>
                    <a:pt x="665" y="616"/>
                  </a:lnTo>
                  <a:lnTo>
                    <a:pt x="699" y="636"/>
                  </a:lnTo>
                  <a:lnTo>
                    <a:pt x="735" y="651"/>
                  </a:lnTo>
                  <a:lnTo>
                    <a:pt x="774" y="661"/>
                  </a:lnTo>
                  <a:lnTo>
                    <a:pt x="815" y="664"/>
                  </a:lnTo>
                  <a:lnTo>
                    <a:pt x="1481" y="664"/>
                  </a:lnTo>
                  <a:lnTo>
                    <a:pt x="1522" y="661"/>
                  </a:lnTo>
                  <a:lnTo>
                    <a:pt x="1561" y="651"/>
                  </a:lnTo>
                  <a:lnTo>
                    <a:pt x="1597" y="636"/>
                  </a:lnTo>
                  <a:lnTo>
                    <a:pt x="1631" y="614"/>
                  </a:lnTo>
                  <a:lnTo>
                    <a:pt x="1660" y="589"/>
                  </a:lnTo>
                  <a:lnTo>
                    <a:pt x="1686" y="559"/>
                  </a:lnTo>
                  <a:lnTo>
                    <a:pt x="1706" y="526"/>
                  </a:lnTo>
                  <a:lnTo>
                    <a:pt x="1722" y="489"/>
                  </a:lnTo>
                  <a:lnTo>
                    <a:pt x="1731" y="449"/>
                  </a:lnTo>
                  <a:lnTo>
                    <a:pt x="1735" y="407"/>
                  </a:lnTo>
                  <a:lnTo>
                    <a:pt x="1733" y="383"/>
                  </a:lnTo>
                  <a:lnTo>
                    <a:pt x="1729" y="358"/>
                  </a:lnTo>
                  <a:lnTo>
                    <a:pt x="2041" y="358"/>
                  </a:lnTo>
                  <a:lnTo>
                    <a:pt x="2084" y="360"/>
                  </a:lnTo>
                  <a:lnTo>
                    <a:pt x="2123" y="366"/>
                  </a:lnTo>
                  <a:lnTo>
                    <a:pt x="2158" y="377"/>
                  </a:lnTo>
                  <a:lnTo>
                    <a:pt x="2190" y="390"/>
                  </a:lnTo>
                  <a:lnTo>
                    <a:pt x="2217" y="407"/>
                  </a:lnTo>
                  <a:lnTo>
                    <a:pt x="2241" y="428"/>
                  </a:lnTo>
                  <a:lnTo>
                    <a:pt x="2260" y="451"/>
                  </a:lnTo>
                  <a:lnTo>
                    <a:pt x="2276" y="476"/>
                  </a:lnTo>
                  <a:lnTo>
                    <a:pt x="2286" y="503"/>
                  </a:lnTo>
                  <a:lnTo>
                    <a:pt x="2294" y="532"/>
                  </a:lnTo>
                  <a:lnTo>
                    <a:pt x="2296" y="562"/>
                  </a:lnTo>
                  <a:lnTo>
                    <a:pt x="2296" y="2097"/>
                  </a:lnTo>
                  <a:lnTo>
                    <a:pt x="2270" y="2096"/>
                  </a:lnTo>
                  <a:lnTo>
                    <a:pt x="2245" y="2095"/>
                  </a:lnTo>
                  <a:lnTo>
                    <a:pt x="2175" y="2098"/>
                  </a:lnTo>
                  <a:lnTo>
                    <a:pt x="2107" y="2107"/>
                  </a:lnTo>
                  <a:lnTo>
                    <a:pt x="2041" y="2122"/>
                  </a:lnTo>
                  <a:lnTo>
                    <a:pt x="2041" y="920"/>
                  </a:lnTo>
                  <a:lnTo>
                    <a:pt x="255" y="920"/>
                  </a:lnTo>
                  <a:lnTo>
                    <a:pt x="255" y="2963"/>
                  </a:lnTo>
                  <a:lnTo>
                    <a:pt x="1432" y="2963"/>
                  </a:lnTo>
                  <a:lnTo>
                    <a:pt x="1438" y="3030"/>
                  </a:lnTo>
                  <a:lnTo>
                    <a:pt x="1450" y="3095"/>
                  </a:lnTo>
                  <a:lnTo>
                    <a:pt x="1467" y="3158"/>
                  </a:lnTo>
                  <a:lnTo>
                    <a:pt x="1489" y="3218"/>
                  </a:lnTo>
                  <a:lnTo>
                    <a:pt x="204" y="3218"/>
                  </a:lnTo>
                  <a:lnTo>
                    <a:pt x="168" y="3215"/>
                  </a:lnTo>
                  <a:lnTo>
                    <a:pt x="133" y="3205"/>
                  </a:lnTo>
                  <a:lnTo>
                    <a:pt x="102" y="3190"/>
                  </a:lnTo>
                  <a:lnTo>
                    <a:pt x="72" y="3171"/>
                  </a:lnTo>
                  <a:lnTo>
                    <a:pt x="49" y="3146"/>
                  </a:lnTo>
                  <a:lnTo>
                    <a:pt x="28" y="3118"/>
                  </a:lnTo>
                  <a:lnTo>
                    <a:pt x="13" y="3085"/>
                  </a:lnTo>
                  <a:lnTo>
                    <a:pt x="3" y="3050"/>
                  </a:lnTo>
                  <a:lnTo>
                    <a:pt x="0" y="3014"/>
                  </a:lnTo>
                  <a:lnTo>
                    <a:pt x="0" y="562"/>
                  </a:lnTo>
                  <a:lnTo>
                    <a:pt x="3" y="529"/>
                  </a:lnTo>
                  <a:lnTo>
                    <a:pt x="10" y="497"/>
                  </a:lnTo>
                  <a:lnTo>
                    <a:pt x="22" y="468"/>
                  </a:lnTo>
                  <a:lnTo>
                    <a:pt x="37" y="441"/>
                  </a:lnTo>
                  <a:lnTo>
                    <a:pt x="54" y="417"/>
                  </a:lnTo>
                  <a:lnTo>
                    <a:pt x="72" y="397"/>
                  </a:lnTo>
                  <a:lnTo>
                    <a:pt x="93" y="380"/>
                  </a:lnTo>
                  <a:lnTo>
                    <a:pt x="114" y="368"/>
                  </a:lnTo>
                  <a:lnTo>
                    <a:pt x="134" y="360"/>
                  </a:lnTo>
                  <a:lnTo>
                    <a:pt x="154" y="358"/>
                  </a:lnTo>
                  <a:close/>
                  <a:moveTo>
                    <a:pt x="1148" y="102"/>
                  </a:moveTo>
                  <a:lnTo>
                    <a:pt x="1127" y="105"/>
                  </a:lnTo>
                  <a:lnTo>
                    <a:pt x="1109" y="113"/>
                  </a:lnTo>
                  <a:lnTo>
                    <a:pt x="1094" y="125"/>
                  </a:lnTo>
                  <a:lnTo>
                    <a:pt x="1082" y="140"/>
                  </a:lnTo>
                  <a:lnTo>
                    <a:pt x="1074" y="158"/>
                  </a:lnTo>
                  <a:lnTo>
                    <a:pt x="1071" y="179"/>
                  </a:lnTo>
                  <a:lnTo>
                    <a:pt x="1074" y="199"/>
                  </a:lnTo>
                  <a:lnTo>
                    <a:pt x="1082" y="218"/>
                  </a:lnTo>
                  <a:lnTo>
                    <a:pt x="1094" y="233"/>
                  </a:lnTo>
                  <a:lnTo>
                    <a:pt x="1109" y="245"/>
                  </a:lnTo>
                  <a:lnTo>
                    <a:pt x="1127" y="252"/>
                  </a:lnTo>
                  <a:lnTo>
                    <a:pt x="1148" y="256"/>
                  </a:lnTo>
                  <a:lnTo>
                    <a:pt x="1169" y="252"/>
                  </a:lnTo>
                  <a:lnTo>
                    <a:pt x="1187" y="245"/>
                  </a:lnTo>
                  <a:lnTo>
                    <a:pt x="1202" y="233"/>
                  </a:lnTo>
                  <a:lnTo>
                    <a:pt x="1214" y="218"/>
                  </a:lnTo>
                  <a:lnTo>
                    <a:pt x="1222" y="199"/>
                  </a:lnTo>
                  <a:lnTo>
                    <a:pt x="1225" y="179"/>
                  </a:lnTo>
                  <a:lnTo>
                    <a:pt x="1222" y="158"/>
                  </a:lnTo>
                  <a:lnTo>
                    <a:pt x="1214" y="140"/>
                  </a:lnTo>
                  <a:lnTo>
                    <a:pt x="1202" y="125"/>
                  </a:lnTo>
                  <a:lnTo>
                    <a:pt x="1187" y="113"/>
                  </a:lnTo>
                  <a:lnTo>
                    <a:pt x="1169" y="105"/>
                  </a:lnTo>
                  <a:lnTo>
                    <a:pt x="1148" y="102"/>
                  </a:lnTo>
                  <a:close/>
                  <a:moveTo>
                    <a:pt x="1146" y="0"/>
                  </a:moveTo>
                  <a:lnTo>
                    <a:pt x="1150" y="0"/>
                  </a:lnTo>
                  <a:lnTo>
                    <a:pt x="1182" y="3"/>
                  </a:lnTo>
                  <a:lnTo>
                    <a:pt x="1212" y="11"/>
                  </a:lnTo>
                  <a:lnTo>
                    <a:pt x="1239" y="24"/>
                  </a:lnTo>
                  <a:lnTo>
                    <a:pt x="1264" y="41"/>
                  </a:lnTo>
                  <a:lnTo>
                    <a:pt x="1285" y="63"/>
                  </a:lnTo>
                  <a:lnTo>
                    <a:pt x="1303" y="88"/>
                  </a:lnTo>
                  <a:lnTo>
                    <a:pt x="1316" y="115"/>
                  </a:lnTo>
                  <a:lnTo>
                    <a:pt x="1323" y="145"/>
                  </a:lnTo>
                  <a:lnTo>
                    <a:pt x="1327" y="177"/>
                  </a:lnTo>
                  <a:lnTo>
                    <a:pt x="1327" y="179"/>
                  </a:lnTo>
                  <a:lnTo>
                    <a:pt x="1329" y="199"/>
                  </a:lnTo>
                  <a:lnTo>
                    <a:pt x="1337" y="218"/>
                  </a:lnTo>
                  <a:lnTo>
                    <a:pt x="1349" y="233"/>
                  </a:lnTo>
                  <a:lnTo>
                    <a:pt x="1364" y="245"/>
                  </a:lnTo>
                  <a:lnTo>
                    <a:pt x="1382" y="252"/>
                  </a:lnTo>
                  <a:lnTo>
                    <a:pt x="1402" y="256"/>
                  </a:lnTo>
                  <a:lnTo>
                    <a:pt x="1481" y="256"/>
                  </a:lnTo>
                  <a:lnTo>
                    <a:pt x="1512" y="259"/>
                  </a:lnTo>
                  <a:lnTo>
                    <a:pt x="1540" y="268"/>
                  </a:lnTo>
                  <a:lnTo>
                    <a:pt x="1566" y="282"/>
                  </a:lnTo>
                  <a:lnTo>
                    <a:pt x="1588" y="300"/>
                  </a:lnTo>
                  <a:lnTo>
                    <a:pt x="1607" y="322"/>
                  </a:lnTo>
                  <a:lnTo>
                    <a:pt x="1621" y="348"/>
                  </a:lnTo>
                  <a:lnTo>
                    <a:pt x="1630" y="377"/>
                  </a:lnTo>
                  <a:lnTo>
                    <a:pt x="1633" y="407"/>
                  </a:lnTo>
                  <a:lnTo>
                    <a:pt x="1633" y="411"/>
                  </a:lnTo>
                  <a:lnTo>
                    <a:pt x="1630" y="441"/>
                  </a:lnTo>
                  <a:lnTo>
                    <a:pt x="1621" y="469"/>
                  </a:lnTo>
                  <a:lnTo>
                    <a:pt x="1607" y="495"/>
                  </a:lnTo>
                  <a:lnTo>
                    <a:pt x="1588" y="518"/>
                  </a:lnTo>
                  <a:lnTo>
                    <a:pt x="1566" y="536"/>
                  </a:lnTo>
                  <a:lnTo>
                    <a:pt x="1540" y="550"/>
                  </a:lnTo>
                  <a:lnTo>
                    <a:pt x="1512" y="559"/>
                  </a:lnTo>
                  <a:lnTo>
                    <a:pt x="1481" y="562"/>
                  </a:lnTo>
                  <a:lnTo>
                    <a:pt x="815" y="562"/>
                  </a:lnTo>
                  <a:lnTo>
                    <a:pt x="784" y="559"/>
                  </a:lnTo>
                  <a:lnTo>
                    <a:pt x="756" y="550"/>
                  </a:lnTo>
                  <a:lnTo>
                    <a:pt x="730" y="536"/>
                  </a:lnTo>
                  <a:lnTo>
                    <a:pt x="708" y="518"/>
                  </a:lnTo>
                  <a:lnTo>
                    <a:pt x="689" y="495"/>
                  </a:lnTo>
                  <a:lnTo>
                    <a:pt x="675" y="469"/>
                  </a:lnTo>
                  <a:lnTo>
                    <a:pt x="667" y="441"/>
                  </a:lnTo>
                  <a:lnTo>
                    <a:pt x="663" y="411"/>
                  </a:lnTo>
                  <a:lnTo>
                    <a:pt x="663" y="407"/>
                  </a:lnTo>
                  <a:lnTo>
                    <a:pt x="667" y="377"/>
                  </a:lnTo>
                  <a:lnTo>
                    <a:pt x="675" y="348"/>
                  </a:lnTo>
                  <a:lnTo>
                    <a:pt x="689" y="322"/>
                  </a:lnTo>
                  <a:lnTo>
                    <a:pt x="708" y="300"/>
                  </a:lnTo>
                  <a:lnTo>
                    <a:pt x="730" y="282"/>
                  </a:lnTo>
                  <a:lnTo>
                    <a:pt x="756" y="268"/>
                  </a:lnTo>
                  <a:lnTo>
                    <a:pt x="784" y="259"/>
                  </a:lnTo>
                  <a:lnTo>
                    <a:pt x="815" y="256"/>
                  </a:lnTo>
                  <a:lnTo>
                    <a:pt x="894" y="256"/>
                  </a:lnTo>
                  <a:lnTo>
                    <a:pt x="913" y="252"/>
                  </a:lnTo>
                  <a:lnTo>
                    <a:pt x="932" y="245"/>
                  </a:lnTo>
                  <a:lnTo>
                    <a:pt x="947" y="233"/>
                  </a:lnTo>
                  <a:lnTo>
                    <a:pt x="959" y="218"/>
                  </a:lnTo>
                  <a:lnTo>
                    <a:pt x="966" y="199"/>
                  </a:lnTo>
                  <a:lnTo>
                    <a:pt x="970" y="179"/>
                  </a:lnTo>
                  <a:lnTo>
                    <a:pt x="970" y="177"/>
                  </a:lnTo>
                  <a:lnTo>
                    <a:pt x="973" y="145"/>
                  </a:lnTo>
                  <a:lnTo>
                    <a:pt x="980" y="115"/>
                  </a:lnTo>
                  <a:lnTo>
                    <a:pt x="993" y="88"/>
                  </a:lnTo>
                  <a:lnTo>
                    <a:pt x="1011" y="63"/>
                  </a:lnTo>
                  <a:lnTo>
                    <a:pt x="1032" y="41"/>
                  </a:lnTo>
                  <a:lnTo>
                    <a:pt x="1057" y="24"/>
                  </a:lnTo>
                  <a:lnTo>
                    <a:pt x="1084" y="11"/>
                  </a:lnTo>
                  <a:lnTo>
                    <a:pt x="1115" y="3"/>
                  </a:lnTo>
                  <a:lnTo>
                    <a:pt x="1146" y="0"/>
                  </a:lnTo>
                  <a:close/>
                </a:path>
              </a:pathLst>
            </a:custGeom>
            <a:solidFill>
              <a:schemeClr val="accent1">
                <a:lumMod val="50000"/>
              </a:schemeClr>
            </a:solidFill>
            <a:ln>
              <a:headEnd/>
              <a:tailEnd/>
            </a:ln>
          </p:spPr>
          <p:style>
            <a:lnRef idx="0">
              <a:schemeClr val="accent1"/>
            </a:lnRef>
            <a:fillRef idx="3">
              <a:schemeClr val="accent1"/>
            </a:fillRef>
            <a:effectRef idx="3">
              <a:schemeClr val="accent1"/>
            </a:effectRef>
            <a:fontRef idx="minor">
              <a:schemeClr val="lt1"/>
            </a:fontRef>
          </p:style>
          <p:txBody>
            <a:bodyPr vert="horz" wrap="square" lIns="91416" tIns="45708" rIns="91416" bIns="45708" numCol="1" anchor="t" anchorCtr="0" compatLnSpc="1">
              <a:prstTxWarp prst="textNoShape">
                <a:avLst/>
              </a:prstTxWarp>
            </a:bodyPr>
            <a:lstStyle/>
            <a:p>
              <a:pPr marL="0" marR="0" lvl="0" indent="0" algn="l"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0" name="TextBox 69">
              <a:extLst>
                <a:ext uri="{FF2B5EF4-FFF2-40B4-BE49-F238E27FC236}">
                  <a16:creationId xmlns:a16="http://schemas.microsoft.com/office/drawing/2014/main" id="{DFBF0E7C-4530-0A71-A718-1CA68411B525}"/>
                </a:ext>
              </a:extLst>
            </p:cNvPr>
            <p:cNvSpPr txBox="1"/>
            <p:nvPr/>
          </p:nvSpPr>
          <p:spPr>
            <a:xfrm>
              <a:off x="4299533" y="4553456"/>
              <a:ext cx="2018723" cy="1569660"/>
            </a:xfrm>
            <a:prstGeom prst="rect">
              <a:avLst/>
            </a:prstGeom>
            <a:noFill/>
          </p:spPr>
          <p:txBody>
            <a:bodyPr wrap="square" rtlCol="0">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2399" b="1" i="0" u="none" strike="noStrike" kern="1200" cap="none" spc="0" normalizeH="0" baseline="0" noProof="0" dirty="0" err="1">
                  <a:ln>
                    <a:noFill/>
                  </a:ln>
                  <a:solidFill>
                    <a:srgbClr val="D4A983">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Xây</a:t>
              </a:r>
              <a:r>
                <a:rPr kumimoji="0" lang="en-US" sz="2399" b="1" i="0" u="none" strike="noStrike" kern="1200" cap="none" spc="0" normalizeH="0" baseline="0" noProof="0" dirty="0">
                  <a:ln>
                    <a:noFill/>
                  </a:ln>
                  <a:solidFill>
                    <a:srgbClr val="D4A983">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399" b="1" i="0" u="none" strike="noStrike" kern="1200" cap="none" spc="0" normalizeH="0" baseline="0" noProof="0" dirty="0" err="1">
                  <a:ln>
                    <a:noFill/>
                  </a:ln>
                  <a:solidFill>
                    <a:srgbClr val="D4A983">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dựng</a:t>
              </a:r>
              <a:br>
                <a:rPr kumimoji="0" lang="en-US" sz="2399" b="1" i="0" u="none" strike="noStrike" kern="1200" cap="none" spc="0" normalizeH="0" baseline="0" noProof="0" dirty="0">
                  <a:ln>
                    <a:noFill/>
                  </a:ln>
                  <a:solidFill>
                    <a:srgbClr val="D4A983">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br>
              <a:r>
                <a:rPr kumimoji="0" lang="en-US" sz="2399" b="1" i="0" u="none" strike="noStrike" kern="1200" cap="none" spc="0" normalizeH="0" baseline="0" noProof="0" dirty="0" err="1">
                  <a:ln>
                    <a:noFill/>
                  </a:ln>
                  <a:solidFill>
                    <a:srgbClr val="D4A983">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tiêu</a:t>
              </a:r>
              <a:r>
                <a:rPr kumimoji="0" lang="en-US" sz="2399" b="1" i="0" u="none" strike="noStrike" kern="1200" cap="none" spc="0" normalizeH="0" baseline="0" noProof="0" dirty="0">
                  <a:ln>
                    <a:noFill/>
                  </a:ln>
                  <a:solidFill>
                    <a:srgbClr val="D4A983">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399" b="1" i="0" u="none" strike="noStrike" kern="1200" cap="none" spc="0" normalizeH="0" baseline="0" noProof="0" dirty="0" err="1">
                  <a:ln>
                    <a:noFill/>
                  </a:ln>
                  <a:solidFill>
                    <a:srgbClr val="D4A983">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chí</a:t>
              </a:r>
              <a:r>
                <a:rPr kumimoji="0" lang="en-US" sz="2399" b="1" i="0" u="none" strike="noStrike" kern="1200" cap="none" spc="0" normalizeH="0" baseline="0" noProof="0" dirty="0">
                  <a:ln>
                    <a:noFill/>
                  </a:ln>
                  <a:solidFill>
                    <a:srgbClr val="D4A983">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br>
                <a:rPr kumimoji="0" lang="en-US" sz="2399" b="1" i="0" u="none" strike="noStrike" kern="1200" cap="none" spc="0" normalizeH="0" baseline="0" noProof="0" dirty="0">
                  <a:ln>
                    <a:noFill/>
                  </a:ln>
                  <a:solidFill>
                    <a:srgbClr val="D4A983">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br>
              <a:r>
                <a:rPr kumimoji="0" lang="en-US" sz="2399" b="1" i="0" u="none" strike="noStrike" kern="1200" cap="none" spc="0" normalizeH="0" baseline="0" noProof="0" dirty="0" err="1">
                  <a:ln>
                    <a:noFill/>
                  </a:ln>
                  <a:solidFill>
                    <a:srgbClr val="D4A983">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sản</a:t>
              </a:r>
              <a:r>
                <a:rPr kumimoji="0" lang="en-US" sz="2399" b="1" i="0" u="none" strike="noStrike" kern="1200" cap="none" spc="0" normalizeH="0" baseline="0" noProof="0" dirty="0">
                  <a:ln>
                    <a:noFill/>
                  </a:ln>
                  <a:solidFill>
                    <a:srgbClr val="D4A983">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399" b="1" i="0" u="none" strike="noStrike" kern="1200" cap="none" spc="0" normalizeH="0" baseline="0" noProof="0" dirty="0" err="1">
                  <a:ln>
                    <a:noFill/>
                  </a:ln>
                  <a:solidFill>
                    <a:srgbClr val="D4A983">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phẩm</a:t>
              </a:r>
              <a:endParaRPr kumimoji="0" lang="en-US" sz="2399" b="1" i="0" u="none" strike="noStrike" kern="1200" cap="none" spc="0" normalizeH="0" baseline="0" noProof="0" dirty="0">
                <a:ln>
                  <a:noFill/>
                </a:ln>
                <a:solidFill>
                  <a:srgbClr val="D4A983">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2399" b="1" i="0" u="none" strike="noStrike" kern="1200" cap="none" spc="0" normalizeH="0" baseline="0" noProof="0" dirty="0">
                <a:ln>
                  <a:noFill/>
                </a:ln>
                <a:solidFill>
                  <a:srgbClr val="D4A983">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grpSp>
      <p:grpSp>
        <p:nvGrpSpPr>
          <p:cNvPr id="3" name="Group 2">
            <a:extLst>
              <a:ext uri="{FF2B5EF4-FFF2-40B4-BE49-F238E27FC236}">
                <a16:creationId xmlns:a16="http://schemas.microsoft.com/office/drawing/2014/main" id="{2ADE2A27-16D3-B40C-7F09-8957E4CFFDBA}"/>
              </a:ext>
            </a:extLst>
          </p:cNvPr>
          <p:cNvGrpSpPr/>
          <p:nvPr/>
        </p:nvGrpSpPr>
        <p:grpSpPr>
          <a:xfrm>
            <a:off x="1593745" y="828625"/>
            <a:ext cx="2742486" cy="6856214"/>
            <a:chOff x="1612152" y="425669"/>
            <a:chExt cx="2743200" cy="6858000"/>
          </a:xfrm>
        </p:grpSpPr>
        <p:sp>
          <p:nvSpPr>
            <p:cNvPr id="11" name="Rectangle 10"/>
            <p:cNvSpPr/>
            <p:nvPr/>
          </p:nvSpPr>
          <p:spPr>
            <a:xfrm>
              <a:off x="2297952" y="425669"/>
              <a:ext cx="2057400" cy="6858000"/>
            </a:xfrm>
            <a:prstGeom prst="rect">
              <a:avLst/>
            </a:prstGeom>
            <a:solidFill>
              <a:schemeClr val="accent4"/>
            </a:solidFill>
            <a:ln>
              <a:noFill/>
            </a:ln>
            <a:effectLst>
              <a:outerShdw blurRad="254000" dist="38100" sx="106000" sy="106000" algn="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2" name="Oval 11"/>
            <p:cNvSpPr/>
            <p:nvPr/>
          </p:nvSpPr>
          <p:spPr>
            <a:xfrm>
              <a:off x="1612152" y="2097498"/>
              <a:ext cx="1981200" cy="1981200"/>
            </a:xfrm>
            <a:prstGeom prst="ellipse">
              <a:avLst/>
            </a:prstGeom>
            <a:ln/>
          </p:spPr>
          <p:style>
            <a:lnRef idx="0">
              <a:schemeClr val="accent2"/>
            </a:lnRef>
            <a:fillRef idx="3">
              <a:schemeClr val="accent2"/>
            </a:fillRef>
            <a:effectRef idx="3">
              <a:schemeClr val="accent2"/>
            </a:effectRef>
            <a:fontRef idx="minor">
              <a:schemeClr val="lt1"/>
            </a:fontRef>
          </p:style>
          <p:txBody>
            <a:bodyPr lIns="639913" rtlCol="0" anchor="ctr"/>
            <a:lstStyle/>
            <a:p>
              <a:pPr marL="0" marR="0" lvl="0" indent="0" algn="ctr" defTabSz="1218621" rtl="0" eaLnBrk="1" fontAlgn="auto" latinLnBrk="0" hangingPunct="1">
                <a:lnSpc>
                  <a:spcPct val="100000"/>
                </a:lnSpc>
                <a:spcBef>
                  <a:spcPts val="0"/>
                </a:spcBef>
                <a:spcAft>
                  <a:spcPts val="0"/>
                </a:spcAft>
                <a:buClrTx/>
                <a:buSzTx/>
                <a:buFontTx/>
                <a:buNone/>
                <a:tabLst/>
                <a:defRPr/>
              </a:pPr>
              <a:r>
                <a:rPr kumimoji="0" lang="en-US" sz="4799"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69" name="TextBox 68">
              <a:extLst>
                <a:ext uri="{FF2B5EF4-FFF2-40B4-BE49-F238E27FC236}">
                  <a16:creationId xmlns:a16="http://schemas.microsoft.com/office/drawing/2014/main" id="{6A8C2894-586D-0B83-0E70-9886B15C779A}"/>
                </a:ext>
              </a:extLst>
            </p:cNvPr>
            <p:cNvSpPr txBox="1"/>
            <p:nvPr/>
          </p:nvSpPr>
          <p:spPr>
            <a:xfrm>
              <a:off x="2297711" y="5057318"/>
              <a:ext cx="2018723" cy="1569660"/>
            </a:xfrm>
            <a:prstGeom prst="rect">
              <a:avLst/>
            </a:prstGeom>
            <a:noFill/>
          </p:spPr>
          <p:txBody>
            <a:bodyPr wrap="square" rtlCol="0">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2399" b="1" i="0" u="none" strike="noStrike" kern="1200" cap="none" spc="0" normalizeH="0" baseline="0" noProof="0" dirty="0" err="1">
                  <a:ln>
                    <a:noFill/>
                  </a:ln>
                  <a:solidFill>
                    <a:srgbClr val="1DAAE1">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Xác</a:t>
              </a:r>
              <a:r>
                <a:rPr kumimoji="0" lang="en-US" sz="2399" b="1" i="0" u="none" strike="noStrike" kern="1200" cap="none" spc="0" normalizeH="0" baseline="0" noProof="0" dirty="0">
                  <a:ln>
                    <a:noFill/>
                  </a:ln>
                  <a:solidFill>
                    <a:srgbClr val="1DAAE1">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399" b="1" i="0" u="none" strike="noStrike" kern="1200" cap="none" spc="0" normalizeH="0" baseline="0" noProof="0" dirty="0" err="1">
                  <a:ln>
                    <a:noFill/>
                  </a:ln>
                  <a:solidFill>
                    <a:srgbClr val="1DAAE1">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định</a:t>
              </a:r>
              <a:br>
                <a:rPr kumimoji="0" lang="en-US" sz="2399" b="1" i="0" u="none" strike="noStrike" kern="1200" cap="none" spc="0" normalizeH="0" baseline="0" noProof="0" dirty="0">
                  <a:ln>
                    <a:noFill/>
                  </a:ln>
                  <a:solidFill>
                    <a:srgbClr val="1DAAE1">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br>
              <a:r>
                <a:rPr kumimoji="0" lang="en-US" sz="2399" b="1" i="0" u="none" strike="noStrike" kern="1200" cap="none" spc="0" normalizeH="0" baseline="0" noProof="0" dirty="0" err="1">
                  <a:ln>
                    <a:noFill/>
                  </a:ln>
                  <a:solidFill>
                    <a:srgbClr val="1DAAE1">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vấn</a:t>
              </a:r>
              <a:r>
                <a:rPr kumimoji="0" lang="en-US" sz="2399" b="1" i="0" u="none" strike="noStrike" kern="1200" cap="none" spc="0" normalizeH="0" baseline="0" noProof="0" dirty="0">
                  <a:ln>
                    <a:noFill/>
                  </a:ln>
                  <a:solidFill>
                    <a:srgbClr val="1DAAE1">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399" b="1" i="0" u="none" strike="noStrike" kern="1200" cap="none" spc="0" normalizeH="0" baseline="0" noProof="0" dirty="0" err="1">
                  <a:ln>
                    <a:noFill/>
                  </a:ln>
                  <a:solidFill>
                    <a:srgbClr val="1DAAE1">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đê</a:t>
              </a:r>
              <a:r>
                <a:rPr kumimoji="0" lang="en-US" sz="2399" b="1" i="0" u="none" strike="noStrike" kern="1200" cap="none" spc="0" normalizeH="0" baseline="0" noProof="0" dirty="0">
                  <a:ln>
                    <a:noFill/>
                  </a:ln>
                  <a:solidFill>
                    <a:srgbClr val="1DAAE1">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399" b="1" i="0" u="none" strike="noStrike" kern="1200" cap="none" spc="0" normalizeH="0" baseline="0" noProof="0" dirty="0" err="1">
                  <a:ln>
                    <a:noFill/>
                  </a:ln>
                  <a:solidFill>
                    <a:srgbClr val="1DAAE1">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cần</a:t>
              </a:r>
              <a:br>
                <a:rPr kumimoji="0" lang="en-US" sz="2399" b="1" i="0" u="none" strike="noStrike" kern="1200" cap="none" spc="0" normalizeH="0" baseline="0" noProof="0" dirty="0">
                  <a:ln>
                    <a:noFill/>
                  </a:ln>
                  <a:solidFill>
                    <a:srgbClr val="1DAAE1">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br>
              <a:r>
                <a:rPr kumimoji="0" lang="en-US" sz="2399" b="1" i="0" u="none" strike="noStrike" kern="1200" cap="none" spc="0" normalizeH="0" baseline="0" noProof="0" dirty="0" err="1">
                  <a:ln>
                    <a:noFill/>
                  </a:ln>
                  <a:solidFill>
                    <a:srgbClr val="1DAAE1">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giải</a:t>
              </a:r>
              <a:r>
                <a:rPr kumimoji="0" lang="en-US" sz="2399" b="1" i="0" u="none" strike="noStrike" kern="1200" cap="none" spc="0" normalizeH="0" baseline="0" noProof="0" dirty="0">
                  <a:ln>
                    <a:noFill/>
                  </a:ln>
                  <a:solidFill>
                    <a:srgbClr val="1DAAE1">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399" b="1" i="0" u="none" strike="noStrike" kern="1200" cap="none" spc="0" normalizeH="0" baseline="0" noProof="0" dirty="0" err="1">
                  <a:ln>
                    <a:noFill/>
                  </a:ln>
                  <a:solidFill>
                    <a:srgbClr val="1DAAE1">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quyết</a:t>
              </a:r>
              <a:r>
                <a:rPr kumimoji="0" lang="en-US" sz="2399" b="1" i="0" u="none" strike="noStrike" kern="1200" cap="none" spc="0" normalizeH="0" baseline="0" noProof="0" dirty="0">
                  <a:ln>
                    <a:noFill/>
                  </a:ln>
                  <a:solidFill>
                    <a:srgbClr val="1DAAE1">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p>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2399" b="1" i="0" u="none" strike="noStrike" kern="1200" cap="none" spc="0" normalizeH="0" baseline="0" noProof="0" dirty="0">
                <a:ln>
                  <a:noFill/>
                </a:ln>
                <a:solidFill>
                  <a:srgbClr val="1DAAE1">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grpSp>
      <p:grpSp>
        <p:nvGrpSpPr>
          <p:cNvPr id="2" name="Group 1">
            <a:extLst>
              <a:ext uri="{FF2B5EF4-FFF2-40B4-BE49-F238E27FC236}">
                <a16:creationId xmlns:a16="http://schemas.microsoft.com/office/drawing/2014/main" id="{DCD6780E-513A-D447-EDE9-FB914BA31BBA}"/>
              </a:ext>
            </a:extLst>
          </p:cNvPr>
          <p:cNvGrpSpPr/>
          <p:nvPr/>
        </p:nvGrpSpPr>
        <p:grpSpPr>
          <a:xfrm>
            <a:off x="-377365" y="710156"/>
            <a:ext cx="2742486" cy="6856214"/>
            <a:chOff x="-407148" y="425669"/>
            <a:chExt cx="2743200" cy="6858000"/>
          </a:xfrm>
        </p:grpSpPr>
        <p:sp>
          <p:nvSpPr>
            <p:cNvPr id="7" name="Rectangle 6"/>
            <p:cNvSpPr/>
            <p:nvPr/>
          </p:nvSpPr>
          <p:spPr>
            <a:xfrm>
              <a:off x="278652" y="425669"/>
              <a:ext cx="2057400" cy="6858000"/>
            </a:xfrm>
            <a:prstGeom prst="rect">
              <a:avLst/>
            </a:prstGeom>
            <a:solidFill>
              <a:schemeClr val="accent4"/>
            </a:solidFill>
            <a:ln>
              <a:noFill/>
            </a:ln>
            <a:effectLst>
              <a:outerShdw blurRad="254000" dist="38100" sx="106000" sy="106000" algn="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Oval 7"/>
            <p:cNvSpPr/>
            <p:nvPr/>
          </p:nvSpPr>
          <p:spPr>
            <a:xfrm>
              <a:off x="-407148" y="654269"/>
              <a:ext cx="1981200" cy="1981200"/>
            </a:xfrm>
            <a:prstGeom prst="ellipse">
              <a:avLst/>
            </a:prstGeom>
            <a:solidFill>
              <a:schemeClr val="accent3"/>
            </a:solidFill>
            <a:ln>
              <a:noFill/>
            </a:ln>
            <a:effectLst>
              <a:outerShdw blurRad="165100" dist="381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39913" rtlCol="0" anchor="ctr"/>
            <a:lstStyle/>
            <a:p>
              <a:pPr marL="0" marR="0" lvl="0" indent="0" algn="ctr" defTabSz="1218621" rtl="0" eaLnBrk="1" fontAlgn="auto" latinLnBrk="0" hangingPunct="1">
                <a:lnSpc>
                  <a:spcPct val="100000"/>
                </a:lnSpc>
                <a:spcBef>
                  <a:spcPts val="0"/>
                </a:spcBef>
                <a:spcAft>
                  <a:spcPts val="0"/>
                </a:spcAft>
                <a:buClrTx/>
                <a:buSzTx/>
                <a:buFontTx/>
                <a:buNone/>
                <a:tabLst/>
                <a:defRPr/>
              </a:pPr>
              <a:r>
                <a:rPr kumimoji="0" lang="en-US" sz="4799"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6" name="TextBox 5"/>
            <p:cNvSpPr txBox="1"/>
            <p:nvPr/>
          </p:nvSpPr>
          <p:spPr>
            <a:xfrm>
              <a:off x="311248" y="4468050"/>
              <a:ext cx="2018723" cy="461665"/>
            </a:xfrm>
            <a:prstGeom prst="rect">
              <a:avLst/>
            </a:prstGeom>
            <a:noFill/>
          </p:spPr>
          <p:txBody>
            <a:bodyPr wrap="square" rtlCol="0">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2399"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Tìm</a:t>
              </a:r>
              <a:r>
                <a:rPr kumimoji="0" lang="en-US" sz="2399"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ý </a:t>
              </a:r>
              <a:r>
                <a:rPr kumimoji="0" lang="en-US" sz="2399"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tưởng</a:t>
              </a:r>
              <a:endParaRPr kumimoji="0" lang="en-US" sz="2399"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grpSp>
          <p:nvGrpSpPr>
            <p:cNvPr id="42" name="Group 41"/>
            <p:cNvGrpSpPr/>
            <p:nvPr/>
          </p:nvGrpSpPr>
          <p:grpSpPr>
            <a:xfrm>
              <a:off x="777770" y="2925542"/>
              <a:ext cx="1085680" cy="1191908"/>
              <a:chOff x="688975" y="2427288"/>
              <a:chExt cx="957263" cy="1050925"/>
            </a:xfrm>
            <a:solidFill>
              <a:schemeClr val="tx2">
                <a:lumMod val="50000"/>
              </a:schemeClr>
            </a:solidFill>
          </p:grpSpPr>
          <p:sp>
            <p:nvSpPr>
              <p:cNvPr id="43" name="Freeform 159"/>
              <p:cNvSpPr>
                <a:spLocks noEditPoints="1"/>
              </p:cNvSpPr>
              <p:nvPr/>
            </p:nvSpPr>
            <p:spPr bwMode="auto">
              <a:xfrm>
                <a:off x="846138" y="2589213"/>
                <a:ext cx="644525" cy="889000"/>
              </a:xfrm>
              <a:custGeom>
                <a:avLst/>
                <a:gdLst>
                  <a:gd name="T0" fmla="*/ 751 w 2030"/>
                  <a:gd name="T1" fmla="*/ 300 h 2803"/>
                  <a:gd name="T2" fmla="*/ 479 w 2030"/>
                  <a:gd name="T3" fmla="*/ 467 h 2803"/>
                  <a:gd name="T4" fmla="*/ 304 w 2030"/>
                  <a:gd name="T5" fmla="*/ 724 h 2803"/>
                  <a:gd name="T6" fmla="*/ 259 w 2030"/>
                  <a:gd name="T7" fmla="*/ 1035 h 2803"/>
                  <a:gd name="T8" fmla="*/ 313 w 2030"/>
                  <a:gd name="T9" fmla="*/ 1285 h 2803"/>
                  <a:gd name="T10" fmla="*/ 414 w 2030"/>
                  <a:gd name="T11" fmla="*/ 1473 h 2803"/>
                  <a:gd name="T12" fmla="*/ 530 w 2030"/>
                  <a:gd name="T13" fmla="*/ 1648 h 2803"/>
                  <a:gd name="T14" fmla="*/ 603 w 2030"/>
                  <a:gd name="T15" fmla="*/ 1845 h 2803"/>
                  <a:gd name="T16" fmla="*/ 647 w 2030"/>
                  <a:gd name="T17" fmla="*/ 1980 h 2803"/>
                  <a:gd name="T18" fmla="*/ 1346 w 2030"/>
                  <a:gd name="T19" fmla="*/ 2014 h 2803"/>
                  <a:gd name="T20" fmla="*/ 1422 w 2030"/>
                  <a:gd name="T21" fmla="*/ 1915 h 2803"/>
                  <a:gd name="T22" fmla="*/ 1461 w 2030"/>
                  <a:gd name="T23" fmla="*/ 1723 h 2803"/>
                  <a:gd name="T24" fmla="*/ 1571 w 2030"/>
                  <a:gd name="T25" fmla="*/ 1540 h 2803"/>
                  <a:gd name="T26" fmla="*/ 1679 w 2030"/>
                  <a:gd name="T27" fmla="*/ 1366 h 2803"/>
                  <a:gd name="T28" fmla="*/ 1757 w 2030"/>
                  <a:gd name="T29" fmla="*/ 1144 h 2803"/>
                  <a:gd name="T30" fmla="*/ 1762 w 2030"/>
                  <a:gd name="T31" fmla="*/ 846 h 2803"/>
                  <a:gd name="T32" fmla="*/ 1635 w 2030"/>
                  <a:gd name="T33" fmla="*/ 560 h 2803"/>
                  <a:gd name="T34" fmla="*/ 1398 w 2030"/>
                  <a:gd name="T35" fmla="*/ 353 h 2803"/>
                  <a:gd name="T36" fmla="*/ 1084 w 2030"/>
                  <a:gd name="T37" fmla="*/ 259 h 2803"/>
                  <a:gd name="T38" fmla="*/ 1258 w 2030"/>
                  <a:gd name="T39" fmla="*/ 30 h 2803"/>
                  <a:gd name="T40" fmla="*/ 1614 w 2030"/>
                  <a:gd name="T41" fmla="*/ 189 h 2803"/>
                  <a:gd name="T42" fmla="*/ 1878 w 2030"/>
                  <a:gd name="T43" fmla="*/ 462 h 2803"/>
                  <a:gd name="T44" fmla="*/ 2016 w 2030"/>
                  <a:gd name="T45" fmla="*/ 816 h 2803"/>
                  <a:gd name="T46" fmla="*/ 2014 w 2030"/>
                  <a:gd name="T47" fmla="*/ 1167 h 2803"/>
                  <a:gd name="T48" fmla="*/ 1936 w 2030"/>
                  <a:gd name="T49" fmla="*/ 1425 h 2803"/>
                  <a:gd name="T50" fmla="*/ 1827 w 2030"/>
                  <a:gd name="T51" fmla="*/ 1619 h 2803"/>
                  <a:gd name="T52" fmla="*/ 1715 w 2030"/>
                  <a:gd name="T53" fmla="*/ 1787 h 2803"/>
                  <a:gd name="T54" fmla="*/ 1678 w 2030"/>
                  <a:gd name="T55" fmla="*/ 1936 h 2803"/>
                  <a:gd name="T56" fmla="*/ 1573 w 2030"/>
                  <a:gd name="T57" fmla="*/ 2152 h 2803"/>
                  <a:gd name="T58" fmla="*/ 1488 w 2030"/>
                  <a:gd name="T59" fmla="*/ 2297 h 2803"/>
                  <a:gd name="T60" fmla="*/ 1481 w 2030"/>
                  <a:gd name="T61" fmla="*/ 2432 h 2803"/>
                  <a:gd name="T62" fmla="*/ 1477 w 2030"/>
                  <a:gd name="T63" fmla="*/ 2494 h 2803"/>
                  <a:gd name="T64" fmla="*/ 1447 w 2030"/>
                  <a:gd name="T65" fmla="*/ 2578 h 2803"/>
                  <a:gd name="T66" fmla="*/ 1341 w 2030"/>
                  <a:gd name="T67" fmla="*/ 2669 h 2803"/>
                  <a:gd name="T68" fmla="*/ 1185 w 2030"/>
                  <a:gd name="T69" fmla="*/ 2782 h 2803"/>
                  <a:gd name="T70" fmla="*/ 891 w 2030"/>
                  <a:gd name="T71" fmla="*/ 2800 h 2803"/>
                  <a:gd name="T72" fmla="*/ 762 w 2030"/>
                  <a:gd name="T73" fmla="*/ 2701 h 2803"/>
                  <a:gd name="T74" fmla="*/ 607 w 2030"/>
                  <a:gd name="T75" fmla="*/ 2609 h 2803"/>
                  <a:gd name="T76" fmla="*/ 556 w 2030"/>
                  <a:gd name="T77" fmla="*/ 2512 h 2803"/>
                  <a:gd name="T78" fmla="*/ 551 w 2030"/>
                  <a:gd name="T79" fmla="*/ 2468 h 2803"/>
                  <a:gd name="T80" fmla="*/ 545 w 2030"/>
                  <a:gd name="T81" fmla="*/ 2353 h 2803"/>
                  <a:gd name="T82" fmla="*/ 538 w 2030"/>
                  <a:gd name="T83" fmla="*/ 2224 h 2803"/>
                  <a:gd name="T84" fmla="*/ 376 w 2030"/>
                  <a:gd name="T85" fmla="*/ 2027 h 2803"/>
                  <a:gd name="T86" fmla="*/ 340 w 2030"/>
                  <a:gd name="T87" fmla="*/ 1841 h 2803"/>
                  <a:gd name="T88" fmla="*/ 247 w 2030"/>
                  <a:gd name="T89" fmla="*/ 1684 h 2803"/>
                  <a:gd name="T90" fmla="*/ 137 w 2030"/>
                  <a:gd name="T91" fmla="*/ 1510 h 2803"/>
                  <a:gd name="T92" fmla="*/ 41 w 2030"/>
                  <a:gd name="T93" fmla="*/ 1280 h 2803"/>
                  <a:gd name="T94" fmla="*/ 0 w 2030"/>
                  <a:gd name="T95" fmla="*/ 975 h 2803"/>
                  <a:gd name="T96" fmla="*/ 80 w 2030"/>
                  <a:gd name="T97" fmla="*/ 596 h 2803"/>
                  <a:gd name="T98" fmla="*/ 298 w 2030"/>
                  <a:gd name="T99" fmla="*/ 287 h 2803"/>
                  <a:gd name="T100" fmla="*/ 621 w 2030"/>
                  <a:gd name="T101" fmla="*/ 77 h 2803"/>
                  <a:gd name="T102" fmla="*/ 1015 w 2030"/>
                  <a:gd name="T10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30" h="2803">
                    <a:moveTo>
                      <a:pt x="1015" y="255"/>
                    </a:moveTo>
                    <a:lnTo>
                      <a:pt x="946" y="259"/>
                    </a:lnTo>
                    <a:lnTo>
                      <a:pt x="879" y="267"/>
                    </a:lnTo>
                    <a:lnTo>
                      <a:pt x="814" y="281"/>
                    </a:lnTo>
                    <a:lnTo>
                      <a:pt x="751" y="300"/>
                    </a:lnTo>
                    <a:lnTo>
                      <a:pt x="690" y="325"/>
                    </a:lnTo>
                    <a:lnTo>
                      <a:pt x="632" y="354"/>
                    </a:lnTo>
                    <a:lnTo>
                      <a:pt x="578" y="388"/>
                    </a:lnTo>
                    <a:lnTo>
                      <a:pt x="527" y="425"/>
                    </a:lnTo>
                    <a:lnTo>
                      <a:pt x="479" y="467"/>
                    </a:lnTo>
                    <a:lnTo>
                      <a:pt x="435" y="511"/>
                    </a:lnTo>
                    <a:lnTo>
                      <a:pt x="396" y="560"/>
                    </a:lnTo>
                    <a:lnTo>
                      <a:pt x="361" y="612"/>
                    </a:lnTo>
                    <a:lnTo>
                      <a:pt x="330" y="667"/>
                    </a:lnTo>
                    <a:lnTo>
                      <a:pt x="304" y="724"/>
                    </a:lnTo>
                    <a:lnTo>
                      <a:pt x="284" y="784"/>
                    </a:lnTo>
                    <a:lnTo>
                      <a:pt x="269" y="846"/>
                    </a:lnTo>
                    <a:lnTo>
                      <a:pt x="260" y="909"/>
                    </a:lnTo>
                    <a:lnTo>
                      <a:pt x="257" y="975"/>
                    </a:lnTo>
                    <a:lnTo>
                      <a:pt x="259" y="1035"/>
                    </a:lnTo>
                    <a:lnTo>
                      <a:pt x="264" y="1091"/>
                    </a:lnTo>
                    <a:lnTo>
                      <a:pt x="273" y="1144"/>
                    </a:lnTo>
                    <a:lnTo>
                      <a:pt x="284" y="1194"/>
                    </a:lnTo>
                    <a:lnTo>
                      <a:pt x="298" y="1241"/>
                    </a:lnTo>
                    <a:lnTo>
                      <a:pt x="313" y="1285"/>
                    </a:lnTo>
                    <a:lnTo>
                      <a:pt x="331" y="1327"/>
                    </a:lnTo>
                    <a:lnTo>
                      <a:pt x="351" y="1366"/>
                    </a:lnTo>
                    <a:lnTo>
                      <a:pt x="371" y="1404"/>
                    </a:lnTo>
                    <a:lnTo>
                      <a:pt x="393" y="1439"/>
                    </a:lnTo>
                    <a:lnTo>
                      <a:pt x="414" y="1473"/>
                    </a:lnTo>
                    <a:lnTo>
                      <a:pt x="437" y="1507"/>
                    </a:lnTo>
                    <a:lnTo>
                      <a:pt x="458" y="1539"/>
                    </a:lnTo>
                    <a:lnTo>
                      <a:pt x="483" y="1575"/>
                    </a:lnTo>
                    <a:lnTo>
                      <a:pt x="507" y="1612"/>
                    </a:lnTo>
                    <a:lnTo>
                      <a:pt x="530" y="1648"/>
                    </a:lnTo>
                    <a:lnTo>
                      <a:pt x="551" y="1685"/>
                    </a:lnTo>
                    <a:lnTo>
                      <a:pt x="569" y="1723"/>
                    </a:lnTo>
                    <a:lnTo>
                      <a:pt x="584" y="1762"/>
                    </a:lnTo>
                    <a:lnTo>
                      <a:pt x="595" y="1802"/>
                    </a:lnTo>
                    <a:lnTo>
                      <a:pt x="603" y="1845"/>
                    </a:lnTo>
                    <a:lnTo>
                      <a:pt x="605" y="1890"/>
                    </a:lnTo>
                    <a:lnTo>
                      <a:pt x="608" y="1915"/>
                    </a:lnTo>
                    <a:lnTo>
                      <a:pt x="618" y="1939"/>
                    </a:lnTo>
                    <a:lnTo>
                      <a:pt x="630" y="1960"/>
                    </a:lnTo>
                    <a:lnTo>
                      <a:pt x="647" y="1980"/>
                    </a:lnTo>
                    <a:lnTo>
                      <a:pt x="665" y="1998"/>
                    </a:lnTo>
                    <a:lnTo>
                      <a:pt x="684" y="2014"/>
                    </a:lnTo>
                    <a:lnTo>
                      <a:pt x="701" y="2027"/>
                    </a:lnTo>
                    <a:lnTo>
                      <a:pt x="1328" y="2027"/>
                    </a:lnTo>
                    <a:lnTo>
                      <a:pt x="1346" y="2014"/>
                    </a:lnTo>
                    <a:lnTo>
                      <a:pt x="1365" y="1998"/>
                    </a:lnTo>
                    <a:lnTo>
                      <a:pt x="1384" y="1980"/>
                    </a:lnTo>
                    <a:lnTo>
                      <a:pt x="1400" y="1960"/>
                    </a:lnTo>
                    <a:lnTo>
                      <a:pt x="1412" y="1939"/>
                    </a:lnTo>
                    <a:lnTo>
                      <a:pt x="1422" y="1915"/>
                    </a:lnTo>
                    <a:lnTo>
                      <a:pt x="1425" y="1890"/>
                    </a:lnTo>
                    <a:lnTo>
                      <a:pt x="1427" y="1845"/>
                    </a:lnTo>
                    <a:lnTo>
                      <a:pt x="1434" y="1802"/>
                    </a:lnTo>
                    <a:lnTo>
                      <a:pt x="1446" y="1762"/>
                    </a:lnTo>
                    <a:lnTo>
                      <a:pt x="1461" y="1723"/>
                    </a:lnTo>
                    <a:lnTo>
                      <a:pt x="1478" y="1686"/>
                    </a:lnTo>
                    <a:lnTo>
                      <a:pt x="1499" y="1648"/>
                    </a:lnTo>
                    <a:lnTo>
                      <a:pt x="1521" y="1612"/>
                    </a:lnTo>
                    <a:lnTo>
                      <a:pt x="1546" y="1576"/>
                    </a:lnTo>
                    <a:lnTo>
                      <a:pt x="1571" y="1540"/>
                    </a:lnTo>
                    <a:lnTo>
                      <a:pt x="1593" y="1508"/>
                    </a:lnTo>
                    <a:lnTo>
                      <a:pt x="1615" y="1474"/>
                    </a:lnTo>
                    <a:lnTo>
                      <a:pt x="1637" y="1440"/>
                    </a:lnTo>
                    <a:lnTo>
                      <a:pt x="1659" y="1404"/>
                    </a:lnTo>
                    <a:lnTo>
                      <a:pt x="1679" y="1366"/>
                    </a:lnTo>
                    <a:lnTo>
                      <a:pt x="1699" y="1327"/>
                    </a:lnTo>
                    <a:lnTo>
                      <a:pt x="1716" y="1285"/>
                    </a:lnTo>
                    <a:lnTo>
                      <a:pt x="1732" y="1241"/>
                    </a:lnTo>
                    <a:lnTo>
                      <a:pt x="1746" y="1194"/>
                    </a:lnTo>
                    <a:lnTo>
                      <a:pt x="1757" y="1144"/>
                    </a:lnTo>
                    <a:lnTo>
                      <a:pt x="1766" y="1091"/>
                    </a:lnTo>
                    <a:lnTo>
                      <a:pt x="1771" y="1035"/>
                    </a:lnTo>
                    <a:lnTo>
                      <a:pt x="1773" y="975"/>
                    </a:lnTo>
                    <a:lnTo>
                      <a:pt x="1770" y="909"/>
                    </a:lnTo>
                    <a:lnTo>
                      <a:pt x="1762" y="846"/>
                    </a:lnTo>
                    <a:lnTo>
                      <a:pt x="1746" y="783"/>
                    </a:lnTo>
                    <a:lnTo>
                      <a:pt x="1726" y="724"/>
                    </a:lnTo>
                    <a:lnTo>
                      <a:pt x="1701" y="667"/>
                    </a:lnTo>
                    <a:lnTo>
                      <a:pt x="1669" y="611"/>
                    </a:lnTo>
                    <a:lnTo>
                      <a:pt x="1635" y="560"/>
                    </a:lnTo>
                    <a:lnTo>
                      <a:pt x="1595" y="511"/>
                    </a:lnTo>
                    <a:lnTo>
                      <a:pt x="1551" y="467"/>
                    </a:lnTo>
                    <a:lnTo>
                      <a:pt x="1504" y="425"/>
                    </a:lnTo>
                    <a:lnTo>
                      <a:pt x="1452" y="387"/>
                    </a:lnTo>
                    <a:lnTo>
                      <a:pt x="1398" y="353"/>
                    </a:lnTo>
                    <a:lnTo>
                      <a:pt x="1340" y="325"/>
                    </a:lnTo>
                    <a:lnTo>
                      <a:pt x="1279" y="300"/>
                    </a:lnTo>
                    <a:lnTo>
                      <a:pt x="1216" y="281"/>
                    </a:lnTo>
                    <a:lnTo>
                      <a:pt x="1151" y="267"/>
                    </a:lnTo>
                    <a:lnTo>
                      <a:pt x="1084" y="259"/>
                    </a:lnTo>
                    <a:lnTo>
                      <a:pt x="1015" y="255"/>
                    </a:lnTo>
                    <a:close/>
                    <a:moveTo>
                      <a:pt x="1015" y="0"/>
                    </a:moveTo>
                    <a:lnTo>
                      <a:pt x="1098" y="4"/>
                    </a:lnTo>
                    <a:lnTo>
                      <a:pt x="1180" y="14"/>
                    </a:lnTo>
                    <a:lnTo>
                      <a:pt x="1258" y="30"/>
                    </a:lnTo>
                    <a:lnTo>
                      <a:pt x="1336" y="50"/>
                    </a:lnTo>
                    <a:lnTo>
                      <a:pt x="1409" y="77"/>
                    </a:lnTo>
                    <a:lnTo>
                      <a:pt x="1481" y="110"/>
                    </a:lnTo>
                    <a:lnTo>
                      <a:pt x="1549" y="147"/>
                    </a:lnTo>
                    <a:lnTo>
                      <a:pt x="1614" y="189"/>
                    </a:lnTo>
                    <a:lnTo>
                      <a:pt x="1675" y="236"/>
                    </a:lnTo>
                    <a:lnTo>
                      <a:pt x="1732" y="287"/>
                    </a:lnTo>
                    <a:lnTo>
                      <a:pt x="1785" y="341"/>
                    </a:lnTo>
                    <a:lnTo>
                      <a:pt x="1834" y="400"/>
                    </a:lnTo>
                    <a:lnTo>
                      <a:pt x="1878" y="462"/>
                    </a:lnTo>
                    <a:lnTo>
                      <a:pt x="1917" y="527"/>
                    </a:lnTo>
                    <a:lnTo>
                      <a:pt x="1950" y="596"/>
                    </a:lnTo>
                    <a:lnTo>
                      <a:pt x="1978" y="668"/>
                    </a:lnTo>
                    <a:lnTo>
                      <a:pt x="2001" y="740"/>
                    </a:lnTo>
                    <a:lnTo>
                      <a:pt x="2016" y="816"/>
                    </a:lnTo>
                    <a:lnTo>
                      <a:pt x="2027" y="895"/>
                    </a:lnTo>
                    <a:lnTo>
                      <a:pt x="2030" y="975"/>
                    </a:lnTo>
                    <a:lnTo>
                      <a:pt x="2028" y="1042"/>
                    </a:lnTo>
                    <a:lnTo>
                      <a:pt x="2023" y="1107"/>
                    </a:lnTo>
                    <a:lnTo>
                      <a:pt x="2014" y="1167"/>
                    </a:lnTo>
                    <a:lnTo>
                      <a:pt x="2003" y="1226"/>
                    </a:lnTo>
                    <a:lnTo>
                      <a:pt x="1989" y="1280"/>
                    </a:lnTo>
                    <a:lnTo>
                      <a:pt x="1973" y="1331"/>
                    </a:lnTo>
                    <a:lnTo>
                      <a:pt x="1955" y="1380"/>
                    </a:lnTo>
                    <a:lnTo>
                      <a:pt x="1936" y="1425"/>
                    </a:lnTo>
                    <a:lnTo>
                      <a:pt x="1915" y="1468"/>
                    </a:lnTo>
                    <a:lnTo>
                      <a:pt x="1894" y="1509"/>
                    </a:lnTo>
                    <a:lnTo>
                      <a:pt x="1871" y="1548"/>
                    </a:lnTo>
                    <a:lnTo>
                      <a:pt x="1849" y="1585"/>
                    </a:lnTo>
                    <a:lnTo>
                      <a:pt x="1827" y="1619"/>
                    </a:lnTo>
                    <a:lnTo>
                      <a:pt x="1805" y="1651"/>
                    </a:lnTo>
                    <a:lnTo>
                      <a:pt x="1783" y="1683"/>
                    </a:lnTo>
                    <a:lnTo>
                      <a:pt x="1757" y="1721"/>
                    </a:lnTo>
                    <a:lnTo>
                      <a:pt x="1734" y="1755"/>
                    </a:lnTo>
                    <a:lnTo>
                      <a:pt x="1715" y="1787"/>
                    </a:lnTo>
                    <a:lnTo>
                      <a:pt x="1701" y="1815"/>
                    </a:lnTo>
                    <a:lnTo>
                      <a:pt x="1690" y="1841"/>
                    </a:lnTo>
                    <a:lnTo>
                      <a:pt x="1683" y="1866"/>
                    </a:lnTo>
                    <a:lnTo>
                      <a:pt x="1681" y="1890"/>
                    </a:lnTo>
                    <a:lnTo>
                      <a:pt x="1678" y="1936"/>
                    </a:lnTo>
                    <a:lnTo>
                      <a:pt x="1668" y="1982"/>
                    </a:lnTo>
                    <a:lnTo>
                      <a:pt x="1654" y="2027"/>
                    </a:lnTo>
                    <a:lnTo>
                      <a:pt x="1632" y="2071"/>
                    </a:lnTo>
                    <a:lnTo>
                      <a:pt x="1605" y="2112"/>
                    </a:lnTo>
                    <a:lnTo>
                      <a:pt x="1573" y="2152"/>
                    </a:lnTo>
                    <a:lnTo>
                      <a:pt x="1535" y="2189"/>
                    </a:lnTo>
                    <a:lnTo>
                      <a:pt x="1492" y="2224"/>
                    </a:lnTo>
                    <a:lnTo>
                      <a:pt x="1491" y="2245"/>
                    </a:lnTo>
                    <a:lnTo>
                      <a:pt x="1490" y="2270"/>
                    </a:lnTo>
                    <a:lnTo>
                      <a:pt x="1488" y="2297"/>
                    </a:lnTo>
                    <a:lnTo>
                      <a:pt x="1487" y="2325"/>
                    </a:lnTo>
                    <a:lnTo>
                      <a:pt x="1485" y="2353"/>
                    </a:lnTo>
                    <a:lnTo>
                      <a:pt x="1484" y="2381"/>
                    </a:lnTo>
                    <a:lnTo>
                      <a:pt x="1482" y="2408"/>
                    </a:lnTo>
                    <a:lnTo>
                      <a:pt x="1481" y="2432"/>
                    </a:lnTo>
                    <a:lnTo>
                      <a:pt x="1479" y="2452"/>
                    </a:lnTo>
                    <a:lnTo>
                      <a:pt x="1478" y="2468"/>
                    </a:lnTo>
                    <a:lnTo>
                      <a:pt x="1478" y="2479"/>
                    </a:lnTo>
                    <a:lnTo>
                      <a:pt x="1477" y="2482"/>
                    </a:lnTo>
                    <a:lnTo>
                      <a:pt x="1477" y="2494"/>
                    </a:lnTo>
                    <a:lnTo>
                      <a:pt x="1475" y="2509"/>
                    </a:lnTo>
                    <a:lnTo>
                      <a:pt x="1471" y="2525"/>
                    </a:lnTo>
                    <a:lnTo>
                      <a:pt x="1466" y="2541"/>
                    </a:lnTo>
                    <a:lnTo>
                      <a:pt x="1457" y="2560"/>
                    </a:lnTo>
                    <a:lnTo>
                      <a:pt x="1447" y="2578"/>
                    </a:lnTo>
                    <a:lnTo>
                      <a:pt x="1433" y="2596"/>
                    </a:lnTo>
                    <a:lnTo>
                      <a:pt x="1417" y="2616"/>
                    </a:lnTo>
                    <a:lnTo>
                      <a:pt x="1396" y="2634"/>
                    </a:lnTo>
                    <a:lnTo>
                      <a:pt x="1370" y="2653"/>
                    </a:lnTo>
                    <a:lnTo>
                      <a:pt x="1341" y="2669"/>
                    </a:lnTo>
                    <a:lnTo>
                      <a:pt x="1308" y="2686"/>
                    </a:lnTo>
                    <a:lnTo>
                      <a:pt x="1268" y="2701"/>
                    </a:lnTo>
                    <a:lnTo>
                      <a:pt x="1245" y="2730"/>
                    </a:lnTo>
                    <a:lnTo>
                      <a:pt x="1216" y="2757"/>
                    </a:lnTo>
                    <a:lnTo>
                      <a:pt x="1185" y="2782"/>
                    </a:lnTo>
                    <a:lnTo>
                      <a:pt x="1163" y="2793"/>
                    </a:lnTo>
                    <a:lnTo>
                      <a:pt x="1139" y="2800"/>
                    </a:lnTo>
                    <a:lnTo>
                      <a:pt x="1114" y="2803"/>
                    </a:lnTo>
                    <a:lnTo>
                      <a:pt x="916" y="2803"/>
                    </a:lnTo>
                    <a:lnTo>
                      <a:pt x="891" y="2800"/>
                    </a:lnTo>
                    <a:lnTo>
                      <a:pt x="867" y="2793"/>
                    </a:lnTo>
                    <a:lnTo>
                      <a:pt x="845" y="2782"/>
                    </a:lnTo>
                    <a:lnTo>
                      <a:pt x="814" y="2757"/>
                    </a:lnTo>
                    <a:lnTo>
                      <a:pt x="785" y="2730"/>
                    </a:lnTo>
                    <a:lnTo>
                      <a:pt x="762" y="2701"/>
                    </a:lnTo>
                    <a:lnTo>
                      <a:pt x="720" y="2684"/>
                    </a:lnTo>
                    <a:lnTo>
                      <a:pt x="685" y="2667"/>
                    </a:lnTo>
                    <a:lnTo>
                      <a:pt x="653" y="2648"/>
                    </a:lnTo>
                    <a:lnTo>
                      <a:pt x="628" y="2629"/>
                    </a:lnTo>
                    <a:lnTo>
                      <a:pt x="607" y="2609"/>
                    </a:lnTo>
                    <a:lnTo>
                      <a:pt x="590" y="2588"/>
                    </a:lnTo>
                    <a:lnTo>
                      <a:pt x="578" y="2568"/>
                    </a:lnTo>
                    <a:lnTo>
                      <a:pt x="567" y="2549"/>
                    </a:lnTo>
                    <a:lnTo>
                      <a:pt x="561" y="2530"/>
                    </a:lnTo>
                    <a:lnTo>
                      <a:pt x="556" y="2512"/>
                    </a:lnTo>
                    <a:lnTo>
                      <a:pt x="554" y="2496"/>
                    </a:lnTo>
                    <a:lnTo>
                      <a:pt x="552" y="2482"/>
                    </a:lnTo>
                    <a:lnTo>
                      <a:pt x="552" y="2482"/>
                    </a:lnTo>
                    <a:lnTo>
                      <a:pt x="552" y="2479"/>
                    </a:lnTo>
                    <a:lnTo>
                      <a:pt x="551" y="2468"/>
                    </a:lnTo>
                    <a:lnTo>
                      <a:pt x="550" y="2452"/>
                    </a:lnTo>
                    <a:lnTo>
                      <a:pt x="549" y="2432"/>
                    </a:lnTo>
                    <a:lnTo>
                      <a:pt x="548" y="2408"/>
                    </a:lnTo>
                    <a:lnTo>
                      <a:pt x="546" y="2381"/>
                    </a:lnTo>
                    <a:lnTo>
                      <a:pt x="545" y="2353"/>
                    </a:lnTo>
                    <a:lnTo>
                      <a:pt x="543" y="2325"/>
                    </a:lnTo>
                    <a:lnTo>
                      <a:pt x="542" y="2297"/>
                    </a:lnTo>
                    <a:lnTo>
                      <a:pt x="540" y="2270"/>
                    </a:lnTo>
                    <a:lnTo>
                      <a:pt x="539" y="2245"/>
                    </a:lnTo>
                    <a:lnTo>
                      <a:pt x="538" y="2224"/>
                    </a:lnTo>
                    <a:lnTo>
                      <a:pt x="495" y="2189"/>
                    </a:lnTo>
                    <a:lnTo>
                      <a:pt x="457" y="2152"/>
                    </a:lnTo>
                    <a:lnTo>
                      <a:pt x="425" y="2112"/>
                    </a:lnTo>
                    <a:lnTo>
                      <a:pt x="398" y="2071"/>
                    </a:lnTo>
                    <a:lnTo>
                      <a:pt x="376" y="2027"/>
                    </a:lnTo>
                    <a:lnTo>
                      <a:pt x="362" y="1982"/>
                    </a:lnTo>
                    <a:lnTo>
                      <a:pt x="352" y="1936"/>
                    </a:lnTo>
                    <a:lnTo>
                      <a:pt x="349" y="1890"/>
                    </a:lnTo>
                    <a:lnTo>
                      <a:pt x="347" y="1866"/>
                    </a:lnTo>
                    <a:lnTo>
                      <a:pt x="340" y="1841"/>
                    </a:lnTo>
                    <a:lnTo>
                      <a:pt x="329" y="1815"/>
                    </a:lnTo>
                    <a:lnTo>
                      <a:pt x="314" y="1787"/>
                    </a:lnTo>
                    <a:lnTo>
                      <a:pt x="296" y="1755"/>
                    </a:lnTo>
                    <a:lnTo>
                      <a:pt x="274" y="1721"/>
                    </a:lnTo>
                    <a:lnTo>
                      <a:pt x="247" y="1684"/>
                    </a:lnTo>
                    <a:lnTo>
                      <a:pt x="226" y="1652"/>
                    </a:lnTo>
                    <a:lnTo>
                      <a:pt x="204" y="1619"/>
                    </a:lnTo>
                    <a:lnTo>
                      <a:pt x="181" y="1585"/>
                    </a:lnTo>
                    <a:lnTo>
                      <a:pt x="159" y="1548"/>
                    </a:lnTo>
                    <a:lnTo>
                      <a:pt x="137" y="1510"/>
                    </a:lnTo>
                    <a:lnTo>
                      <a:pt x="115" y="1468"/>
                    </a:lnTo>
                    <a:lnTo>
                      <a:pt x="94" y="1425"/>
                    </a:lnTo>
                    <a:lnTo>
                      <a:pt x="75" y="1380"/>
                    </a:lnTo>
                    <a:lnTo>
                      <a:pt x="56" y="1331"/>
                    </a:lnTo>
                    <a:lnTo>
                      <a:pt x="41" y="1280"/>
                    </a:lnTo>
                    <a:lnTo>
                      <a:pt x="27" y="1226"/>
                    </a:lnTo>
                    <a:lnTo>
                      <a:pt x="16" y="1167"/>
                    </a:lnTo>
                    <a:lnTo>
                      <a:pt x="7" y="1107"/>
                    </a:lnTo>
                    <a:lnTo>
                      <a:pt x="2" y="1042"/>
                    </a:lnTo>
                    <a:lnTo>
                      <a:pt x="0" y="975"/>
                    </a:lnTo>
                    <a:lnTo>
                      <a:pt x="3" y="895"/>
                    </a:lnTo>
                    <a:lnTo>
                      <a:pt x="13" y="816"/>
                    </a:lnTo>
                    <a:lnTo>
                      <a:pt x="29" y="740"/>
                    </a:lnTo>
                    <a:lnTo>
                      <a:pt x="52" y="668"/>
                    </a:lnTo>
                    <a:lnTo>
                      <a:pt x="80" y="596"/>
                    </a:lnTo>
                    <a:lnTo>
                      <a:pt x="113" y="527"/>
                    </a:lnTo>
                    <a:lnTo>
                      <a:pt x="152" y="462"/>
                    </a:lnTo>
                    <a:lnTo>
                      <a:pt x="196" y="400"/>
                    </a:lnTo>
                    <a:lnTo>
                      <a:pt x="245" y="341"/>
                    </a:lnTo>
                    <a:lnTo>
                      <a:pt x="298" y="287"/>
                    </a:lnTo>
                    <a:lnTo>
                      <a:pt x="355" y="236"/>
                    </a:lnTo>
                    <a:lnTo>
                      <a:pt x="416" y="189"/>
                    </a:lnTo>
                    <a:lnTo>
                      <a:pt x="481" y="147"/>
                    </a:lnTo>
                    <a:lnTo>
                      <a:pt x="549" y="110"/>
                    </a:lnTo>
                    <a:lnTo>
                      <a:pt x="621" y="77"/>
                    </a:lnTo>
                    <a:lnTo>
                      <a:pt x="695" y="50"/>
                    </a:lnTo>
                    <a:lnTo>
                      <a:pt x="772" y="30"/>
                    </a:lnTo>
                    <a:lnTo>
                      <a:pt x="850" y="14"/>
                    </a:lnTo>
                    <a:lnTo>
                      <a:pt x="932" y="4"/>
                    </a:lnTo>
                    <a:lnTo>
                      <a:pt x="1015" y="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vert="horz" wrap="square" lIns="91416" tIns="45708" rIns="91416" bIns="45708" numCol="1" anchor="t" anchorCtr="0" compatLnSpc="1">
                <a:prstTxWarp prst="textNoShape">
                  <a:avLst/>
                </a:prstTxWarp>
              </a:bodyPr>
              <a:lstStyle/>
              <a:p>
                <a:pPr marL="0" marR="0" lvl="0" indent="0" algn="l"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4" name="Freeform 160"/>
              <p:cNvSpPr>
                <a:spLocks/>
              </p:cNvSpPr>
              <p:nvPr/>
            </p:nvSpPr>
            <p:spPr bwMode="auto">
              <a:xfrm>
                <a:off x="1147763" y="2427288"/>
                <a:ext cx="39688" cy="101600"/>
              </a:xfrm>
              <a:custGeom>
                <a:avLst/>
                <a:gdLst>
                  <a:gd name="T0" fmla="*/ 64 w 128"/>
                  <a:gd name="T1" fmla="*/ 0 h 318"/>
                  <a:gd name="T2" fmla="*/ 64 w 128"/>
                  <a:gd name="T3" fmla="*/ 0 h 318"/>
                  <a:gd name="T4" fmla="*/ 81 w 128"/>
                  <a:gd name="T5" fmla="*/ 2 h 318"/>
                  <a:gd name="T6" fmla="*/ 96 w 128"/>
                  <a:gd name="T7" fmla="*/ 9 h 318"/>
                  <a:gd name="T8" fmla="*/ 109 w 128"/>
                  <a:gd name="T9" fmla="*/ 19 h 318"/>
                  <a:gd name="T10" fmla="*/ 120 w 128"/>
                  <a:gd name="T11" fmla="*/ 32 h 318"/>
                  <a:gd name="T12" fmla="*/ 126 w 128"/>
                  <a:gd name="T13" fmla="*/ 47 h 318"/>
                  <a:gd name="T14" fmla="*/ 128 w 128"/>
                  <a:gd name="T15" fmla="*/ 64 h 318"/>
                  <a:gd name="T16" fmla="*/ 128 w 128"/>
                  <a:gd name="T17" fmla="*/ 254 h 318"/>
                  <a:gd name="T18" fmla="*/ 126 w 128"/>
                  <a:gd name="T19" fmla="*/ 272 h 318"/>
                  <a:gd name="T20" fmla="*/ 120 w 128"/>
                  <a:gd name="T21" fmla="*/ 287 h 318"/>
                  <a:gd name="T22" fmla="*/ 109 w 128"/>
                  <a:gd name="T23" fmla="*/ 300 h 318"/>
                  <a:gd name="T24" fmla="*/ 96 w 128"/>
                  <a:gd name="T25" fmla="*/ 310 h 318"/>
                  <a:gd name="T26" fmla="*/ 81 w 128"/>
                  <a:gd name="T27" fmla="*/ 316 h 318"/>
                  <a:gd name="T28" fmla="*/ 64 w 128"/>
                  <a:gd name="T29" fmla="*/ 318 h 318"/>
                  <a:gd name="T30" fmla="*/ 47 w 128"/>
                  <a:gd name="T31" fmla="*/ 316 h 318"/>
                  <a:gd name="T32" fmla="*/ 31 w 128"/>
                  <a:gd name="T33" fmla="*/ 310 h 318"/>
                  <a:gd name="T34" fmla="*/ 19 w 128"/>
                  <a:gd name="T35" fmla="*/ 300 h 318"/>
                  <a:gd name="T36" fmla="*/ 8 w 128"/>
                  <a:gd name="T37" fmla="*/ 287 h 318"/>
                  <a:gd name="T38" fmla="*/ 2 w 128"/>
                  <a:gd name="T39" fmla="*/ 272 h 318"/>
                  <a:gd name="T40" fmla="*/ 0 w 128"/>
                  <a:gd name="T41" fmla="*/ 254 h 318"/>
                  <a:gd name="T42" fmla="*/ 0 w 128"/>
                  <a:gd name="T43" fmla="*/ 64 h 318"/>
                  <a:gd name="T44" fmla="*/ 2 w 128"/>
                  <a:gd name="T45" fmla="*/ 47 h 318"/>
                  <a:gd name="T46" fmla="*/ 8 w 128"/>
                  <a:gd name="T47" fmla="*/ 32 h 318"/>
                  <a:gd name="T48" fmla="*/ 19 w 128"/>
                  <a:gd name="T49" fmla="*/ 19 h 318"/>
                  <a:gd name="T50" fmla="*/ 31 w 128"/>
                  <a:gd name="T51" fmla="*/ 9 h 318"/>
                  <a:gd name="T52" fmla="*/ 47 w 128"/>
                  <a:gd name="T53" fmla="*/ 2 h 318"/>
                  <a:gd name="T54" fmla="*/ 64 w 128"/>
                  <a:gd name="T55"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8" h="318">
                    <a:moveTo>
                      <a:pt x="64" y="0"/>
                    </a:moveTo>
                    <a:lnTo>
                      <a:pt x="64" y="0"/>
                    </a:lnTo>
                    <a:lnTo>
                      <a:pt x="81" y="2"/>
                    </a:lnTo>
                    <a:lnTo>
                      <a:pt x="96" y="9"/>
                    </a:lnTo>
                    <a:lnTo>
                      <a:pt x="109" y="19"/>
                    </a:lnTo>
                    <a:lnTo>
                      <a:pt x="120" y="32"/>
                    </a:lnTo>
                    <a:lnTo>
                      <a:pt x="126" y="47"/>
                    </a:lnTo>
                    <a:lnTo>
                      <a:pt x="128" y="64"/>
                    </a:lnTo>
                    <a:lnTo>
                      <a:pt x="128" y="254"/>
                    </a:lnTo>
                    <a:lnTo>
                      <a:pt x="126" y="272"/>
                    </a:lnTo>
                    <a:lnTo>
                      <a:pt x="120" y="287"/>
                    </a:lnTo>
                    <a:lnTo>
                      <a:pt x="109" y="300"/>
                    </a:lnTo>
                    <a:lnTo>
                      <a:pt x="96" y="310"/>
                    </a:lnTo>
                    <a:lnTo>
                      <a:pt x="81" y="316"/>
                    </a:lnTo>
                    <a:lnTo>
                      <a:pt x="64" y="318"/>
                    </a:lnTo>
                    <a:lnTo>
                      <a:pt x="47" y="316"/>
                    </a:lnTo>
                    <a:lnTo>
                      <a:pt x="31" y="310"/>
                    </a:lnTo>
                    <a:lnTo>
                      <a:pt x="19" y="300"/>
                    </a:lnTo>
                    <a:lnTo>
                      <a:pt x="8" y="287"/>
                    </a:lnTo>
                    <a:lnTo>
                      <a:pt x="2" y="272"/>
                    </a:lnTo>
                    <a:lnTo>
                      <a:pt x="0" y="254"/>
                    </a:lnTo>
                    <a:lnTo>
                      <a:pt x="0" y="64"/>
                    </a:lnTo>
                    <a:lnTo>
                      <a:pt x="2" y="47"/>
                    </a:lnTo>
                    <a:lnTo>
                      <a:pt x="8" y="32"/>
                    </a:lnTo>
                    <a:lnTo>
                      <a:pt x="19" y="19"/>
                    </a:lnTo>
                    <a:lnTo>
                      <a:pt x="31" y="9"/>
                    </a:lnTo>
                    <a:lnTo>
                      <a:pt x="47" y="2"/>
                    </a:lnTo>
                    <a:lnTo>
                      <a:pt x="64" y="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vert="horz" wrap="square" lIns="91416" tIns="45708" rIns="91416" bIns="45708" numCol="1" anchor="t" anchorCtr="0" compatLnSpc="1">
                <a:prstTxWarp prst="textNoShape">
                  <a:avLst/>
                </a:prstTxWarp>
              </a:bodyPr>
              <a:lstStyle/>
              <a:p>
                <a:pPr marL="0" marR="0" lvl="0" indent="0" algn="l"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5" name="Freeform 161"/>
              <p:cNvSpPr>
                <a:spLocks/>
              </p:cNvSpPr>
              <p:nvPr/>
            </p:nvSpPr>
            <p:spPr bwMode="auto">
              <a:xfrm>
                <a:off x="917575" y="2487613"/>
                <a:ext cx="71438" cy="93663"/>
              </a:xfrm>
              <a:custGeom>
                <a:avLst/>
                <a:gdLst>
                  <a:gd name="T0" fmla="*/ 64 w 225"/>
                  <a:gd name="T1" fmla="*/ 0 h 293"/>
                  <a:gd name="T2" fmla="*/ 81 w 225"/>
                  <a:gd name="T3" fmla="*/ 2 h 293"/>
                  <a:gd name="T4" fmla="*/ 96 w 225"/>
                  <a:gd name="T5" fmla="*/ 8 h 293"/>
                  <a:gd name="T6" fmla="*/ 110 w 225"/>
                  <a:gd name="T7" fmla="*/ 19 h 293"/>
                  <a:gd name="T8" fmla="*/ 120 w 225"/>
                  <a:gd name="T9" fmla="*/ 32 h 293"/>
                  <a:gd name="T10" fmla="*/ 216 w 225"/>
                  <a:gd name="T11" fmla="*/ 198 h 293"/>
                  <a:gd name="T12" fmla="*/ 223 w 225"/>
                  <a:gd name="T13" fmla="*/ 213 h 293"/>
                  <a:gd name="T14" fmla="*/ 225 w 225"/>
                  <a:gd name="T15" fmla="*/ 230 h 293"/>
                  <a:gd name="T16" fmla="*/ 223 w 225"/>
                  <a:gd name="T17" fmla="*/ 246 h 293"/>
                  <a:gd name="T18" fmla="*/ 216 w 225"/>
                  <a:gd name="T19" fmla="*/ 261 h 293"/>
                  <a:gd name="T20" fmla="*/ 207 w 225"/>
                  <a:gd name="T21" fmla="*/ 275 h 293"/>
                  <a:gd name="T22" fmla="*/ 193 w 225"/>
                  <a:gd name="T23" fmla="*/ 285 h 293"/>
                  <a:gd name="T24" fmla="*/ 178 w 225"/>
                  <a:gd name="T25" fmla="*/ 291 h 293"/>
                  <a:gd name="T26" fmla="*/ 161 w 225"/>
                  <a:gd name="T27" fmla="*/ 293 h 293"/>
                  <a:gd name="T28" fmla="*/ 144 w 225"/>
                  <a:gd name="T29" fmla="*/ 291 h 293"/>
                  <a:gd name="T30" fmla="*/ 129 w 225"/>
                  <a:gd name="T31" fmla="*/ 285 h 293"/>
                  <a:gd name="T32" fmla="*/ 116 w 225"/>
                  <a:gd name="T33" fmla="*/ 275 h 293"/>
                  <a:gd name="T34" fmla="*/ 105 w 225"/>
                  <a:gd name="T35" fmla="*/ 261 h 293"/>
                  <a:gd name="T36" fmla="*/ 9 w 225"/>
                  <a:gd name="T37" fmla="*/ 96 h 293"/>
                  <a:gd name="T38" fmla="*/ 3 w 225"/>
                  <a:gd name="T39" fmla="*/ 80 h 293"/>
                  <a:gd name="T40" fmla="*/ 0 w 225"/>
                  <a:gd name="T41" fmla="*/ 63 h 293"/>
                  <a:gd name="T42" fmla="*/ 3 w 225"/>
                  <a:gd name="T43" fmla="*/ 48 h 293"/>
                  <a:gd name="T44" fmla="*/ 9 w 225"/>
                  <a:gd name="T45" fmla="*/ 32 h 293"/>
                  <a:gd name="T46" fmla="*/ 19 w 225"/>
                  <a:gd name="T47" fmla="*/ 20 h 293"/>
                  <a:gd name="T48" fmla="*/ 32 w 225"/>
                  <a:gd name="T49" fmla="*/ 9 h 293"/>
                  <a:gd name="T50" fmla="*/ 49 w 225"/>
                  <a:gd name="T51" fmla="*/ 2 h 293"/>
                  <a:gd name="T52" fmla="*/ 64 w 225"/>
                  <a:gd name="T53"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5" h="293">
                    <a:moveTo>
                      <a:pt x="64" y="0"/>
                    </a:moveTo>
                    <a:lnTo>
                      <a:pt x="81" y="2"/>
                    </a:lnTo>
                    <a:lnTo>
                      <a:pt x="96" y="8"/>
                    </a:lnTo>
                    <a:lnTo>
                      <a:pt x="110" y="19"/>
                    </a:lnTo>
                    <a:lnTo>
                      <a:pt x="120" y="32"/>
                    </a:lnTo>
                    <a:lnTo>
                      <a:pt x="216" y="198"/>
                    </a:lnTo>
                    <a:lnTo>
                      <a:pt x="223" y="213"/>
                    </a:lnTo>
                    <a:lnTo>
                      <a:pt x="225" y="230"/>
                    </a:lnTo>
                    <a:lnTo>
                      <a:pt x="223" y="246"/>
                    </a:lnTo>
                    <a:lnTo>
                      <a:pt x="216" y="261"/>
                    </a:lnTo>
                    <a:lnTo>
                      <a:pt x="207" y="275"/>
                    </a:lnTo>
                    <a:lnTo>
                      <a:pt x="193" y="285"/>
                    </a:lnTo>
                    <a:lnTo>
                      <a:pt x="178" y="291"/>
                    </a:lnTo>
                    <a:lnTo>
                      <a:pt x="161" y="293"/>
                    </a:lnTo>
                    <a:lnTo>
                      <a:pt x="144" y="291"/>
                    </a:lnTo>
                    <a:lnTo>
                      <a:pt x="129" y="285"/>
                    </a:lnTo>
                    <a:lnTo>
                      <a:pt x="116" y="275"/>
                    </a:lnTo>
                    <a:lnTo>
                      <a:pt x="105" y="261"/>
                    </a:lnTo>
                    <a:lnTo>
                      <a:pt x="9" y="96"/>
                    </a:lnTo>
                    <a:lnTo>
                      <a:pt x="3" y="80"/>
                    </a:lnTo>
                    <a:lnTo>
                      <a:pt x="0" y="63"/>
                    </a:lnTo>
                    <a:lnTo>
                      <a:pt x="3" y="48"/>
                    </a:lnTo>
                    <a:lnTo>
                      <a:pt x="9" y="32"/>
                    </a:lnTo>
                    <a:lnTo>
                      <a:pt x="19" y="20"/>
                    </a:lnTo>
                    <a:lnTo>
                      <a:pt x="32" y="9"/>
                    </a:lnTo>
                    <a:lnTo>
                      <a:pt x="49" y="2"/>
                    </a:lnTo>
                    <a:lnTo>
                      <a:pt x="64" y="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vert="horz" wrap="square" lIns="91416" tIns="45708" rIns="91416" bIns="45708" numCol="1" anchor="t" anchorCtr="0" compatLnSpc="1">
                <a:prstTxWarp prst="textNoShape">
                  <a:avLst/>
                </a:prstTxWarp>
              </a:bodyPr>
              <a:lstStyle/>
              <a:p>
                <a:pPr marL="0" marR="0" lvl="0" indent="0" algn="l"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6" name="Freeform 162"/>
              <p:cNvSpPr>
                <a:spLocks/>
              </p:cNvSpPr>
              <p:nvPr/>
            </p:nvSpPr>
            <p:spPr bwMode="auto">
              <a:xfrm>
                <a:off x="750888" y="2655888"/>
                <a:ext cx="93663" cy="69850"/>
              </a:xfrm>
              <a:custGeom>
                <a:avLst/>
                <a:gdLst>
                  <a:gd name="T0" fmla="*/ 64 w 295"/>
                  <a:gd name="T1" fmla="*/ 0 h 222"/>
                  <a:gd name="T2" fmla="*/ 80 w 295"/>
                  <a:gd name="T3" fmla="*/ 2 h 222"/>
                  <a:gd name="T4" fmla="*/ 96 w 295"/>
                  <a:gd name="T5" fmla="*/ 8 h 222"/>
                  <a:gd name="T6" fmla="*/ 263 w 295"/>
                  <a:gd name="T7" fmla="*/ 103 h 222"/>
                  <a:gd name="T8" fmla="*/ 277 w 295"/>
                  <a:gd name="T9" fmla="*/ 114 h 222"/>
                  <a:gd name="T10" fmla="*/ 286 w 295"/>
                  <a:gd name="T11" fmla="*/ 127 h 222"/>
                  <a:gd name="T12" fmla="*/ 293 w 295"/>
                  <a:gd name="T13" fmla="*/ 142 h 222"/>
                  <a:gd name="T14" fmla="*/ 295 w 295"/>
                  <a:gd name="T15" fmla="*/ 158 h 222"/>
                  <a:gd name="T16" fmla="*/ 293 w 295"/>
                  <a:gd name="T17" fmla="*/ 174 h 222"/>
                  <a:gd name="T18" fmla="*/ 286 w 295"/>
                  <a:gd name="T19" fmla="*/ 190 h 222"/>
                  <a:gd name="T20" fmla="*/ 276 w 295"/>
                  <a:gd name="T21" fmla="*/ 204 h 222"/>
                  <a:gd name="T22" fmla="*/ 262 w 295"/>
                  <a:gd name="T23" fmla="*/ 214 h 222"/>
                  <a:gd name="T24" fmla="*/ 246 w 295"/>
                  <a:gd name="T25" fmla="*/ 220 h 222"/>
                  <a:gd name="T26" fmla="*/ 231 w 295"/>
                  <a:gd name="T27" fmla="*/ 222 h 222"/>
                  <a:gd name="T28" fmla="*/ 214 w 295"/>
                  <a:gd name="T29" fmla="*/ 220 h 222"/>
                  <a:gd name="T30" fmla="*/ 198 w 295"/>
                  <a:gd name="T31" fmla="*/ 213 h 222"/>
                  <a:gd name="T32" fmla="*/ 31 w 295"/>
                  <a:gd name="T33" fmla="*/ 118 h 222"/>
                  <a:gd name="T34" fmla="*/ 18 w 295"/>
                  <a:gd name="T35" fmla="*/ 108 h 222"/>
                  <a:gd name="T36" fmla="*/ 8 w 295"/>
                  <a:gd name="T37" fmla="*/ 94 h 222"/>
                  <a:gd name="T38" fmla="*/ 2 w 295"/>
                  <a:gd name="T39" fmla="*/ 80 h 222"/>
                  <a:gd name="T40" fmla="*/ 0 w 295"/>
                  <a:gd name="T41" fmla="*/ 63 h 222"/>
                  <a:gd name="T42" fmla="*/ 2 w 295"/>
                  <a:gd name="T43" fmla="*/ 46 h 222"/>
                  <a:gd name="T44" fmla="*/ 8 w 295"/>
                  <a:gd name="T45" fmla="*/ 31 h 222"/>
                  <a:gd name="T46" fmla="*/ 19 w 295"/>
                  <a:gd name="T47" fmla="*/ 17 h 222"/>
                  <a:gd name="T48" fmla="*/ 32 w 295"/>
                  <a:gd name="T49" fmla="*/ 8 h 222"/>
                  <a:gd name="T50" fmla="*/ 47 w 295"/>
                  <a:gd name="T51" fmla="*/ 2 h 222"/>
                  <a:gd name="T52" fmla="*/ 64 w 295"/>
                  <a:gd name="T5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5" h="222">
                    <a:moveTo>
                      <a:pt x="64" y="0"/>
                    </a:moveTo>
                    <a:lnTo>
                      <a:pt x="80" y="2"/>
                    </a:lnTo>
                    <a:lnTo>
                      <a:pt x="96" y="8"/>
                    </a:lnTo>
                    <a:lnTo>
                      <a:pt x="263" y="103"/>
                    </a:lnTo>
                    <a:lnTo>
                      <a:pt x="277" y="114"/>
                    </a:lnTo>
                    <a:lnTo>
                      <a:pt x="286" y="127"/>
                    </a:lnTo>
                    <a:lnTo>
                      <a:pt x="293" y="142"/>
                    </a:lnTo>
                    <a:lnTo>
                      <a:pt x="295" y="158"/>
                    </a:lnTo>
                    <a:lnTo>
                      <a:pt x="293" y="174"/>
                    </a:lnTo>
                    <a:lnTo>
                      <a:pt x="286" y="190"/>
                    </a:lnTo>
                    <a:lnTo>
                      <a:pt x="276" y="204"/>
                    </a:lnTo>
                    <a:lnTo>
                      <a:pt x="262" y="214"/>
                    </a:lnTo>
                    <a:lnTo>
                      <a:pt x="246" y="220"/>
                    </a:lnTo>
                    <a:lnTo>
                      <a:pt x="231" y="222"/>
                    </a:lnTo>
                    <a:lnTo>
                      <a:pt x="214" y="220"/>
                    </a:lnTo>
                    <a:lnTo>
                      <a:pt x="198" y="213"/>
                    </a:lnTo>
                    <a:lnTo>
                      <a:pt x="31" y="118"/>
                    </a:lnTo>
                    <a:lnTo>
                      <a:pt x="18" y="108"/>
                    </a:lnTo>
                    <a:lnTo>
                      <a:pt x="8" y="94"/>
                    </a:lnTo>
                    <a:lnTo>
                      <a:pt x="2" y="80"/>
                    </a:lnTo>
                    <a:lnTo>
                      <a:pt x="0" y="63"/>
                    </a:lnTo>
                    <a:lnTo>
                      <a:pt x="2" y="46"/>
                    </a:lnTo>
                    <a:lnTo>
                      <a:pt x="8" y="31"/>
                    </a:lnTo>
                    <a:lnTo>
                      <a:pt x="19" y="17"/>
                    </a:lnTo>
                    <a:lnTo>
                      <a:pt x="32" y="8"/>
                    </a:lnTo>
                    <a:lnTo>
                      <a:pt x="47" y="2"/>
                    </a:lnTo>
                    <a:lnTo>
                      <a:pt x="64" y="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vert="horz" wrap="square" lIns="91416" tIns="45708" rIns="91416" bIns="45708" numCol="1" anchor="t" anchorCtr="0" compatLnSpc="1">
                <a:prstTxWarp prst="textNoShape">
                  <a:avLst/>
                </a:prstTxWarp>
              </a:bodyPr>
              <a:lstStyle/>
              <a:p>
                <a:pPr marL="0" marR="0" lvl="0" indent="0" algn="l"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7" name="Freeform 163"/>
              <p:cNvSpPr>
                <a:spLocks/>
              </p:cNvSpPr>
              <p:nvPr/>
            </p:nvSpPr>
            <p:spPr bwMode="auto">
              <a:xfrm>
                <a:off x="688975" y="2882900"/>
                <a:ext cx="101600" cy="39688"/>
              </a:xfrm>
              <a:custGeom>
                <a:avLst/>
                <a:gdLst>
                  <a:gd name="T0" fmla="*/ 64 w 321"/>
                  <a:gd name="T1" fmla="*/ 0 h 128"/>
                  <a:gd name="T2" fmla="*/ 257 w 321"/>
                  <a:gd name="T3" fmla="*/ 0 h 128"/>
                  <a:gd name="T4" fmla="*/ 274 w 321"/>
                  <a:gd name="T5" fmla="*/ 3 h 128"/>
                  <a:gd name="T6" fmla="*/ 289 w 321"/>
                  <a:gd name="T7" fmla="*/ 9 h 128"/>
                  <a:gd name="T8" fmla="*/ 302 w 321"/>
                  <a:gd name="T9" fmla="*/ 18 h 128"/>
                  <a:gd name="T10" fmla="*/ 312 w 321"/>
                  <a:gd name="T11" fmla="*/ 32 h 128"/>
                  <a:gd name="T12" fmla="*/ 319 w 321"/>
                  <a:gd name="T13" fmla="*/ 47 h 128"/>
                  <a:gd name="T14" fmla="*/ 321 w 321"/>
                  <a:gd name="T15" fmla="*/ 64 h 128"/>
                  <a:gd name="T16" fmla="*/ 319 w 321"/>
                  <a:gd name="T17" fmla="*/ 81 h 128"/>
                  <a:gd name="T18" fmla="*/ 312 w 321"/>
                  <a:gd name="T19" fmla="*/ 95 h 128"/>
                  <a:gd name="T20" fmla="*/ 302 w 321"/>
                  <a:gd name="T21" fmla="*/ 109 h 128"/>
                  <a:gd name="T22" fmla="*/ 289 w 321"/>
                  <a:gd name="T23" fmla="*/ 118 h 128"/>
                  <a:gd name="T24" fmla="*/ 274 w 321"/>
                  <a:gd name="T25" fmla="*/ 126 h 128"/>
                  <a:gd name="T26" fmla="*/ 257 w 321"/>
                  <a:gd name="T27" fmla="*/ 128 h 128"/>
                  <a:gd name="T28" fmla="*/ 64 w 321"/>
                  <a:gd name="T29" fmla="*/ 128 h 128"/>
                  <a:gd name="T30" fmla="*/ 47 w 321"/>
                  <a:gd name="T31" fmla="*/ 126 h 128"/>
                  <a:gd name="T32" fmla="*/ 32 w 321"/>
                  <a:gd name="T33" fmla="*/ 118 h 128"/>
                  <a:gd name="T34" fmla="*/ 19 w 321"/>
                  <a:gd name="T35" fmla="*/ 109 h 128"/>
                  <a:gd name="T36" fmla="*/ 9 w 321"/>
                  <a:gd name="T37" fmla="*/ 95 h 128"/>
                  <a:gd name="T38" fmla="*/ 2 w 321"/>
                  <a:gd name="T39" fmla="*/ 81 h 128"/>
                  <a:gd name="T40" fmla="*/ 0 w 321"/>
                  <a:gd name="T41" fmla="*/ 64 h 128"/>
                  <a:gd name="T42" fmla="*/ 2 w 321"/>
                  <a:gd name="T43" fmla="*/ 47 h 128"/>
                  <a:gd name="T44" fmla="*/ 9 w 321"/>
                  <a:gd name="T45" fmla="*/ 32 h 128"/>
                  <a:gd name="T46" fmla="*/ 19 w 321"/>
                  <a:gd name="T47" fmla="*/ 18 h 128"/>
                  <a:gd name="T48" fmla="*/ 32 w 321"/>
                  <a:gd name="T49" fmla="*/ 9 h 128"/>
                  <a:gd name="T50" fmla="*/ 47 w 321"/>
                  <a:gd name="T51" fmla="*/ 3 h 128"/>
                  <a:gd name="T52" fmla="*/ 64 w 321"/>
                  <a:gd name="T5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1" h="128">
                    <a:moveTo>
                      <a:pt x="64" y="0"/>
                    </a:moveTo>
                    <a:lnTo>
                      <a:pt x="257" y="0"/>
                    </a:lnTo>
                    <a:lnTo>
                      <a:pt x="274" y="3"/>
                    </a:lnTo>
                    <a:lnTo>
                      <a:pt x="289" y="9"/>
                    </a:lnTo>
                    <a:lnTo>
                      <a:pt x="302" y="18"/>
                    </a:lnTo>
                    <a:lnTo>
                      <a:pt x="312" y="32"/>
                    </a:lnTo>
                    <a:lnTo>
                      <a:pt x="319" y="47"/>
                    </a:lnTo>
                    <a:lnTo>
                      <a:pt x="321" y="64"/>
                    </a:lnTo>
                    <a:lnTo>
                      <a:pt x="319" y="81"/>
                    </a:lnTo>
                    <a:lnTo>
                      <a:pt x="312" y="95"/>
                    </a:lnTo>
                    <a:lnTo>
                      <a:pt x="302" y="109"/>
                    </a:lnTo>
                    <a:lnTo>
                      <a:pt x="289" y="118"/>
                    </a:lnTo>
                    <a:lnTo>
                      <a:pt x="274" y="126"/>
                    </a:lnTo>
                    <a:lnTo>
                      <a:pt x="257" y="128"/>
                    </a:lnTo>
                    <a:lnTo>
                      <a:pt x="64" y="128"/>
                    </a:lnTo>
                    <a:lnTo>
                      <a:pt x="47" y="126"/>
                    </a:lnTo>
                    <a:lnTo>
                      <a:pt x="32" y="118"/>
                    </a:lnTo>
                    <a:lnTo>
                      <a:pt x="19" y="109"/>
                    </a:lnTo>
                    <a:lnTo>
                      <a:pt x="9" y="95"/>
                    </a:lnTo>
                    <a:lnTo>
                      <a:pt x="2" y="81"/>
                    </a:lnTo>
                    <a:lnTo>
                      <a:pt x="0" y="64"/>
                    </a:lnTo>
                    <a:lnTo>
                      <a:pt x="2" y="47"/>
                    </a:lnTo>
                    <a:lnTo>
                      <a:pt x="9" y="32"/>
                    </a:lnTo>
                    <a:lnTo>
                      <a:pt x="19" y="18"/>
                    </a:lnTo>
                    <a:lnTo>
                      <a:pt x="32" y="9"/>
                    </a:lnTo>
                    <a:lnTo>
                      <a:pt x="47" y="3"/>
                    </a:lnTo>
                    <a:lnTo>
                      <a:pt x="64" y="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vert="horz" wrap="square" lIns="91416" tIns="45708" rIns="91416" bIns="45708" numCol="1" anchor="t" anchorCtr="0" compatLnSpc="1">
                <a:prstTxWarp prst="textNoShape">
                  <a:avLst/>
                </a:prstTxWarp>
              </a:bodyPr>
              <a:lstStyle/>
              <a:p>
                <a:pPr marL="0" marR="0" lvl="0" indent="0" algn="l"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8" name="Freeform 164"/>
              <p:cNvSpPr>
                <a:spLocks/>
              </p:cNvSpPr>
              <p:nvPr/>
            </p:nvSpPr>
            <p:spPr bwMode="auto">
              <a:xfrm>
                <a:off x="750888" y="3079750"/>
                <a:ext cx="93663" cy="71438"/>
              </a:xfrm>
              <a:custGeom>
                <a:avLst/>
                <a:gdLst>
                  <a:gd name="T0" fmla="*/ 231 w 295"/>
                  <a:gd name="T1" fmla="*/ 0 h 224"/>
                  <a:gd name="T2" fmla="*/ 247 w 295"/>
                  <a:gd name="T3" fmla="*/ 3 h 224"/>
                  <a:gd name="T4" fmla="*/ 262 w 295"/>
                  <a:gd name="T5" fmla="*/ 8 h 224"/>
                  <a:gd name="T6" fmla="*/ 276 w 295"/>
                  <a:gd name="T7" fmla="*/ 19 h 224"/>
                  <a:gd name="T8" fmla="*/ 286 w 295"/>
                  <a:gd name="T9" fmla="*/ 32 h 224"/>
                  <a:gd name="T10" fmla="*/ 293 w 295"/>
                  <a:gd name="T11" fmla="*/ 48 h 224"/>
                  <a:gd name="T12" fmla="*/ 295 w 295"/>
                  <a:gd name="T13" fmla="*/ 65 h 224"/>
                  <a:gd name="T14" fmla="*/ 293 w 295"/>
                  <a:gd name="T15" fmla="*/ 80 h 224"/>
                  <a:gd name="T16" fmla="*/ 286 w 295"/>
                  <a:gd name="T17" fmla="*/ 96 h 224"/>
                  <a:gd name="T18" fmla="*/ 276 w 295"/>
                  <a:gd name="T19" fmla="*/ 109 h 224"/>
                  <a:gd name="T20" fmla="*/ 263 w 295"/>
                  <a:gd name="T21" fmla="*/ 120 h 224"/>
                  <a:gd name="T22" fmla="*/ 96 w 295"/>
                  <a:gd name="T23" fmla="*/ 215 h 224"/>
                  <a:gd name="T24" fmla="*/ 81 w 295"/>
                  <a:gd name="T25" fmla="*/ 221 h 224"/>
                  <a:gd name="T26" fmla="*/ 64 w 295"/>
                  <a:gd name="T27" fmla="*/ 224 h 224"/>
                  <a:gd name="T28" fmla="*/ 47 w 295"/>
                  <a:gd name="T29" fmla="*/ 221 h 224"/>
                  <a:gd name="T30" fmla="*/ 32 w 295"/>
                  <a:gd name="T31" fmla="*/ 216 h 224"/>
                  <a:gd name="T32" fmla="*/ 19 w 295"/>
                  <a:gd name="T33" fmla="*/ 205 h 224"/>
                  <a:gd name="T34" fmla="*/ 8 w 295"/>
                  <a:gd name="T35" fmla="*/ 192 h 224"/>
                  <a:gd name="T36" fmla="*/ 2 w 295"/>
                  <a:gd name="T37" fmla="*/ 176 h 224"/>
                  <a:gd name="T38" fmla="*/ 0 w 295"/>
                  <a:gd name="T39" fmla="*/ 159 h 224"/>
                  <a:gd name="T40" fmla="*/ 2 w 295"/>
                  <a:gd name="T41" fmla="*/ 144 h 224"/>
                  <a:gd name="T42" fmla="*/ 8 w 295"/>
                  <a:gd name="T43" fmla="*/ 128 h 224"/>
                  <a:gd name="T44" fmla="*/ 18 w 295"/>
                  <a:gd name="T45" fmla="*/ 116 h 224"/>
                  <a:gd name="T46" fmla="*/ 31 w 295"/>
                  <a:gd name="T47" fmla="*/ 105 h 224"/>
                  <a:gd name="T48" fmla="*/ 198 w 295"/>
                  <a:gd name="T49" fmla="*/ 10 h 224"/>
                  <a:gd name="T50" fmla="*/ 215 w 295"/>
                  <a:gd name="T51" fmla="*/ 2 h 224"/>
                  <a:gd name="T52" fmla="*/ 231 w 295"/>
                  <a:gd name="T5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5" h="224">
                    <a:moveTo>
                      <a:pt x="231" y="0"/>
                    </a:moveTo>
                    <a:lnTo>
                      <a:pt x="247" y="3"/>
                    </a:lnTo>
                    <a:lnTo>
                      <a:pt x="262" y="8"/>
                    </a:lnTo>
                    <a:lnTo>
                      <a:pt x="276" y="19"/>
                    </a:lnTo>
                    <a:lnTo>
                      <a:pt x="286" y="32"/>
                    </a:lnTo>
                    <a:lnTo>
                      <a:pt x="293" y="48"/>
                    </a:lnTo>
                    <a:lnTo>
                      <a:pt x="295" y="65"/>
                    </a:lnTo>
                    <a:lnTo>
                      <a:pt x="293" y="80"/>
                    </a:lnTo>
                    <a:lnTo>
                      <a:pt x="286" y="96"/>
                    </a:lnTo>
                    <a:lnTo>
                      <a:pt x="276" y="109"/>
                    </a:lnTo>
                    <a:lnTo>
                      <a:pt x="263" y="120"/>
                    </a:lnTo>
                    <a:lnTo>
                      <a:pt x="96" y="215"/>
                    </a:lnTo>
                    <a:lnTo>
                      <a:pt x="81" y="221"/>
                    </a:lnTo>
                    <a:lnTo>
                      <a:pt x="64" y="224"/>
                    </a:lnTo>
                    <a:lnTo>
                      <a:pt x="47" y="221"/>
                    </a:lnTo>
                    <a:lnTo>
                      <a:pt x="32" y="216"/>
                    </a:lnTo>
                    <a:lnTo>
                      <a:pt x="19" y="205"/>
                    </a:lnTo>
                    <a:lnTo>
                      <a:pt x="8" y="192"/>
                    </a:lnTo>
                    <a:lnTo>
                      <a:pt x="2" y="176"/>
                    </a:lnTo>
                    <a:lnTo>
                      <a:pt x="0" y="159"/>
                    </a:lnTo>
                    <a:lnTo>
                      <a:pt x="2" y="144"/>
                    </a:lnTo>
                    <a:lnTo>
                      <a:pt x="8" y="128"/>
                    </a:lnTo>
                    <a:lnTo>
                      <a:pt x="18" y="116"/>
                    </a:lnTo>
                    <a:lnTo>
                      <a:pt x="31" y="105"/>
                    </a:lnTo>
                    <a:lnTo>
                      <a:pt x="198" y="10"/>
                    </a:lnTo>
                    <a:lnTo>
                      <a:pt x="215" y="2"/>
                    </a:lnTo>
                    <a:lnTo>
                      <a:pt x="231" y="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vert="horz" wrap="square" lIns="91416" tIns="45708" rIns="91416" bIns="45708" numCol="1" anchor="t" anchorCtr="0" compatLnSpc="1">
                <a:prstTxWarp prst="textNoShape">
                  <a:avLst/>
                </a:prstTxWarp>
              </a:bodyPr>
              <a:lstStyle/>
              <a:p>
                <a:pPr marL="0" marR="0" lvl="0" indent="0" algn="l"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9" name="Freeform 165"/>
              <p:cNvSpPr>
                <a:spLocks/>
              </p:cNvSpPr>
              <p:nvPr/>
            </p:nvSpPr>
            <p:spPr bwMode="auto">
              <a:xfrm>
                <a:off x="1492250" y="3079750"/>
                <a:ext cx="93663" cy="71438"/>
              </a:xfrm>
              <a:custGeom>
                <a:avLst/>
                <a:gdLst>
                  <a:gd name="T0" fmla="*/ 64 w 295"/>
                  <a:gd name="T1" fmla="*/ 0 h 224"/>
                  <a:gd name="T2" fmla="*/ 81 w 295"/>
                  <a:gd name="T3" fmla="*/ 2 h 224"/>
                  <a:gd name="T4" fmla="*/ 97 w 295"/>
                  <a:gd name="T5" fmla="*/ 10 h 224"/>
                  <a:gd name="T6" fmla="*/ 263 w 295"/>
                  <a:gd name="T7" fmla="*/ 105 h 224"/>
                  <a:gd name="T8" fmla="*/ 277 w 295"/>
                  <a:gd name="T9" fmla="*/ 116 h 224"/>
                  <a:gd name="T10" fmla="*/ 287 w 295"/>
                  <a:gd name="T11" fmla="*/ 128 h 224"/>
                  <a:gd name="T12" fmla="*/ 293 w 295"/>
                  <a:gd name="T13" fmla="*/ 144 h 224"/>
                  <a:gd name="T14" fmla="*/ 295 w 295"/>
                  <a:gd name="T15" fmla="*/ 159 h 224"/>
                  <a:gd name="T16" fmla="*/ 293 w 295"/>
                  <a:gd name="T17" fmla="*/ 176 h 224"/>
                  <a:gd name="T18" fmla="*/ 287 w 295"/>
                  <a:gd name="T19" fmla="*/ 192 h 224"/>
                  <a:gd name="T20" fmla="*/ 276 w 295"/>
                  <a:gd name="T21" fmla="*/ 205 h 224"/>
                  <a:gd name="T22" fmla="*/ 262 w 295"/>
                  <a:gd name="T23" fmla="*/ 216 h 224"/>
                  <a:gd name="T24" fmla="*/ 248 w 295"/>
                  <a:gd name="T25" fmla="*/ 221 h 224"/>
                  <a:gd name="T26" fmla="*/ 231 w 295"/>
                  <a:gd name="T27" fmla="*/ 224 h 224"/>
                  <a:gd name="T28" fmla="*/ 214 w 295"/>
                  <a:gd name="T29" fmla="*/ 221 h 224"/>
                  <a:gd name="T30" fmla="*/ 198 w 295"/>
                  <a:gd name="T31" fmla="*/ 215 h 224"/>
                  <a:gd name="T32" fmla="*/ 32 w 295"/>
                  <a:gd name="T33" fmla="*/ 120 h 224"/>
                  <a:gd name="T34" fmla="*/ 19 w 295"/>
                  <a:gd name="T35" fmla="*/ 109 h 224"/>
                  <a:gd name="T36" fmla="*/ 9 w 295"/>
                  <a:gd name="T37" fmla="*/ 96 h 224"/>
                  <a:gd name="T38" fmla="*/ 2 w 295"/>
                  <a:gd name="T39" fmla="*/ 80 h 224"/>
                  <a:gd name="T40" fmla="*/ 0 w 295"/>
                  <a:gd name="T41" fmla="*/ 65 h 224"/>
                  <a:gd name="T42" fmla="*/ 2 w 295"/>
                  <a:gd name="T43" fmla="*/ 48 h 224"/>
                  <a:gd name="T44" fmla="*/ 9 w 295"/>
                  <a:gd name="T45" fmla="*/ 32 h 224"/>
                  <a:gd name="T46" fmla="*/ 19 w 295"/>
                  <a:gd name="T47" fmla="*/ 19 h 224"/>
                  <a:gd name="T48" fmla="*/ 33 w 295"/>
                  <a:gd name="T49" fmla="*/ 8 h 224"/>
                  <a:gd name="T50" fmla="*/ 47 w 295"/>
                  <a:gd name="T51" fmla="*/ 3 h 224"/>
                  <a:gd name="T52" fmla="*/ 64 w 295"/>
                  <a:gd name="T5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5" h="224">
                    <a:moveTo>
                      <a:pt x="64" y="0"/>
                    </a:moveTo>
                    <a:lnTo>
                      <a:pt x="81" y="2"/>
                    </a:lnTo>
                    <a:lnTo>
                      <a:pt x="97" y="10"/>
                    </a:lnTo>
                    <a:lnTo>
                      <a:pt x="263" y="105"/>
                    </a:lnTo>
                    <a:lnTo>
                      <a:pt x="277" y="116"/>
                    </a:lnTo>
                    <a:lnTo>
                      <a:pt x="287" y="128"/>
                    </a:lnTo>
                    <a:lnTo>
                      <a:pt x="293" y="144"/>
                    </a:lnTo>
                    <a:lnTo>
                      <a:pt x="295" y="159"/>
                    </a:lnTo>
                    <a:lnTo>
                      <a:pt x="293" y="176"/>
                    </a:lnTo>
                    <a:lnTo>
                      <a:pt x="287" y="192"/>
                    </a:lnTo>
                    <a:lnTo>
                      <a:pt x="276" y="205"/>
                    </a:lnTo>
                    <a:lnTo>
                      <a:pt x="262" y="216"/>
                    </a:lnTo>
                    <a:lnTo>
                      <a:pt x="248" y="221"/>
                    </a:lnTo>
                    <a:lnTo>
                      <a:pt x="231" y="224"/>
                    </a:lnTo>
                    <a:lnTo>
                      <a:pt x="214" y="221"/>
                    </a:lnTo>
                    <a:lnTo>
                      <a:pt x="198" y="215"/>
                    </a:lnTo>
                    <a:lnTo>
                      <a:pt x="32" y="120"/>
                    </a:lnTo>
                    <a:lnTo>
                      <a:pt x="19" y="109"/>
                    </a:lnTo>
                    <a:lnTo>
                      <a:pt x="9" y="96"/>
                    </a:lnTo>
                    <a:lnTo>
                      <a:pt x="2" y="80"/>
                    </a:lnTo>
                    <a:lnTo>
                      <a:pt x="0" y="65"/>
                    </a:lnTo>
                    <a:lnTo>
                      <a:pt x="2" y="48"/>
                    </a:lnTo>
                    <a:lnTo>
                      <a:pt x="9" y="32"/>
                    </a:lnTo>
                    <a:lnTo>
                      <a:pt x="19" y="19"/>
                    </a:lnTo>
                    <a:lnTo>
                      <a:pt x="33" y="8"/>
                    </a:lnTo>
                    <a:lnTo>
                      <a:pt x="47" y="3"/>
                    </a:lnTo>
                    <a:lnTo>
                      <a:pt x="64" y="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vert="horz" wrap="square" lIns="91416" tIns="45708" rIns="91416" bIns="45708" numCol="1" anchor="t" anchorCtr="0" compatLnSpc="1">
                <a:prstTxWarp prst="textNoShape">
                  <a:avLst/>
                </a:prstTxWarp>
              </a:bodyPr>
              <a:lstStyle/>
              <a:p>
                <a:pPr marL="0" marR="0" lvl="0" indent="0" algn="l"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0" name="Freeform 166"/>
              <p:cNvSpPr>
                <a:spLocks/>
              </p:cNvSpPr>
              <p:nvPr/>
            </p:nvSpPr>
            <p:spPr bwMode="auto">
              <a:xfrm>
                <a:off x="1544638" y="2882900"/>
                <a:ext cx="101600" cy="39688"/>
              </a:xfrm>
              <a:custGeom>
                <a:avLst/>
                <a:gdLst>
                  <a:gd name="T0" fmla="*/ 64 w 321"/>
                  <a:gd name="T1" fmla="*/ 0 h 128"/>
                  <a:gd name="T2" fmla="*/ 257 w 321"/>
                  <a:gd name="T3" fmla="*/ 0 h 128"/>
                  <a:gd name="T4" fmla="*/ 274 w 321"/>
                  <a:gd name="T5" fmla="*/ 3 h 128"/>
                  <a:gd name="T6" fmla="*/ 289 w 321"/>
                  <a:gd name="T7" fmla="*/ 9 h 128"/>
                  <a:gd name="T8" fmla="*/ 302 w 321"/>
                  <a:gd name="T9" fmla="*/ 18 h 128"/>
                  <a:gd name="T10" fmla="*/ 311 w 321"/>
                  <a:gd name="T11" fmla="*/ 32 h 128"/>
                  <a:gd name="T12" fmla="*/ 319 w 321"/>
                  <a:gd name="T13" fmla="*/ 47 h 128"/>
                  <a:gd name="T14" fmla="*/ 321 w 321"/>
                  <a:gd name="T15" fmla="*/ 64 h 128"/>
                  <a:gd name="T16" fmla="*/ 319 w 321"/>
                  <a:gd name="T17" fmla="*/ 81 h 128"/>
                  <a:gd name="T18" fmla="*/ 311 w 321"/>
                  <a:gd name="T19" fmla="*/ 95 h 128"/>
                  <a:gd name="T20" fmla="*/ 302 w 321"/>
                  <a:gd name="T21" fmla="*/ 109 h 128"/>
                  <a:gd name="T22" fmla="*/ 289 w 321"/>
                  <a:gd name="T23" fmla="*/ 118 h 128"/>
                  <a:gd name="T24" fmla="*/ 274 w 321"/>
                  <a:gd name="T25" fmla="*/ 126 h 128"/>
                  <a:gd name="T26" fmla="*/ 257 w 321"/>
                  <a:gd name="T27" fmla="*/ 128 h 128"/>
                  <a:gd name="T28" fmla="*/ 64 w 321"/>
                  <a:gd name="T29" fmla="*/ 128 h 128"/>
                  <a:gd name="T30" fmla="*/ 47 w 321"/>
                  <a:gd name="T31" fmla="*/ 126 h 128"/>
                  <a:gd name="T32" fmla="*/ 31 w 321"/>
                  <a:gd name="T33" fmla="*/ 118 h 128"/>
                  <a:gd name="T34" fmla="*/ 19 w 321"/>
                  <a:gd name="T35" fmla="*/ 109 h 128"/>
                  <a:gd name="T36" fmla="*/ 8 w 321"/>
                  <a:gd name="T37" fmla="*/ 95 h 128"/>
                  <a:gd name="T38" fmla="*/ 2 w 321"/>
                  <a:gd name="T39" fmla="*/ 81 h 128"/>
                  <a:gd name="T40" fmla="*/ 0 w 321"/>
                  <a:gd name="T41" fmla="*/ 64 h 128"/>
                  <a:gd name="T42" fmla="*/ 2 w 321"/>
                  <a:gd name="T43" fmla="*/ 47 h 128"/>
                  <a:gd name="T44" fmla="*/ 8 w 321"/>
                  <a:gd name="T45" fmla="*/ 32 h 128"/>
                  <a:gd name="T46" fmla="*/ 19 w 321"/>
                  <a:gd name="T47" fmla="*/ 18 h 128"/>
                  <a:gd name="T48" fmla="*/ 31 w 321"/>
                  <a:gd name="T49" fmla="*/ 9 h 128"/>
                  <a:gd name="T50" fmla="*/ 47 w 321"/>
                  <a:gd name="T51" fmla="*/ 3 h 128"/>
                  <a:gd name="T52" fmla="*/ 64 w 321"/>
                  <a:gd name="T5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1" h="128">
                    <a:moveTo>
                      <a:pt x="64" y="0"/>
                    </a:moveTo>
                    <a:lnTo>
                      <a:pt x="257" y="0"/>
                    </a:lnTo>
                    <a:lnTo>
                      <a:pt x="274" y="3"/>
                    </a:lnTo>
                    <a:lnTo>
                      <a:pt x="289" y="9"/>
                    </a:lnTo>
                    <a:lnTo>
                      <a:pt x="302" y="18"/>
                    </a:lnTo>
                    <a:lnTo>
                      <a:pt x="311" y="32"/>
                    </a:lnTo>
                    <a:lnTo>
                      <a:pt x="319" y="47"/>
                    </a:lnTo>
                    <a:lnTo>
                      <a:pt x="321" y="64"/>
                    </a:lnTo>
                    <a:lnTo>
                      <a:pt x="319" y="81"/>
                    </a:lnTo>
                    <a:lnTo>
                      <a:pt x="311" y="95"/>
                    </a:lnTo>
                    <a:lnTo>
                      <a:pt x="302" y="109"/>
                    </a:lnTo>
                    <a:lnTo>
                      <a:pt x="289" y="118"/>
                    </a:lnTo>
                    <a:lnTo>
                      <a:pt x="274" y="126"/>
                    </a:lnTo>
                    <a:lnTo>
                      <a:pt x="257" y="128"/>
                    </a:lnTo>
                    <a:lnTo>
                      <a:pt x="64" y="128"/>
                    </a:lnTo>
                    <a:lnTo>
                      <a:pt x="47" y="126"/>
                    </a:lnTo>
                    <a:lnTo>
                      <a:pt x="31" y="118"/>
                    </a:lnTo>
                    <a:lnTo>
                      <a:pt x="19" y="109"/>
                    </a:lnTo>
                    <a:lnTo>
                      <a:pt x="8" y="95"/>
                    </a:lnTo>
                    <a:lnTo>
                      <a:pt x="2" y="81"/>
                    </a:lnTo>
                    <a:lnTo>
                      <a:pt x="0" y="64"/>
                    </a:lnTo>
                    <a:lnTo>
                      <a:pt x="2" y="47"/>
                    </a:lnTo>
                    <a:lnTo>
                      <a:pt x="8" y="32"/>
                    </a:lnTo>
                    <a:lnTo>
                      <a:pt x="19" y="18"/>
                    </a:lnTo>
                    <a:lnTo>
                      <a:pt x="31" y="9"/>
                    </a:lnTo>
                    <a:lnTo>
                      <a:pt x="47" y="3"/>
                    </a:lnTo>
                    <a:lnTo>
                      <a:pt x="64" y="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vert="horz" wrap="square" lIns="91416" tIns="45708" rIns="91416" bIns="45708" numCol="1" anchor="t" anchorCtr="0" compatLnSpc="1">
                <a:prstTxWarp prst="textNoShape">
                  <a:avLst/>
                </a:prstTxWarp>
              </a:bodyPr>
              <a:lstStyle/>
              <a:p>
                <a:pPr marL="0" marR="0" lvl="0" indent="0" algn="l"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1" name="Freeform 167"/>
              <p:cNvSpPr>
                <a:spLocks/>
              </p:cNvSpPr>
              <p:nvPr/>
            </p:nvSpPr>
            <p:spPr bwMode="auto">
              <a:xfrm>
                <a:off x="1492250" y="2655888"/>
                <a:ext cx="93663" cy="69850"/>
              </a:xfrm>
              <a:custGeom>
                <a:avLst/>
                <a:gdLst>
                  <a:gd name="T0" fmla="*/ 231 w 295"/>
                  <a:gd name="T1" fmla="*/ 0 h 222"/>
                  <a:gd name="T2" fmla="*/ 248 w 295"/>
                  <a:gd name="T3" fmla="*/ 2 h 222"/>
                  <a:gd name="T4" fmla="*/ 262 w 295"/>
                  <a:gd name="T5" fmla="*/ 8 h 222"/>
                  <a:gd name="T6" fmla="*/ 276 w 295"/>
                  <a:gd name="T7" fmla="*/ 17 h 222"/>
                  <a:gd name="T8" fmla="*/ 287 w 295"/>
                  <a:gd name="T9" fmla="*/ 31 h 222"/>
                  <a:gd name="T10" fmla="*/ 293 w 295"/>
                  <a:gd name="T11" fmla="*/ 46 h 222"/>
                  <a:gd name="T12" fmla="*/ 295 w 295"/>
                  <a:gd name="T13" fmla="*/ 63 h 222"/>
                  <a:gd name="T14" fmla="*/ 293 w 295"/>
                  <a:gd name="T15" fmla="*/ 80 h 222"/>
                  <a:gd name="T16" fmla="*/ 287 w 295"/>
                  <a:gd name="T17" fmla="*/ 94 h 222"/>
                  <a:gd name="T18" fmla="*/ 277 w 295"/>
                  <a:gd name="T19" fmla="*/ 108 h 222"/>
                  <a:gd name="T20" fmla="*/ 263 w 295"/>
                  <a:gd name="T21" fmla="*/ 118 h 222"/>
                  <a:gd name="T22" fmla="*/ 97 w 295"/>
                  <a:gd name="T23" fmla="*/ 213 h 222"/>
                  <a:gd name="T24" fmla="*/ 81 w 295"/>
                  <a:gd name="T25" fmla="*/ 220 h 222"/>
                  <a:gd name="T26" fmla="*/ 64 w 295"/>
                  <a:gd name="T27" fmla="*/ 222 h 222"/>
                  <a:gd name="T28" fmla="*/ 48 w 295"/>
                  <a:gd name="T29" fmla="*/ 220 h 222"/>
                  <a:gd name="T30" fmla="*/ 33 w 295"/>
                  <a:gd name="T31" fmla="*/ 214 h 222"/>
                  <a:gd name="T32" fmla="*/ 19 w 295"/>
                  <a:gd name="T33" fmla="*/ 204 h 222"/>
                  <a:gd name="T34" fmla="*/ 9 w 295"/>
                  <a:gd name="T35" fmla="*/ 190 h 222"/>
                  <a:gd name="T36" fmla="*/ 2 w 295"/>
                  <a:gd name="T37" fmla="*/ 174 h 222"/>
                  <a:gd name="T38" fmla="*/ 0 w 295"/>
                  <a:gd name="T39" fmla="*/ 158 h 222"/>
                  <a:gd name="T40" fmla="*/ 2 w 295"/>
                  <a:gd name="T41" fmla="*/ 142 h 222"/>
                  <a:gd name="T42" fmla="*/ 9 w 295"/>
                  <a:gd name="T43" fmla="*/ 127 h 222"/>
                  <a:gd name="T44" fmla="*/ 19 w 295"/>
                  <a:gd name="T45" fmla="*/ 114 h 222"/>
                  <a:gd name="T46" fmla="*/ 32 w 295"/>
                  <a:gd name="T47" fmla="*/ 103 h 222"/>
                  <a:gd name="T48" fmla="*/ 198 w 295"/>
                  <a:gd name="T49" fmla="*/ 8 h 222"/>
                  <a:gd name="T50" fmla="*/ 215 w 295"/>
                  <a:gd name="T51" fmla="*/ 2 h 222"/>
                  <a:gd name="T52" fmla="*/ 231 w 295"/>
                  <a:gd name="T5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5" h="222">
                    <a:moveTo>
                      <a:pt x="231" y="0"/>
                    </a:moveTo>
                    <a:lnTo>
                      <a:pt x="248" y="2"/>
                    </a:lnTo>
                    <a:lnTo>
                      <a:pt x="262" y="8"/>
                    </a:lnTo>
                    <a:lnTo>
                      <a:pt x="276" y="17"/>
                    </a:lnTo>
                    <a:lnTo>
                      <a:pt x="287" y="31"/>
                    </a:lnTo>
                    <a:lnTo>
                      <a:pt x="293" y="46"/>
                    </a:lnTo>
                    <a:lnTo>
                      <a:pt x="295" y="63"/>
                    </a:lnTo>
                    <a:lnTo>
                      <a:pt x="293" y="80"/>
                    </a:lnTo>
                    <a:lnTo>
                      <a:pt x="287" y="94"/>
                    </a:lnTo>
                    <a:lnTo>
                      <a:pt x="277" y="108"/>
                    </a:lnTo>
                    <a:lnTo>
                      <a:pt x="263" y="118"/>
                    </a:lnTo>
                    <a:lnTo>
                      <a:pt x="97" y="213"/>
                    </a:lnTo>
                    <a:lnTo>
                      <a:pt x="81" y="220"/>
                    </a:lnTo>
                    <a:lnTo>
                      <a:pt x="64" y="222"/>
                    </a:lnTo>
                    <a:lnTo>
                      <a:pt x="48" y="220"/>
                    </a:lnTo>
                    <a:lnTo>
                      <a:pt x="33" y="214"/>
                    </a:lnTo>
                    <a:lnTo>
                      <a:pt x="19" y="204"/>
                    </a:lnTo>
                    <a:lnTo>
                      <a:pt x="9" y="190"/>
                    </a:lnTo>
                    <a:lnTo>
                      <a:pt x="2" y="174"/>
                    </a:lnTo>
                    <a:lnTo>
                      <a:pt x="0" y="158"/>
                    </a:lnTo>
                    <a:lnTo>
                      <a:pt x="2" y="142"/>
                    </a:lnTo>
                    <a:lnTo>
                      <a:pt x="9" y="127"/>
                    </a:lnTo>
                    <a:lnTo>
                      <a:pt x="19" y="114"/>
                    </a:lnTo>
                    <a:lnTo>
                      <a:pt x="32" y="103"/>
                    </a:lnTo>
                    <a:lnTo>
                      <a:pt x="198" y="8"/>
                    </a:lnTo>
                    <a:lnTo>
                      <a:pt x="215" y="2"/>
                    </a:lnTo>
                    <a:lnTo>
                      <a:pt x="231" y="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vert="horz" wrap="square" lIns="91416" tIns="45708" rIns="91416" bIns="45708" numCol="1" anchor="t" anchorCtr="0" compatLnSpc="1">
                <a:prstTxWarp prst="textNoShape">
                  <a:avLst/>
                </a:prstTxWarp>
              </a:bodyPr>
              <a:lstStyle/>
              <a:p>
                <a:pPr marL="0" marR="0" lvl="0" indent="0" algn="l"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2" name="Freeform 168"/>
              <p:cNvSpPr>
                <a:spLocks/>
              </p:cNvSpPr>
              <p:nvPr/>
            </p:nvSpPr>
            <p:spPr bwMode="auto">
              <a:xfrm>
                <a:off x="1346200" y="2487613"/>
                <a:ext cx="71438" cy="93663"/>
              </a:xfrm>
              <a:custGeom>
                <a:avLst/>
                <a:gdLst>
                  <a:gd name="T0" fmla="*/ 159 w 224"/>
                  <a:gd name="T1" fmla="*/ 0 h 292"/>
                  <a:gd name="T2" fmla="*/ 176 w 224"/>
                  <a:gd name="T3" fmla="*/ 2 h 292"/>
                  <a:gd name="T4" fmla="*/ 192 w 224"/>
                  <a:gd name="T5" fmla="*/ 9 h 292"/>
                  <a:gd name="T6" fmla="*/ 206 w 224"/>
                  <a:gd name="T7" fmla="*/ 20 h 292"/>
                  <a:gd name="T8" fmla="*/ 216 w 224"/>
                  <a:gd name="T9" fmla="*/ 32 h 292"/>
                  <a:gd name="T10" fmla="*/ 222 w 224"/>
                  <a:gd name="T11" fmla="*/ 48 h 292"/>
                  <a:gd name="T12" fmla="*/ 224 w 224"/>
                  <a:gd name="T13" fmla="*/ 63 h 292"/>
                  <a:gd name="T14" fmla="*/ 222 w 224"/>
                  <a:gd name="T15" fmla="*/ 80 h 292"/>
                  <a:gd name="T16" fmla="*/ 216 w 224"/>
                  <a:gd name="T17" fmla="*/ 96 h 292"/>
                  <a:gd name="T18" fmla="*/ 120 w 224"/>
                  <a:gd name="T19" fmla="*/ 261 h 292"/>
                  <a:gd name="T20" fmla="*/ 109 w 224"/>
                  <a:gd name="T21" fmla="*/ 275 h 292"/>
                  <a:gd name="T22" fmla="*/ 95 w 224"/>
                  <a:gd name="T23" fmla="*/ 285 h 292"/>
                  <a:gd name="T24" fmla="*/ 81 w 224"/>
                  <a:gd name="T25" fmla="*/ 290 h 292"/>
                  <a:gd name="T26" fmla="*/ 64 w 224"/>
                  <a:gd name="T27" fmla="*/ 292 h 292"/>
                  <a:gd name="T28" fmla="*/ 48 w 224"/>
                  <a:gd name="T29" fmla="*/ 290 h 292"/>
                  <a:gd name="T30" fmla="*/ 33 w 224"/>
                  <a:gd name="T31" fmla="*/ 284 h 292"/>
                  <a:gd name="T32" fmla="*/ 18 w 224"/>
                  <a:gd name="T33" fmla="*/ 274 h 292"/>
                  <a:gd name="T34" fmla="*/ 8 w 224"/>
                  <a:gd name="T35" fmla="*/ 261 h 292"/>
                  <a:gd name="T36" fmla="*/ 2 w 224"/>
                  <a:gd name="T37" fmla="*/ 246 h 292"/>
                  <a:gd name="T38" fmla="*/ 0 w 224"/>
                  <a:gd name="T39" fmla="*/ 230 h 292"/>
                  <a:gd name="T40" fmla="*/ 2 w 224"/>
                  <a:gd name="T41" fmla="*/ 213 h 292"/>
                  <a:gd name="T42" fmla="*/ 8 w 224"/>
                  <a:gd name="T43" fmla="*/ 198 h 292"/>
                  <a:gd name="T44" fmla="*/ 105 w 224"/>
                  <a:gd name="T45" fmla="*/ 32 h 292"/>
                  <a:gd name="T46" fmla="*/ 115 w 224"/>
                  <a:gd name="T47" fmla="*/ 19 h 292"/>
                  <a:gd name="T48" fmla="*/ 129 w 224"/>
                  <a:gd name="T49" fmla="*/ 8 h 292"/>
                  <a:gd name="T50" fmla="*/ 144 w 224"/>
                  <a:gd name="T51" fmla="*/ 2 h 292"/>
                  <a:gd name="T52" fmla="*/ 159 w 224"/>
                  <a:gd name="T53"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4" h="292">
                    <a:moveTo>
                      <a:pt x="159" y="0"/>
                    </a:moveTo>
                    <a:lnTo>
                      <a:pt x="176" y="2"/>
                    </a:lnTo>
                    <a:lnTo>
                      <a:pt x="192" y="9"/>
                    </a:lnTo>
                    <a:lnTo>
                      <a:pt x="206" y="20"/>
                    </a:lnTo>
                    <a:lnTo>
                      <a:pt x="216" y="32"/>
                    </a:lnTo>
                    <a:lnTo>
                      <a:pt x="222" y="48"/>
                    </a:lnTo>
                    <a:lnTo>
                      <a:pt x="224" y="63"/>
                    </a:lnTo>
                    <a:lnTo>
                      <a:pt x="222" y="80"/>
                    </a:lnTo>
                    <a:lnTo>
                      <a:pt x="216" y="96"/>
                    </a:lnTo>
                    <a:lnTo>
                      <a:pt x="120" y="261"/>
                    </a:lnTo>
                    <a:lnTo>
                      <a:pt x="109" y="275"/>
                    </a:lnTo>
                    <a:lnTo>
                      <a:pt x="95" y="285"/>
                    </a:lnTo>
                    <a:lnTo>
                      <a:pt x="81" y="290"/>
                    </a:lnTo>
                    <a:lnTo>
                      <a:pt x="64" y="292"/>
                    </a:lnTo>
                    <a:lnTo>
                      <a:pt x="48" y="290"/>
                    </a:lnTo>
                    <a:lnTo>
                      <a:pt x="33" y="284"/>
                    </a:lnTo>
                    <a:lnTo>
                      <a:pt x="18" y="274"/>
                    </a:lnTo>
                    <a:lnTo>
                      <a:pt x="8" y="261"/>
                    </a:lnTo>
                    <a:lnTo>
                      <a:pt x="2" y="246"/>
                    </a:lnTo>
                    <a:lnTo>
                      <a:pt x="0" y="230"/>
                    </a:lnTo>
                    <a:lnTo>
                      <a:pt x="2" y="213"/>
                    </a:lnTo>
                    <a:lnTo>
                      <a:pt x="8" y="198"/>
                    </a:lnTo>
                    <a:lnTo>
                      <a:pt x="105" y="32"/>
                    </a:lnTo>
                    <a:lnTo>
                      <a:pt x="115" y="19"/>
                    </a:lnTo>
                    <a:lnTo>
                      <a:pt x="129" y="8"/>
                    </a:lnTo>
                    <a:lnTo>
                      <a:pt x="144" y="2"/>
                    </a:lnTo>
                    <a:lnTo>
                      <a:pt x="159" y="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vert="horz" wrap="square" lIns="91416" tIns="45708" rIns="91416" bIns="45708" numCol="1" anchor="t" anchorCtr="0" compatLnSpc="1">
                <a:prstTxWarp prst="textNoShape">
                  <a:avLst/>
                </a:prstTxWarp>
              </a:bodyPr>
              <a:lstStyle/>
              <a:p>
                <a:pPr marL="0" marR="0" lvl="0" indent="0" algn="l"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3" name="Freeform 169"/>
              <p:cNvSpPr>
                <a:spLocks/>
              </p:cNvSpPr>
              <p:nvPr/>
            </p:nvSpPr>
            <p:spPr bwMode="auto">
              <a:xfrm>
                <a:off x="1119188" y="2732088"/>
                <a:ext cx="96838" cy="315913"/>
              </a:xfrm>
              <a:custGeom>
                <a:avLst/>
                <a:gdLst>
                  <a:gd name="T0" fmla="*/ 154 w 308"/>
                  <a:gd name="T1" fmla="*/ 0 h 992"/>
                  <a:gd name="T2" fmla="*/ 185 w 308"/>
                  <a:gd name="T3" fmla="*/ 2 h 992"/>
                  <a:gd name="T4" fmla="*/ 213 w 308"/>
                  <a:gd name="T5" fmla="*/ 7 h 992"/>
                  <a:gd name="T6" fmla="*/ 238 w 308"/>
                  <a:gd name="T7" fmla="*/ 17 h 992"/>
                  <a:gd name="T8" fmla="*/ 259 w 308"/>
                  <a:gd name="T9" fmla="*/ 30 h 992"/>
                  <a:gd name="T10" fmla="*/ 277 w 308"/>
                  <a:gd name="T11" fmla="*/ 47 h 992"/>
                  <a:gd name="T12" fmla="*/ 290 w 308"/>
                  <a:gd name="T13" fmla="*/ 67 h 992"/>
                  <a:gd name="T14" fmla="*/ 301 w 308"/>
                  <a:gd name="T15" fmla="*/ 91 h 992"/>
                  <a:gd name="T16" fmla="*/ 306 w 308"/>
                  <a:gd name="T17" fmla="*/ 119 h 992"/>
                  <a:gd name="T18" fmla="*/ 308 w 308"/>
                  <a:gd name="T19" fmla="*/ 150 h 992"/>
                  <a:gd name="T20" fmla="*/ 308 w 308"/>
                  <a:gd name="T21" fmla="*/ 375 h 992"/>
                  <a:gd name="T22" fmla="*/ 307 w 308"/>
                  <a:gd name="T23" fmla="*/ 405 h 992"/>
                  <a:gd name="T24" fmla="*/ 304 w 308"/>
                  <a:gd name="T25" fmla="*/ 435 h 992"/>
                  <a:gd name="T26" fmla="*/ 301 w 308"/>
                  <a:gd name="T27" fmla="*/ 467 h 992"/>
                  <a:gd name="T28" fmla="*/ 240 w 308"/>
                  <a:gd name="T29" fmla="*/ 920 h 992"/>
                  <a:gd name="T30" fmla="*/ 236 w 308"/>
                  <a:gd name="T31" fmla="*/ 942 h 992"/>
                  <a:gd name="T32" fmla="*/ 228 w 308"/>
                  <a:gd name="T33" fmla="*/ 960 h 992"/>
                  <a:gd name="T34" fmla="*/ 219 w 308"/>
                  <a:gd name="T35" fmla="*/ 972 h 992"/>
                  <a:gd name="T36" fmla="*/ 206 w 308"/>
                  <a:gd name="T37" fmla="*/ 982 h 992"/>
                  <a:gd name="T38" fmla="*/ 192 w 308"/>
                  <a:gd name="T39" fmla="*/ 988 h 992"/>
                  <a:gd name="T40" fmla="*/ 174 w 308"/>
                  <a:gd name="T41" fmla="*/ 991 h 992"/>
                  <a:gd name="T42" fmla="*/ 154 w 308"/>
                  <a:gd name="T43" fmla="*/ 992 h 992"/>
                  <a:gd name="T44" fmla="*/ 134 w 308"/>
                  <a:gd name="T45" fmla="*/ 991 h 992"/>
                  <a:gd name="T46" fmla="*/ 116 w 308"/>
                  <a:gd name="T47" fmla="*/ 988 h 992"/>
                  <a:gd name="T48" fmla="*/ 102 w 308"/>
                  <a:gd name="T49" fmla="*/ 982 h 992"/>
                  <a:gd name="T50" fmla="*/ 89 w 308"/>
                  <a:gd name="T51" fmla="*/ 972 h 992"/>
                  <a:gd name="T52" fmla="*/ 79 w 308"/>
                  <a:gd name="T53" fmla="*/ 960 h 992"/>
                  <a:gd name="T54" fmla="*/ 72 w 308"/>
                  <a:gd name="T55" fmla="*/ 942 h 992"/>
                  <a:gd name="T56" fmla="*/ 68 w 308"/>
                  <a:gd name="T57" fmla="*/ 920 h 992"/>
                  <a:gd name="T58" fmla="*/ 7 w 308"/>
                  <a:gd name="T59" fmla="*/ 467 h 992"/>
                  <a:gd name="T60" fmla="*/ 4 w 308"/>
                  <a:gd name="T61" fmla="*/ 435 h 992"/>
                  <a:gd name="T62" fmla="*/ 1 w 308"/>
                  <a:gd name="T63" fmla="*/ 405 h 992"/>
                  <a:gd name="T64" fmla="*/ 0 w 308"/>
                  <a:gd name="T65" fmla="*/ 375 h 992"/>
                  <a:gd name="T66" fmla="*/ 0 w 308"/>
                  <a:gd name="T67" fmla="*/ 150 h 992"/>
                  <a:gd name="T68" fmla="*/ 2 w 308"/>
                  <a:gd name="T69" fmla="*/ 119 h 992"/>
                  <a:gd name="T70" fmla="*/ 7 w 308"/>
                  <a:gd name="T71" fmla="*/ 91 h 992"/>
                  <a:gd name="T72" fmla="*/ 18 w 308"/>
                  <a:gd name="T73" fmla="*/ 67 h 992"/>
                  <a:gd name="T74" fmla="*/ 31 w 308"/>
                  <a:gd name="T75" fmla="*/ 47 h 992"/>
                  <a:gd name="T76" fmla="*/ 49 w 308"/>
                  <a:gd name="T77" fmla="*/ 30 h 992"/>
                  <a:gd name="T78" fmla="*/ 70 w 308"/>
                  <a:gd name="T79" fmla="*/ 17 h 992"/>
                  <a:gd name="T80" fmla="*/ 95 w 308"/>
                  <a:gd name="T81" fmla="*/ 7 h 992"/>
                  <a:gd name="T82" fmla="*/ 122 w 308"/>
                  <a:gd name="T83" fmla="*/ 2 h 992"/>
                  <a:gd name="T84" fmla="*/ 154 w 308"/>
                  <a:gd name="T85" fmla="*/ 0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8" h="992">
                    <a:moveTo>
                      <a:pt x="154" y="0"/>
                    </a:moveTo>
                    <a:lnTo>
                      <a:pt x="185" y="2"/>
                    </a:lnTo>
                    <a:lnTo>
                      <a:pt x="213" y="7"/>
                    </a:lnTo>
                    <a:lnTo>
                      <a:pt x="238" y="17"/>
                    </a:lnTo>
                    <a:lnTo>
                      <a:pt x="259" y="30"/>
                    </a:lnTo>
                    <a:lnTo>
                      <a:pt x="277" y="47"/>
                    </a:lnTo>
                    <a:lnTo>
                      <a:pt x="290" y="67"/>
                    </a:lnTo>
                    <a:lnTo>
                      <a:pt x="301" y="91"/>
                    </a:lnTo>
                    <a:lnTo>
                      <a:pt x="306" y="119"/>
                    </a:lnTo>
                    <a:lnTo>
                      <a:pt x="308" y="150"/>
                    </a:lnTo>
                    <a:lnTo>
                      <a:pt x="308" y="375"/>
                    </a:lnTo>
                    <a:lnTo>
                      <a:pt x="307" y="405"/>
                    </a:lnTo>
                    <a:lnTo>
                      <a:pt x="304" y="435"/>
                    </a:lnTo>
                    <a:lnTo>
                      <a:pt x="301" y="467"/>
                    </a:lnTo>
                    <a:lnTo>
                      <a:pt x="240" y="920"/>
                    </a:lnTo>
                    <a:lnTo>
                      <a:pt x="236" y="942"/>
                    </a:lnTo>
                    <a:lnTo>
                      <a:pt x="228" y="960"/>
                    </a:lnTo>
                    <a:lnTo>
                      <a:pt x="219" y="972"/>
                    </a:lnTo>
                    <a:lnTo>
                      <a:pt x="206" y="982"/>
                    </a:lnTo>
                    <a:lnTo>
                      <a:pt x="192" y="988"/>
                    </a:lnTo>
                    <a:lnTo>
                      <a:pt x="174" y="991"/>
                    </a:lnTo>
                    <a:lnTo>
                      <a:pt x="154" y="992"/>
                    </a:lnTo>
                    <a:lnTo>
                      <a:pt x="134" y="991"/>
                    </a:lnTo>
                    <a:lnTo>
                      <a:pt x="116" y="988"/>
                    </a:lnTo>
                    <a:lnTo>
                      <a:pt x="102" y="982"/>
                    </a:lnTo>
                    <a:lnTo>
                      <a:pt x="89" y="972"/>
                    </a:lnTo>
                    <a:lnTo>
                      <a:pt x="79" y="960"/>
                    </a:lnTo>
                    <a:lnTo>
                      <a:pt x="72" y="942"/>
                    </a:lnTo>
                    <a:lnTo>
                      <a:pt x="68" y="920"/>
                    </a:lnTo>
                    <a:lnTo>
                      <a:pt x="7" y="467"/>
                    </a:lnTo>
                    <a:lnTo>
                      <a:pt x="4" y="435"/>
                    </a:lnTo>
                    <a:lnTo>
                      <a:pt x="1" y="405"/>
                    </a:lnTo>
                    <a:lnTo>
                      <a:pt x="0" y="375"/>
                    </a:lnTo>
                    <a:lnTo>
                      <a:pt x="0" y="150"/>
                    </a:lnTo>
                    <a:lnTo>
                      <a:pt x="2" y="119"/>
                    </a:lnTo>
                    <a:lnTo>
                      <a:pt x="7" y="91"/>
                    </a:lnTo>
                    <a:lnTo>
                      <a:pt x="18" y="67"/>
                    </a:lnTo>
                    <a:lnTo>
                      <a:pt x="31" y="47"/>
                    </a:lnTo>
                    <a:lnTo>
                      <a:pt x="49" y="30"/>
                    </a:lnTo>
                    <a:lnTo>
                      <a:pt x="70" y="17"/>
                    </a:lnTo>
                    <a:lnTo>
                      <a:pt x="95" y="7"/>
                    </a:lnTo>
                    <a:lnTo>
                      <a:pt x="122" y="2"/>
                    </a:lnTo>
                    <a:lnTo>
                      <a:pt x="154" y="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vert="horz" wrap="square" lIns="91416" tIns="45708" rIns="91416" bIns="45708" numCol="1" anchor="t" anchorCtr="0" compatLnSpc="1">
                <a:prstTxWarp prst="textNoShape">
                  <a:avLst/>
                </a:prstTxWarp>
              </a:bodyPr>
              <a:lstStyle/>
              <a:p>
                <a:pPr marL="0" marR="0" lvl="0" indent="0" algn="l"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4" name="Freeform 170"/>
              <p:cNvSpPr>
                <a:spLocks/>
              </p:cNvSpPr>
              <p:nvPr/>
            </p:nvSpPr>
            <p:spPr bwMode="auto">
              <a:xfrm>
                <a:off x="1116013" y="3087688"/>
                <a:ext cx="103188" cy="101600"/>
              </a:xfrm>
              <a:custGeom>
                <a:avLst/>
                <a:gdLst>
                  <a:gd name="T0" fmla="*/ 161 w 321"/>
                  <a:gd name="T1" fmla="*/ 0 h 319"/>
                  <a:gd name="T2" fmla="*/ 193 w 321"/>
                  <a:gd name="T3" fmla="*/ 4 h 319"/>
                  <a:gd name="T4" fmla="*/ 223 w 321"/>
                  <a:gd name="T5" fmla="*/ 14 h 319"/>
                  <a:gd name="T6" fmla="*/ 250 w 321"/>
                  <a:gd name="T7" fmla="*/ 28 h 319"/>
                  <a:gd name="T8" fmla="*/ 274 w 321"/>
                  <a:gd name="T9" fmla="*/ 47 h 319"/>
                  <a:gd name="T10" fmla="*/ 294 w 321"/>
                  <a:gd name="T11" fmla="*/ 71 h 319"/>
                  <a:gd name="T12" fmla="*/ 309 w 321"/>
                  <a:gd name="T13" fmla="*/ 98 h 319"/>
                  <a:gd name="T14" fmla="*/ 318 w 321"/>
                  <a:gd name="T15" fmla="*/ 128 h 319"/>
                  <a:gd name="T16" fmla="*/ 321 w 321"/>
                  <a:gd name="T17" fmla="*/ 159 h 319"/>
                  <a:gd name="T18" fmla="*/ 318 w 321"/>
                  <a:gd name="T19" fmla="*/ 192 h 319"/>
                  <a:gd name="T20" fmla="*/ 309 w 321"/>
                  <a:gd name="T21" fmla="*/ 222 h 319"/>
                  <a:gd name="T22" fmla="*/ 294 w 321"/>
                  <a:gd name="T23" fmla="*/ 249 h 319"/>
                  <a:gd name="T24" fmla="*/ 274 w 321"/>
                  <a:gd name="T25" fmla="*/ 272 h 319"/>
                  <a:gd name="T26" fmla="*/ 250 w 321"/>
                  <a:gd name="T27" fmla="*/ 292 h 319"/>
                  <a:gd name="T28" fmla="*/ 223 w 321"/>
                  <a:gd name="T29" fmla="*/ 306 h 319"/>
                  <a:gd name="T30" fmla="*/ 193 w 321"/>
                  <a:gd name="T31" fmla="*/ 316 h 319"/>
                  <a:gd name="T32" fmla="*/ 161 w 321"/>
                  <a:gd name="T33" fmla="*/ 319 h 319"/>
                  <a:gd name="T34" fmla="*/ 128 w 321"/>
                  <a:gd name="T35" fmla="*/ 316 h 319"/>
                  <a:gd name="T36" fmla="*/ 99 w 321"/>
                  <a:gd name="T37" fmla="*/ 306 h 319"/>
                  <a:gd name="T38" fmla="*/ 72 w 321"/>
                  <a:gd name="T39" fmla="*/ 292 h 319"/>
                  <a:gd name="T40" fmla="*/ 48 w 321"/>
                  <a:gd name="T41" fmla="*/ 272 h 319"/>
                  <a:gd name="T42" fmla="*/ 28 w 321"/>
                  <a:gd name="T43" fmla="*/ 249 h 319"/>
                  <a:gd name="T44" fmla="*/ 13 w 321"/>
                  <a:gd name="T45" fmla="*/ 222 h 319"/>
                  <a:gd name="T46" fmla="*/ 4 w 321"/>
                  <a:gd name="T47" fmla="*/ 192 h 319"/>
                  <a:gd name="T48" fmla="*/ 0 w 321"/>
                  <a:gd name="T49" fmla="*/ 159 h 319"/>
                  <a:gd name="T50" fmla="*/ 4 w 321"/>
                  <a:gd name="T51" fmla="*/ 128 h 319"/>
                  <a:gd name="T52" fmla="*/ 13 w 321"/>
                  <a:gd name="T53" fmla="*/ 98 h 319"/>
                  <a:gd name="T54" fmla="*/ 28 w 321"/>
                  <a:gd name="T55" fmla="*/ 71 h 319"/>
                  <a:gd name="T56" fmla="*/ 48 w 321"/>
                  <a:gd name="T57" fmla="*/ 47 h 319"/>
                  <a:gd name="T58" fmla="*/ 72 w 321"/>
                  <a:gd name="T59" fmla="*/ 28 h 319"/>
                  <a:gd name="T60" fmla="*/ 99 w 321"/>
                  <a:gd name="T61" fmla="*/ 14 h 319"/>
                  <a:gd name="T62" fmla="*/ 128 w 321"/>
                  <a:gd name="T63" fmla="*/ 4 h 319"/>
                  <a:gd name="T64" fmla="*/ 161 w 321"/>
                  <a:gd name="T65"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1" h="319">
                    <a:moveTo>
                      <a:pt x="161" y="0"/>
                    </a:moveTo>
                    <a:lnTo>
                      <a:pt x="193" y="4"/>
                    </a:lnTo>
                    <a:lnTo>
                      <a:pt x="223" y="14"/>
                    </a:lnTo>
                    <a:lnTo>
                      <a:pt x="250" y="28"/>
                    </a:lnTo>
                    <a:lnTo>
                      <a:pt x="274" y="47"/>
                    </a:lnTo>
                    <a:lnTo>
                      <a:pt x="294" y="71"/>
                    </a:lnTo>
                    <a:lnTo>
                      <a:pt x="309" y="98"/>
                    </a:lnTo>
                    <a:lnTo>
                      <a:pt x="318" y="128"/>
                    </a:lnTo>
                    <a:lnTo>
                      <a:pt x="321" y="159"/>
                    </a:lnTo>
                    <a:lnTo>
                      <a:pt x="318" y="192"/>
                    </a:lnTo>
                    <a:lnTo>
                      <a:pt x="309" y="222"/>
                    </a:lnTo>
                    <a:lnTo>
                      <a:pt x="294" y="249"/>
                    </a:lnTo>
                    <a:lnTo>
                      <a:pt x="274" y="272"/>
                    </a:lnTo>
                    <a:lnTo>
                      <a:pt x="250" y="292"/>
                    </a:lnTo>
                    <a:lnTo>
                      <a:pt x="223" y="306"/>
                    </a:lnTo>
                    <a:lnTo>
                      <a:pt x="193" y="316"/>
                    </a:lnTo>
                    <a:lnTo>
                      <a:pt x="161" y="319"/>
                    </a:lnTo>
                    <a:lnTo>
                      <a:pt x="128" y="316"/>
                    </a:lnTo>
                    <a:lnTo>
                      <a:pt x="99" y="306"/>
                    </a:lnTo>
                    <a:lnTo>
                      <a:pt x="72" y="292"/>
                    </a:lnTo>
                    <a:lnTo>
                      <a:pt x="48" y="272"/>
                    </a:lnTo>
                    <a:lnTo>
                      <a:pt x="28" y="249"/>
                    </a:lnTo>
                    <a:lnTo>
                      <a:pt x="13" y="222"/>
                    </a:lnTo>
                    <a:lnTo>
                      <a:pt x="4" y="192"/>
                    </a:lnTo>
                    <a:lnTo>
                      <a:pt x="0" y="159"/>
                    </a:lnTo>
                    <a:lnTo>
                      <a:pt x="4" y="128"/>
                    </a:lnTo>
                    <a:lnTo>
                      <a:pt x="13" y="98"/>
                    </a:lnTo>
                    <a:lnTo>
                      <a:pt x="28" y="71"/>
                    </a:lnTo>
                    <a:lnTo>
                      <a:pt x="48" y="47"/>
                    </a:lnTo>
                    <a:lnTo>
                      <a:pt x="72" y="28"/>
                    </a:lnTo>
                    <a:lnTo>
                      <a:pt x="99" y="14"/>
                    </a:lnTo>
                    <a:lnTo>
                      <a:pt x="128" y="4"/>
                    </a:lnTo>
                    <a:lnTo>
                      <a:pt x="161" y="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vert="horz" wrap="square" lIns="91416" tIns="45708" rIns="91416" bIns="45708" numCol="1" anchor="t" anchorCtr="0" compatLnSpc="1">
                <a:prstTxWarp prst="textNoShape">
                  <a:avLst/>
                </a:prstTxWarp>
              </a:bodyPr>
              <a:lstStyle/>
              <a:p>
                <a:pPr marL="0" marR="0" lvl="0" indent="0" algn="l"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sp>
        <p:nvSpPr>
          <p:cNvPr id="86" name="Title 1">
            <a:extLst>
              <a:ext uri="{FF2B5EF4-FFF2-40B4-BE49-F238E27FC236}">
                <a16:creationId xmlns:a16="http://schemas.microsoft.com/office/drawing/2014/main" id="{09E10C35-50AD-4A5D-5678-FBB154FBA175}"/>
              </a:ext>
            </a:extLst>
          </p:cNvPr>
          <p:cNvSpPr txBox="1">
            <a:spLocks/>
          </p:cNvSpPr>
          <p:nvPr/>
        </p:nvSpPr>
        <p:spPr>
          <a:xfrm>
            <a:off x="1588" y="-66315"/>
            <a:ext cx="12188825" cy="89784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ormAutofit/>
          </a:bodyPr>
          <a:lstStyle>
            <a:lvl1pPr algn="l" defTabSz="1218987" rtl="0" eaLnBrk="1" latinLnBrk="0" hangingPunct="1">
              <a:spcBef>
                <a:spcPct val="0"/>
              </a:spcBef>
              <a:buNone/>
              <a:defRPr sz="3600" kern="1200">
                <a:solidFill>
                  <a:schemeClr val="tx1">
                    <a:lumMod val="75000"/>
                    <a:lumOff val="25000"/>
                  </a:schemeClr>
                </a:solidFill>
                <a:latin typeface="+mj-lt"/>
                <a:ea typeface="+mj-ea"/>
                <a:cs typeface="Arial" panose="020B0604020202020204" pitchFamily="34" charset="0"/>
              </a:defRPr>
            </a:lvl1pPr>
          </a:lstStyle>
          <a:p>
            <a:pPr marL="0" marR="0" lvl="0" indent="0" algn="ctr" defTabSz="1218621" rtl="0" eaLnBrk="1" fontAlgn="auto" latinLnBrk="0" hangingPunct="1">
              <a:lnSpc>
                <a:spcPct val="100000"/>
              </a:lnSpc>
              <a:spcBef>
                <a:spcPct val="0"/>
              </a:spcBef>
              <a:spcAft>
                <a:spcPts val="0"/>
              </a:spcAft>
              <a:buClrTx/>
              <a:buSzTx/>
              <a:buFontTx/>
              <a:buNone/>
              <a:tabLst/>
              <a:defRPr/>
            </a:pPr>
            <a:r>
              <a:rPr kumimoji="0" lang="vi-VN" sz="5198"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Times New Roman" panose="02020603050405020304" pitchFamily="18" charset="0"/>
                <a:cs typeface="Arial" panose="020B0604020202020204" pitchFamily="34" charset="0"/>
              </a:rPr>
              <a:t>Quy trình thiết kế chủ đề STEM</a:t>
            </a:r>
            <a:endParaRPr kumimoji="0" lang="en-GB" sz="5198"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a:ea typeface="+mj-ea"/>
              <a:cs typeface="Arial" panose="020B0604020202020204" pitchFamily="34" charset="0"/>
            </a:endParaRPr>
          </a:p>
        </p:txBody>
      </p:sp>
      <p:sp>
        <p:nvSpPr>
          <p:cNvPr id="27" name="Rectangle 26"/>
          <p:cNvSpPr/>
          <p:nvPr/>
        </p:nvSpPr>
        <p:spPr>
          <a:xfrm>
            <a:off x="-475414" y="828625"/>
            <a:ext cx="755581" cy="6856214"/>
          </a:xfrm>
          <a:prstGeom prst="rect">
            <a:avLst/>
          </a:prstGeom>
          <a:solidFill>
            <a:schemeClr val="accent4"/>
          </a:solidFill>
          <a:ln>
            <a:noFill/>
          </a:ln>
          <a:effectLst>
            <a:outerShdw blurRad="254000" dist="38100" sx="106000" sy="106000" algn="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91281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a:xfrm>
            <a:off x="5559366" y="797701"/>
            <a:ext cx="3718933" cy="1178636"/>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01597"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SG" sz="3200" b="0" i="0" u="none" strike="noStrike" kern="0" cap="none" spc="0" normalizeH="0" baseline="0" noProof="0" dirty="0" err="1">
                <a:ln>
                  <a:noFill/>
                </a:ln>
                <a:solidFill>
                  <a:srgbClr val="000000"/>
                </a:solidFill>
                <a:effectLst/>
                <a:uLnTx/>
                <a:uFillTx/>
                <a:latin typeface="Arial"/>
                <a:cs typeface="Arial"/>
                <a:sym typeface="Arial"/>
              </a:rPr>
              <a:t>Yêu</a:t>
            </a:r>
            <a:r>
              <a:rPr kumimoji="0" lang="en-SG" sz="3200" b="0" i="0" u="none" strike="noStrike" kern="0" cap="none" spc="0" normalizeH="0" baseline="0" noProof="0" dirty="0">
                <a:ln>
                  <a:noFill/>
                </a:ln>
                <a:solidFill>
                  <a:srgbClr val="000000"/>
                </a:solidFill>
                <a:effectLst/>
                <a:uLnTx/>
                <a:uFillTx/>
                <a:latin typeface="Arial"/>
                <a:cs typeface="Arial"/>
                <a:sym typeface="Arial"/>
              </a:rPr>
              <a:t> </a:t>
            </a:r>
            <a:r>
              <a:rPr kumimoji="0" lang="en-SG" sz="3200" b="0" i="0" u="none" strike="noStrike" kern="0" cap="none" spc="0" normalizeH="0" baseline="0" noProof="0" dirty="0" err="1">
                <a:ln>
                  <a:noFill/>
                </a:ln>
                <a:solidFill>
                  <a:srgbClr val="000000"/>
                </a:solidFill>
                <a:effectLst/>
                <a:uLnTx/>
                <a:uFillTx/>
                <a:latin typeface="Arial"/>
                <a:cs typeface="Arial"/>
                <a:sym typeface="Arial"/>
              </a:rPr>
              <a:t>cầu</a:t>
            </a:r>
            <a:r>
              <a:rPr kumimoji="0" lang="en-SG" sz="3200" b="0" i="0" u="none" strike="noStrike" kern="0" cap="none" spc="0" normalizeH="0" baseline="0" noProof="0" dirty="0">
                <a:ln>
                  <a:noFill/>
                </a:ln>
                <a:solidFill>
                  <a:srgbClr val="000000"/>
                </a:solidFill>
                <a:effectLst/>
                <a:uLnTx/>
                <a:uFillTx/>
                <a:latin typeface="Arial"/>
                <a:cs typeface="Arial"/>
                <a:sym typeface="Arial"/>
              </a:rPr>
              <a:t> </a:t>
            </a:r>
            <a:r>
              <a:rPr kumimoji="0" lang="en-SG" sz="3200" b="0" i="0" u="none" strike="noStrike" kern="0" cap="none" spc="0" normalizeH="0" baseline="0" noProof="0" dirty="0" err="1">
                <a:ln>
                  <a:noFill/>
                </a:ln>
                <a:solidFill>
                  <a:srgbClr val="000000"/>
                </a:solidFill>
                <a:effectLst/>
                <a:uLnTx/>
                <a:uFillTx/>
                <a:latin typeface="Arial"/>
                <a:cs typeface="Arial"/>
                <a:sym typeface="Arial"/>
              </a:rPr>
              <a:t>giải</a:t>
            </a:r>
            <a:r>
              <a:rPr kumimoji="0" lang="en-SG" sz="3200" b="0" i="0" u="none" strike="noStrike" kern="0" cap="none" spc="0" normalizeH="0" baseline="0" noProof="0" dirty="0">
                <a:ln>
                  <a:noFill/>
                </a:ln>
                <a:solidFill>
                  <a:srgbClr val="000000"/>
                </a:solidFill>
                <a:effectLst/>
                <a:uLnTx/>
                <a:uFillTx/>
                <a:latin typeface="Arial"/>
                <a:cs typeface="Arial"/>
                <a:sym typeface="Arial"/>
              </a:rPr>
              <a:t> </a:t>
            </a:r>
            <a:r>
              <a:rPr kumimoji="0" lang="en-SG" sz="3200" b="0" i="0" u="none" strike="noStrike" kern="0" cap="none" spc="0" normalizeH="0" baseline="0" noProof="0" dirty="0" err="1">
                <a:ln>
                  <a:noFill/>
                </a:ln>
                <a:solidFill>
                  <a:srgbClr val="000000"/>
                </a:solidFill>
                <a:effectLst/>
                <a:uLnTx/>
                <a:uFillTx/>
                <a:latin typeface="Arial"/>
                <a:cs typeface="Arial"/>
                <a:sym typeface="Arial"/>
              </a:rPr>
              <a:t>quyết</a:t>
            </a:r>
            <a:r>
              <a:rPr kumimoji="0" lang="en-SG" sz="3200" b="0" i="0" u="none" strike="noStrike" kern="0" cap="none" spc="0" normalizeH="0" baseline="0" noProof="0" dirty="0">
                <a:ln>
                  <a:noFill/>
                </a:ln>
                <a:solidFill>
                  <a:srgbClr val="000000"/>
                </a:solidFill>
                <a:effectLst/>
                <a:uLnTx/>
                <a:uFillTx/>
                <a:latin typeface="Arial"/>
                <a:cs typeface="Arial"/>
                <a:sym typeface="Arial"/>
              </a:rPr>
              <a:t> </a:t>
            </a:r>
            <a:r>
              <a:rPr kumimoji="0" lang="en-SG" sz="3200" b="0" i="0" u="none" strike="noStrike" kern="0" cap="none" spc="0" normalizeH="0" baseline="0" noProof="0" dirty="0" err="1">
                <a:ln>
                  <a:noFill/>
                </a:ln>
                <a:solidFill>
                  <a:srgbClr val="000000"/>
                </a:solidFill>
                <a:effectLst/>
                <a:uLnTx/>
                <a:uFillTx/>
                <a:latin typeface="Arial"/>
                <a:cs typeface="Arial"/>
                <a:sym typeface="Arial"/>
              </a:rPr>
              <a:t>vấn</a:t>
            </a:r>
            <a:r>
              <a:rPr kumimoji="0" lang="en-SG" sz="3200" b="0" i="0" u="none" strike="noStrike" kern="0" cap="none" spc="0" normalizeH="0" baseline="0" noProof="0" dirty="0">
                <a:ln>
                  <a:noFill/>
                </a:ln>
                <a:solidFill>
                  <a:srgbClr val="000000"/>
                </a:solidFill>
                <a:effectLst/>
                <a:uLnTx/>
                <a:uFillTx/>
                <a:latin typeface="Arial"/>
                <a:cs typeface="Arial"/>
                <a:sym typeface="Arial"/>
              </a:rPr>
              <a:t> </a:t>
            </a:r>
            <a:r>
              <a:rPr kumimoji="0" lang="en-SG" sz="3200" b="0" i="0" u="none" strike="noStrike" kern="0" cap="none" spc="0" normalizeH="0" baseline="0" noProof="0" dirty="0" err="1">
                <a:ln>
                  <a:noFill/>
                </a:ln>
                <a:solidFill>
                  <a:srgbClr val="000000"/>
                </a:solidFill>
                <a:effectLst/>
                <a:uLnTx/>
                <a:uFillTx/>
                <a:latin typeface="Arial"/>
                <a:cs typeface="Arial"/>
                <a:sym typeface="Arial"/>
              </a:rPr>
              <a:t>đề</a:t>
            </a:r>
            <a:r>
              <a:rPr kumimoji="0" lang="en-SG" sz="3200" b="0" i="0" u="none" strike="noStrike" kern="0" cap="none" spc="0" normalizeH="0" baseline="0" noProof="0" dirty="0">
                <a:ln>
                  <a:noFill/>
                </a:ln>
                <a:solidFill>
                  <a:srgbClr val="000000"/>
                </a:solidFill>
                <a:effectLst/>
                <a:uLnTx/>
                <a:uFillTx/>
                <a:latin typeface="Arial"/>
                <a:cs typeface="Arial"/>
                <a:sym typeface="Arial"/>
              </a:rPr>
              <a:t> </a:t>
            </a:r>
            <a:r>
              <a:rPr kumimoji="0" lang="en-SG" sz="3200" b="0" i="0" u="none" strike="noStrike" kern="0" cap="none" spc="0" normalizeH="0" baseline="0" noProof="0" dirty="0" err="1">
                <a:ln>
                  <a:noFill/>
                </a:ln>
                <a:solidFill>
                  <a:srgbClr val="000000"/>
                </a:solidFill>
                <a:effectLst/>
                <a:uLnTx/>
                <a:uFillTx/>
                <a:latin typeface="Arial"/>
                <a:cs typeface="Arial"/>
                <a:sym typeface="Arial"/>
              </a:rPr>
              <a:t>thực</a:t>
            </a:r>
            <a:r>
              <a:rPr kumimoji="0" lang="en-SG" sz="3200" b="0" i="0" u="none" strike="noStrike" kern="0" cap="none" spc="0" normalizeH="0" baseline="0" noProof="0" dirty="0">
                <a:ln>
                  <a:noFill/>
                </a:ln>
                <a:solidFill>
                  <a:srgbClr val="000000"/>
                </a:solidFill>
                <a:effectLst/>
                <a:uLnTx/>
                <a:uFillTx/>
                <a:latin typeface="Arial"/>
                <a:cs typeface="Arial"/>
                <a:sym typeface="Arial"/>
              </a:rPr>
              <a:t> </a:t>
            </a:r>
            <a:r>
              <a:rPr kumimoji="0" lang="en-SG" sz="3200" b="0" i="0" u="none" strike="noStrike" kern="0" cap="none" spc="0" normalizeH="0" baseline="0" noProof="0" dirty="0" err="1">
                <a:ln>
                  <a:noFill/>
                </a:ln>
                <a:solidFill>
                  <a:srgbClr val="000000"/>
                </a:solidFill>
                <a:effectLst/>
                <a:uLnTx/>
                <a:uFillTx/>
                <a:latin typeface="Arial"/>
                <a:cs typeface="Arial"/>
                <a:sym typeface="Arial"/>
              </a:rPr>
              <a:t>tiễn</a:t>
            </a:r>
            <a:endParaRPr kumimoji="0" lang="en-SG" sz="3200" b="0" i="0" u="none" strike="noStrike" kern="0" cap="none" spc="0" normalizeH="0" baseline="0" noProof="0" dirty="0">
              <a:ln>
                <a:noFill/>
              </a:ln>
              <a:solidFill>
                <a:srgbClr val="000000"/>
              </a:solidFill>
              <a:effectLst/>
              <a:uLnTx/>
              <a:uFillTx/>
              <a:latin typeface="Arial"/>
              <a:cs typeface="Arial"/>
              <a:sym typeface="Arial"/>
            </a:endParaRPr>
          </a:p>
        </p:txBody>
      </p:sp>
      <p:sp>
        <p:nvSpPr>
          <p:cNvPr id="7" name="Flowchart: Process 6"/>
          <p:cNvSpPr/>
          <p:nvPr/>
        </p:nvSpPr>
        <p:spPr>
          <a:xfrm>
            <a:off x="676999" y="1242317"/>
            <a:ext cx="1642712" cy="128336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SG" sz="2400" b="0" i="0" u="none" strike="noStrike" kern="0" cap="none" spc="0" normalizeH="0" baseline="0" noProof="0" dirty="0">
                <a:ln>
                  <a:noFill/>
                </a:ln>
                <a:solidFill>
                  <a:srgbClr val="FFFFFF"/>
                </a:solidFill>
                <a:effectLst/>
                <a:uLnTx/>
                <a:uFillTx/>
                <a:latin typeface="Arial"/>
                <a:ea typeface="+mn-ea"/>
                <a:cs typeface="+mn-cs"/>
                <a:sym typeface="Arial"/>
              </a:rPr>
              <a:t>YCCĐ </a:t>
            </a:r>
            <a:r>
              <a:rPr kumimoji="0" lang="en-SG" sz="2400" b="0" i="0" u="none" strike="noStrike" kern="0" cap="none" spc="0" normalizeH="0" baseline="0" noProof="0" dirty="0" err="1">
                <a:ln>
                  <a:noFill/>
                </a:ln>
                <a:solidFill>
                  <a:srgbClr val="FFFFFF"/>
                </a:solidFill>
                <a:effectLst/>
                <a:uLnTx/>
                <a:uFillTx/>
                <a:latin typeface="Arial"/>
                <a:ea typeface="+mn-ea"/>
                <a:cs typeface="+mn-cs"/>
                <a:sym typeface="Arial"/>
              </a:rPr>
              <a:t>của</a:t>
            </a:r>
            <a:r>
              <a:rPr kumimoji="0" lang="en-SG" sz="2400" b="0" i="0" u="none" strike="noStrike" kern="0" cap="none" spc="0" normalizeH="0" baseline="0" noProof="0" dirty="0">
                <a:ln>
                  <a:noFill/>
                </a:ln>
                <a:solidFill>
                  <a:srgbClr val="FFFFFF"/>
                </a:solidFill>
                <a:effectLst/>
                <a:uLnTx/>
                <a:uFillTx/>
                <a:latin typeface="Arial"/>
                <a:ea typeface="+mn-ea"/>
                <a:cs typeface="+mn-cs"/>
                <a:sym typeface="Arial"/>
              </a:rPr>
              <a:t> </a:t>
            </a:r>
            <a:r>
              <a:rPr kumimoji="0" lang="en-SG" sz="2400" b="0" i="0" u="none" strike="noStrike" kern="0" cap="none" spc="0" normalizeH="0" baseline="0" noProof="0" dirty="0" err="1">
                <a:ln>
                  <a:noFill/>
                </a:ln>
                <a:solidFill>
                  <a:srgbClr val="FFFFFF"/>
                </a:solidFill>
                <a:effectLst/>
                <a:uLnTx/>
                <a:uFillTx/>
                <a:latin typeface="Arial"/>
                <a:ea typeface="+mn-ea"/>
                <a:cs typeface="+mn-cs"/>
                <a:sym typeface="Arial"/>
              </a:rPr>
              <a:t>bài</a:t>
            </a:r>
            <a:r>
              <a:rPr kumimoji="0" lang="en-SG" sz="2400" b="0" i="0" u="none" strike="noStrike" kern="0" cap="none" spc="0" normalizeH="0" baseline="0" noProof="0" dirty="0">
                <a:ln>
                  <a:noFill/>
                </a:ln>
                <a:solidFill>
                  <a:srgbClr val="FFFFFF"/>
                </a:solidFill>
                <a:effectLst/>
                <a:uLnTx/>
                <a:uFillTx/>
                <a:latin typeface="Arial"/>
                <a:ea typeface="+mn-ea"/>
                <a:cs typeface="+mn-cs"/>
                <a:sym typeface="Arial"/>
              </a:rPr>
              <a:t> </a:t>
            </a:r>
            <a:r>
              <a:rPr kumimoji="0" lang="en-SG" sz="2400" b="0" i="0" u="none" strike="noStrike" kern="0" cap="none" spc="0" normalizeH="0" baseline="0" noProof="0" dirty="0" err="1">
                <a:ln>
                  <a:noFill/>
                </a:ln>
                <a:solidFill>
                  <a:srgbClr val="FFFFFF"/>
                </a:solidFill>
                <a:effectLst/>
                <a:uLnTx/>
                <a:uFillTx/>
                <a:latin typeface="Arial"/>
                <a:ea typeface="+mn-ea"/>
                <a:cs typeface="+mn-cs"/>
                <a:sym typeface="Arial"/>
              </a:rPr>
              <a:t>học</a:t>
            </a:r>
            <a:r>
              <a:rPr kumimoji="0" lang="en-SG" sz="2400" b="0" i="0" u="none" strike="noStrike" kern="0" cap="none" spc="0" normalizeH="0" baseline="0" noProof="0" dirty="0">
                <a:ln>
                  <a:noFill/>
                </a:ln>
                <a:solidFill>
                  <a:srgbClr val="FFFFFF"/>
                </a:solidFill>
                <a:effectLst/>
                <a:uLnTx/>
                <a:uFillTx/>
                <a:latin typeface="Arial"/>
                <a:ea typeface="+mn-ea"/>
                <a:cs typeface="+mn-cs"/>
                <a:sym typeface="Arial"/>
              </a:rPr>
              <a:t> </a:t>
            </a:r>
            <a:r>
              <a:rPr kumimoji="0" lang="en-SG" sz="2400" b="0" i="0" u="none" strike="noStrike" kern="0" cap="none" spc="0" normalizeH="0" baseline="0" noProof="0" dirty="0" err="1">
                <a:ln>
                  <a:noFill/>
                </a:ln>
                <a:solidFill>
                  <a:srgbClr val="FFFFFF"/>
                </a:solidFill>
                <a:effectLst/>
                <a:uLnTx/>
                <a:uFillTx/>
                <a:latin typeface="Arial"/>
                <a:ea typeface="+mn-ea"/>
                <a:cs typeface="+mn-cs"/>
                <a:sym typeface="Arial"/>
              </a:rPr>
              <a:t>trong</a:t>
            </a:r>
            <a:r>
              <a:rPr kumimoji="0" lang="en-SG" sz="2400" b="0" i="0" u="none" strike="noStrike" kern="0" cap="none" spc="0" normalizeH="0" baseline="0" noProof="0" dirty="0">
                <a:ln>
                  <a:noFill/>
                </a:ln>
                <a:solidFill>
                  <a:srgbClr val="FFFFFF"/>
                </a:solidFill>
                <a:effectLst/>
                <a:uLnTx/>
                <a:uFillTx/>
                <a:latin typeface="Arial"/>
                <a:ea typeface="+mn-ea"/>
                <a:cs typeface="+mn-cs"/>
                <a:sym typeface="Arial"/>
              </a:rPr>
              <a:t> CT</a:t>
            </a:r>
          </a:p>
        </p:txBody>
      </p:sp>
      <p:sp>
        <p:nvSpPr>
          <p:cNvPr id="8" name="Flowchart: Process 7"/>
          <p:cNvSpPr/>
          <p:nvPr/>
        </p:nvSpPr>
        <p:spPr>
          <a:xfrm>
            <a:off x="676999" y="3049271"/>
            <a:ext cx="1642712" cy="242346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SG" sz="2800" b="0" i="0" u="none" strike="noStrike" kern="0" cap="none" spc="0" normalizeH="0" baseline="0" noProof="0" dirty="0" err="1">
                <a:ln>
                  <a:noFill/>
                </a:ln>
                <a:solidFill>
                  <a:srgbClr val="FFFFFF"/>
                </a:solidFill>
                <a:effectLst/>
                <a:uLnTx/>
                <a:uFillTx/>
                <a:latin typeface="Arial"/>
                <a:ea typeface="+mn-ea"/>
                <a:cs typeface="+mn-cs"/>
                <a:sym typeface="Arial"/>
              </a:rPr>
              <a:t>Vấn</a:t>
            </a:r>
            <a:r>
              <a:rPr kumimoji="0" lang="en-SG" sz="2800" b="0" i="0" u="none" strike="noStrike" kern="0" cap="none" spc="0" normalizeH="0" baseline="0" noProof="0" dirty="0">
                <a:ln>
                  <a:noFill/>
                </a:ln>
                <a:solidFill>
                  <a:srgbClr val="FFFFFF"/>
                </a:solidFill>
                <a:effectLst/>
                <a:uLnTx/>
                <a:uFillTx/>
                <a:latin typeface="Arial"/>
                <a:ea typeface="+mn-ea"/>
                <a:cs typeface="+mn-cs"/>
                <a:sym typeface="Arial"/>
              </a:rPr>
              <a:t> </a:t>
            </a:r>
            <a:r>
              <a:rPr kumimoji="0" lang="en-SG" sz="2800" b="0" i="0" u="none" strike="noStrike" kern="0" cap="none" spc="0" normalizeH="0" baseline="0" noProof="0" dirty="0" err="1">
                <a:ln>
                  <a:noFill/>
                </a:ln>
                <a:solidFill>
                  <a:srgbClr val="FFFFFF"/>
                </a:solidFill>
                <a:effectLst/>
                <a:uLnTx/>
                <a:uFillTx/>
                <a:latin typeface="Arial"/>
                <a:ea typeface="+mn-ea"/>
                <a:cs typeface="+mn-cs"/>
                <a:sym typeface="Arial"/>
              </a:rPr>
              <a:t>đề</a:t>
            </a:r>
            <a:r>
              <a:rPr kumimoji="0" lang="en-SG" sz="2800" b="0" i="0" u="none" strike="noStrike" kern="0" cap="none" spc="0" normalizeH="0" baseline="0" noProof="0" dirty="0">
                <a:ln>
                  <a:noFill/>
                </a:ln>
                <a:solidFill>
                  <a:srgbClr val="FFFFFF"/>
                </a:solidFill>
                <a:effectLst/>
                <a:uLnTx/>
                <a:uFillTx/>
                <a:latin typeface="Arial"/>
                <a:ea typeface="+mn-ea"/>
                <a:cs typeface="+mn-cs"/>
                <a:sym typeface="Arial"/>
              </a:rPr>
              <a:t> </a:t>
            </a:r>
            <a:r>
              <a:rPr kumimoji="0" lang="en-SG" sz="2800" b="0" i="0" u="none" strike="noStrike" kern="0" cap="none" spc="0" normalizeH="0" baseline="0" noProof="0" dirty="0" err="1">
                <a:ln>
                  <a:noFill/>
                </a:ln>
                <a:solidFill>
                  <a:srgbClr val="FFFFFF"/>
                </a:solidFill>
                <a:effectLst/>
                <a:uLnTx/>
                <a:uFillTx/>
                <a:latin typeface="Arial"/>
                <a:ea typeface="+mn-ea"/>
                <a:cs typeface="+mn-cs"/>
                <a:sym typeface="Arial"/>
              </a:rPr>
              <a:t>thực</a:t>
            </a:r>
            <a:r>
              <a:rPr kumimoji="0" lang="en-SG" sz="2800" b="0" i="0" u="none" strike="noStrike" kern="0" cap="none" spc="0" normalizeH="0" baseline="0" noProof="0" dirty="0">
                <a:ln>
                  <a:noFill/>
                </a:ln>
                <a:solidFill>
                  <a:srgbClr val="FFFFFF"/>
                </a:solidFill>
                <a:effectLst/>
                <a:uLnTx/>
                <a:uFillTx/>
                <a:latin typeface="Arial"/>
                <a:ea typeface="+mn-ea"/>
                <a:cs typeface="+mn-cs"/>
                <a:sym typeface="Arial"/>
              </a:rPr>
              <a:t> </a:t>
            </a:r>
            <a:r>
              <a:rPr kumimoji="0" lang="en-SG" sz="2800" b="0" i="0" u="none" strike="noStrike" kern="0" cap="none" spc="0" normalizeH="0" baseline="0" noProof="0" dirty="0" err="1">
                <a:ln>
                  <a:noFill/>
                </a:ln>
                <a:solidFill>
                  <a:srgbClr val="FFFFFF"/>
                </a:solidFill>
                <a:effectLst/>
                <a:uLnTx/>
                <a:uFillTx/>
                <a:latin typeface="Arial"/>
                <a:ea typeface="+mn-ea"/>
                <a:cs typeface="+mn-cs"/>
                <a:sym typeface="Arial"/>
              </a:rPr>
              <a:t>tiễn</a:t>
            </a:r>
            <a:r>
              <a:rPr kumimoji="0" lang="en-SG" sz="2800" b="0" i="0" u="none" strike="noStrike" kern="0" cap="none" spc="0" normalizeH="0" baseline="0" noProof="0" dirty="0">
                <a:ln>
                  <a:noFill/>
                </a:ln>
                <a:solidFill>
                  <a:srgbClr val="FFFFFF"/>
                </a:solidFill>
                <a:effectLst/>
                <a:uLnTx/>
                <a:uFillTx/>
                <a:latin typeface="Arial"/>
                <a:ea typeface="+mn-ea"/>
                <a:cs typeface="+mn-cs"/>
                <a:sym typeface="Arial"/>
              </a:rPr>
              <a:t> </a:t>
            </a:r>
            <a:r>
              <a:rPr kumimoji="0" lang="en-SG" sz="2800" b="0" i="0" u="none" strike="noStrike" kern="0" cap="none" spc="0" normalizeH="0" baseline="0" noProof="0" dirty="0" err="1">
                <a:ln>
                  <a:noFill/>
                </a:ln>
                <a:solidFill>
                  <a:srgbClr val="FFFFFF"/>
                </a:solidFill>
                <a:effectLst/>
                <a:uLnTx/>
                <a:uFillTx/>
                <a:latin typeface="Arial"/>
                <a:ea typeface="+mn-ea"/>
                <a:cs typeface="+mn-cs"/>
                <a:sym typeface="Arial"/>
              </a:rPr>
              <a:t>cần</a:t>
            </a:r>
            <a:r>
              <a:rPr kumimoji="0" lang="en-SG" sz="2800" b="0" i="0" u="none" strike="noStrike" kern="0" cap="none" spc="0" normalizeH="0" baseline="0" noProof="0" dirty="0">
                <a:ln>
                  <a:noFill/>
                </a:ln>
                <a:solidFill>
                  <a:srgbClr val="FFFFFF"/>
                </a:solidFill>
                <a:effectLst/>
                <a:uLnTx/>
                <a:uFillTx/>
                <a:latin typeface="Arial"/>
                <a:ea typeface="+mn-ea"/>
                <a:cs typeface="+mn-cs"/>
                <a:sym typeface="Arial"/>
              </a:rPr>
              <a:t> </a:t>
            </a:r>
            <a:r>
              <a:rPr kumimoji="0" lang="en-SG" sz="2800" b="0" i="0" u="none" strike="noStrike" kern="0" cap="none" spc="0" normalizeH="0" baseline="0" noProof="0" dirty="0" err="1">
                <a:ln>
                  <a:noFill/>
                </a:ln>
                <a:solidFill>
                  <a:srgbClr val="FFFFFF"/>
                </a:solidFill>
                <a:effectLst/>
                <a:uLnTx/>
                <a:uFillTx/>
                <a:latin typeface="Arial"/>
                <a:ea typeface="+mn-ea"/>
                <a:cs typeface="+mn-cs"/>
                <a:sym typeface="Arial"/>
              </a:rPr>
              <a:t>giải</a:t>
            </a:r>
            <a:r>
              <a:rPr kumimoji="0" lang="en-SG" sz="2800" b="0" i="0" u="none" strike="noStrike" kern="0" cap="none" spc="0" normalizeH="0" baseline="0" noProof="0" dirty="0">
                <a:ln>
                  <a:noFill/>
                </a:ln>
                <a:solidFill>
                  <a:srgbClr val="FFFFFF"/>
                </a:solidFill>
                <a:effectLst/>
                <a:uLnTx/>
                <a:uFillTx/>
                <a:latin typeface="Arial"/>
                <a:ea typeface="+mn-ea"/>
                <a:cs typeface="+mn-cs"/>
                <a:sym typeface="Arial"/>
              </a:rPr>
              <a:t> </a:t>
            </a:r>
            <a:r>
              <a:rPr kumimoji="0" lang="en-SG" sz="2800" b="0" i="0" u="none" strike="noStrike" kern="0" cap="none" spc="0" normalizeH="0" baseline="0" noProof="0" dirty="0" err="1">
                <a:ln>
                  <a:noFill/>
                </a:ln>
                <a:solidFill>
                  <a:srgbClr val="FFFFFF"/>
                </a:solidFill>
                <a:effectLst/>
                <a:uLnTx/>
                <a:uFillTx/>
                <a:latin typeface="Arial"/>
                <a:ea typeface="+mn-ea"/>
                <a:cs typeface="+mn-cs"/>
                <a:sym typeface="Arial"/>
              </a:rPr>
              <a:t>quyết</a:t>
            </a:r>
            <a:endParaRPr kumimoji="0" lang="en-SG" sz="28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0" name="Oval 9"/>
          <p:cNvSpPr/>
          <p:nvPr/>
        </p:nvSpPr>
        <p:spPr>
          <a:xfrm>
            <a:off x="115432" y="696547"/>
            <a:ext cx="2772075" cy="520615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SG"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 name="Right Arrow 10"/>
          <p:cNvSpPr/>
          <p:nvPr/>
        </p:nvSpPr>
        <p:spPr>
          <a:xfrm>
            <a:off x="2846645" y="2730805"/>
            <a:ext cx="756127" cy="5261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SG"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2" name="Rounded Rectangle 11"/>
          <p:cNvSpPr/>
          <p:nvPr/>
        </p:nvSpPr>
        <p:spPr>
          <a:xfrm>
            <a:off x="3622968" y="648224"/>
            <a:ext cx="5916328" cy="511562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SG" sz="1867"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3" name="Text Placeholder 2"/>
          <p:cNvSpPr txBox="1">
            <a:spLocks/>
          </p:cNvSpPr>
          <p:nvPr/>
        </p:nvSpPr>
        <p:spPr>
          <a:xfrm>
            <a:off x="5652608" y="4322663"/>
            <a:ext cx="3718933" cy="1300033"/>
          </a:xfrm>
          <a:prstGeom prst="rect">
            <a:avLst/>
          </a:prstGeom>
          <a:noFill/>
          <a:ln>
            <a:noFill/>
          </a:ln>
        </p:spPr>
        <p:txBody>
          <a:bodyPr spcFirstLastPara="1" wrap="square" lIns="121900" tIns="121900" rIns="121900" bIns="121900" anchor="ctr" anchorCtr="0"/>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1pPr>
            <a:lvl2pPr marL="914400" marR="0" lvl="1"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2pPr>
            <a:lvl3pPr marL="1371600" marR="0" lvl="2"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3pPr>
            <a:lvl4pPr marL="1828800" marR="0" lvl="3"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4pPr>
            <a:lvl5pPr marL="2286000" marR="0" lvl="4"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5pPr>
            <a:lvl6pPr marL="2743200" marR="0" lvl="5"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6pPr>
            <a:lvl7pPr marL="3200400" marR="0" lvl="6"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7pPr>
            <a:lvl8pPr marL="3657600" marR="0" lvl="7"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8pPr>
            <a:lvl9pPr marL="4114800" marR="0" lvl="8" indent="-381000" algn="l" rtl="0">
              <a:lnSpc>
                <a:spcPct val="100000"/>
              </a:lnSpc>
              <a:spcBef>
                <a:spcPts val="1000"/>
              </a:spcBef>
              <a:spcAft>
                <a:spcPts val="100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9pPr>
          </a:lstStyle>
          <a:p>
            <a:pPr marL="101597" marR="0" lvl="0" indent="0" algn="ctr" defTabSz="914400" rtl="0" eaLnBrk="1" fontAlgn="auto" latinLnBrk="0" hangingPunct="1">
              <a:lnSpc>
                <a:spcPct val="100000"/>
              </a:lnSpc>
              <a:spcBef>
                <a:spcPts val="600"/>
              </a:spcBef>
              <a:spcAft>
                <a:spcPts val="0"/>
              </a:spcAft>
              <a:buClr>
                <a:srgbClr val="C7D3E6"/>
              </a:buClr>
              <a:buSzPts val="2400"/>
              <a:buFont typeface="Roboto Condensed Light"/>
              <a:buNone/>
              <a:tabLst/>
              <a:defRPr/>
            </a:pPr>
            <a:r>
              <a:rPr kumimoji="0" lang="en-SG" sz="3200" b="0" i="0" u="none" strike="noStrike" kern="0" cap="none" spc="0" normalizeH="0" baseline="0" noProof="0" dirty="0" err="1">
                <a:ln>
                  <a:noFill/>
                </a:ln>
                <a:solidFill>
                  <a:srgbClr val="263248"/>
                </a:solidFill>
                <a:effectLst/>
                <a:uLnTx/>
                <a:uFillTx/>
                <a:latin typeface="Arial"/>
                <a:ea typeface="Roboto Condensed Light"/>
                <a:cs typeface="Times New Roman" panose="02020603050405020304" pitchFamily="18" charset="0"/>
                <a:sym typeface="Roboto Condensed Light"/>
              </a:rPr>
              <a:t>Kiến</a:t>
            </a:r>
            <a:r>
              <a:rPr kumimoji="0" lang="en-SG" sz="3200" b="0" i="0" u="none" strike="noStrike" kern="0" cap="none" spc="0" normalizeH="0" baseline="0" noProof="0" dirty="0">
                <a:ln>
                  <a:noFill/>
                </a:ln>
                <a:solidFill>
                  <a:srgbClr val="263248"/>
                </a:solidFill>
                <a:effectLst/>
                <a:uLnTx/>
                <a:uFillTx/>
                <a:latin typeface="Arial"/>
                <a:ea typeface="Roboto Condensed Light"/>
                <a:cs typeface="Times New Roman" panose="02020603050405020304" pitchFamily="18" charset="0"/>
                <a:sym typeface="Roboto Condensed Light"/>
              </a:rPr>
              <a:t> </a:t>
            </a:r>
            <a:r>
              <a:rPr kumimoji="0" lang="en-SG" sz="3200" b="0" i="0" u="none" strike="noStrike" kern="0" cap="none" spc="0" normalizeH="0" baseline="0" noProof="0" dirty="0" err="1">
                <a:ln>
                  <a:noFill/>
                </a:ln>
                <a:solidFill>
                  <a:srgbClr val="263248"/>
                </a:solidFill>
                <a:effectLst/>
                <a:uLnTx/>
                <a:uFillTx/>
                <a:latin typeface="Arial"/>
                <a:ea typeface="Roboto Condensed Light"/>
                <a:cs typeface="Times New Roman" panose="02020603050405020304" pitchFamily="18" charset="0"/>
                <a:sym typeface="Roboto Condensed Light"/>
              </a:rPr>
              <a:t>thức</a:t>
            </a:r>
            <a:r>
              <a:rPr kumimoji="0" lang="en-SG" sz="3200" b="0" i="0" u="none" strike="noStrike" kern="0" cap="none" spc="0" normalizeH="0" baseline="0" noProof="0" dirty="0">
                <a:ln>
                  <a:noFill/>
                </a:ln>
                <a:solidFill>
                  <a:srgbClr val="263248"/>
                </a:solidFill>
                <a:effectLst/>
                <a:uLnTx/>
                <a:uFillTx/>
                <a:latin typeface="Arial"/>
                <a:ea typeface="Roboto Condensed Light"/>
                <a:cs typeface="Times New Roman" panose="02020603050405020304" pitchFamily="18" charset="0"/>
                <a:sym typeface="Roboto Condensed Light"/>
              </a:rPr>
              <a:t>, </a:t>
            </a:r>
            <a:r>
              <a:rPr kumimoji="0" lang="en-SG" sz="3200" b="0" i="0" u="none" strike="noStrike" kern="0" cap="none" spc="0" normalizeH="0" baseline="0" noProof="0" dirty="0" err="1">
                <a:ln>
                  <a:noFill/>
                </a:ln>
                <a:solidFill>
                  <a:srgbClr val="263248"/>
                </a:solidFill>
                <a:effectLst/>
                <a:uLnTx/>
                <a:uFillTx/>
                <a:latin typeface="Arial"/>
                <a:ea typeface="Roboto Condensed Light"/>
                <a:cs typeface="Times New Roman" panose="02020603050405020304" pitchFamily="18" charset="0"/>
                <a:sym typeface="Roboto Condensed Light"/>
              </a:rPr>
              <a:t>kĩ</a:t>
            </a:r>
            <a:r>
              <a:rPr kumimoji="0" lang="en-SG" sz="3200" b="0" i="0" u="none" strike="noStrike" kern="0" cap="none" spc="0" normalizeH="0" baseline="0" noProof="0" dirty="0">
                <a:ln>
                  <a:noFill/>
                </a:ln>
                <a:solidFill>
                  <a:srgbClr val="263248"/>
                </a:solidFill>
                <a:effectLst/>
                <a:uLnTx/>
                <a:uFillTx/>
                <a:latin typeface="Arial"/>
                <a:ea typeface="Roboto Condensed Light"/>
                <a:cs typeface="Times New Roman" panose="02020603050405020304" pitchFamily="18" charset="0"/>
                <a:sym typeface="Roboto Condensed Light"/>
              </a:rPr>
              <a:t> </a:t>
            </a:r>
            <a:r>
              <a:rPr kumimoji="0" lang="en-SG" sz="3200" b="0" i="0" u="none" strike="noStrike" kern="0" cap="none" spc="0" normalizeH="0" baseline="0" noProof="0" dirty="0" err="1">
                <a:ln>
                  <a:noFill/>
                </a:ln>
                <a:solidFill>
                  <a:srgbClr val="263248"/>
                </a:solidFill>
                <a:effectLst/>
                <a:uLnTx/>
                <a:uFillTx/>
                <a:latin typeface="Arial"/>
                <a:ea typeface="Roboto Condensed Light"/>
                <a:cs typeface="Times New Roman" panose="02020603050405020304" pitchFamily="18" charset="0"/>
                <a:sym typeface="Roboto Condensed Light"/>
              </a:rPr>
              <a:t>năng</a:t>
            </a:r>
            <a:r>
              <a:rPr kumimoji="0" lang="en-SG" sz="3200" b="0" i="0" u="none" strike="noStrike" kern="0" cap="none" spc="0" normalizeH="0" baseline="0" noProof="0" dirty="0">
                <a:ln>
                  <a:noFill/>
                </a:ln>
                <a:solidFill>
                  <a:srgbClr val="263248"/>
                </a:solidFill>
                <a:effectLst/>
                <a:uLnTx/>
                <a:uFillTx/>
                <a:latin typeface="Arial"/>
                <a:ea typeface="Roboto Condensed Light"/>
                <a:cs typeface="Times New Roman" panose="02020603050405020304" pitchFamily="18" charset="0"/>
                <a:sym typeface="Roboto Condensed Light"/>
              </a:rPr>
              <a:t> </a:t>
            </a:r>
            <a:r>
              <a:rPr kumimoji="0" lang="en-SG" sz="3200" b="0" i="0" u="none" strike="noStrike" kern="0" cap="none" spc="0" normalizeH="0" baseline="0" noProof="0" dirty="0" err="1">
                <a:ln>
                  <a:noFill/>
                </a:ln>
                <a:solidFill>
                  <a:srgbClr val="263248"/>
                </a:solidFill>
                <a:effectLst/>
                <a:uLnTx/>
                <a:uFillTx/>
                <a:latin typeface="Arial"/>
                <a:ea typeface="Roboto Condensed Light"/>
                <a:cs typeface="Times New Roman" panose="02020603050405020304" pitchFamily="18" charset="0"/>
                <a:sym typeface="Roboto Condensed Light"/>
              </a:rPr>
              <a:t>của</a:t>
            </a:r>
            <a:r>
              <a:rPr kumimoji="0" lang="en-SG" sz="3200" b="0" i="0" u="none" strike="noStrike" kern="0" cap="none" spc="0" normalizeH="0" baseline="0" noProof="0" dirty="0">
                <a:ln>
                  <a:noFill/>
                </a:ln>
                <a:solidFill>
                  <a:srgbClr val="263248"/>
                </a:solidFill>
                <a:effectLst/>
                <a:uLnTx/>
                <a:uFillTx/>
                <a:latin typeface="Arial"/>
                <a:ea typeface="Roboto Condensed Light"/>
                <a:cs typeface="Times New Roman" panose="02020603050405020304" pitchFamily="18" charset="0"/>
                <a:sym typeface="Roboto Condensed Light"/>
              </a:rPr>
              <a:t> </a:t>
            </a:r>
            <a:r>
              <a:rPr kumimoji="0" lang="en-SG" sz="3200" b="0" i="0" u="none" strike="noStrike" kern="0" cap="none" spc="0" normalizeH="0" baseline="0" noProof="0" dirty="0" err="1">
                <a:ln>
                  <a:noFill/>
                </a:ln>
                <a:solidFill>
                  <a:srgbClr val="263248"/>
                </a:solidFill>
                <a:effectLst/>
                <a:uLnTx/>
                <a:uFillTx/>
                <a:latin typeface="Arial"/>
                <a:ea typeface="Roboto Condensed Light"/>
                <a:cs typeface="Times New Roman" panose="02020603050405020304" pitchFamily="18" charset="0"/>
                <a:sym typeface="Roboto Condensed Light"/>
              </a:rPr>
              <a:t>bài</a:t>
            </a:r>
            <a:r>
              <a:rPr kumimoji="0" lang="en-SG" sz="3200" b="0" i="0" u="none" strike="noStrike" kern="0" cap="none" spc="0" normalizeH="0" baseline="0" noProof="0" dirty="0">
                <a:ln>
                  <a:noFill/>
                </a:ln>
                <a:solidFill>
                  <a:srgbClr val="263248"/>
                </a:solidFill>
                <a:effectLst/>
                <a:uLnTx/>
                <a:uFillTx/>
                <a:latin typeface="Arial"/>
                <a:ea typeface="Roboto Condensed Light"/>
                <a:cs typeface="Times New Roman" panose="02020603050405020304" pitchFamily="18" charset="0"/>
                <a:sym typeface="Roboto Condensed Light"/>
              </a:rPr>
              <a:t> </a:t>
            </a:r>
            <a:r>
              <a:rPr kumimoji="0" lang="en-SG" sz="3200" b="0" i="0" u="none" strike="noStrike" kern="0" cap="none" spc="0" normalizeH="0" baseline="0" noProof="0" dirty="0" err="1">
                <a:ln>
                  <a:noFill/>
                </a:ln>
                <a:solidFill>
                  <a:srgbClr val="263248"/>
                </a:solidFill>
                <a:effectLst/>
                <a:uLnTx/>
                <a:uFillTx/>
                <a:latin typeface="Arial"/>
                <a:ea typeface="Roboto Condensed Light"/>
                <a:cs typeface="Times New Roman" panose="02020603050405020304" pitchFamily="18" charset="0"/>
                <a:sym typeface="Roboto Condensed Light"/>
              </a:rPr>
              <a:t>học</a:t>
            </a:r>
            <a:r>
              <a:rPr kumimoji="0" lang="en-SG" sz="3200" b="0" i="0" u="none" strike="noStrike" kern="0" cap="none" spc="0" normalizeH="0" baseline="0" noProof="0" dirty="0">
                <a:ln>
                  <a:noFill/>
                </a:ln>
                <a:solidFill>
                  <a:srgbClr val="263248"/>
                </a:solidFill>
                <a:effectLst/>
                <a:uLnTx/>
                <a:uFillTx/>
                <a:latin typeface="Arial"/>
                <a:ea typeface="Roboto Condensed Light"/>
                <a:cs typeface="Times New Roman" panose="02020603050405020304" pitchFamily="18" charset="0"/>
                <a:sym typeface="Wingdings" panose="05000000000000000000" pitchFamily="2" charset="2"/>
              </a:rPr>
              <a:t> </a:t>
            </a:r>
            <a:endParaRPr kumimoji="0" lang="en-SG" sz="3200" b="0" i="0" u="none" strike="noStrike" kern="0" cap="none" spc="0" normalizeH="0" baseline="0" noProof="0" dirty="0">
              <a:ln>
                <a:noFill/>
              </a:ln>
              <a:solidFill>
                <a:srgbClr val="263248"/>
              </a:solidFill>
              <a:effectLst/>
              <a:uLnTx/>
              <a:uFillTx/>
              <a:latin typeface="Arial"/>
              <a:ea typeface="Roboto Condensed Light"/>
              <a:cs typeface="Times New Roman" panose="02020603050405020304" pitchFamily="18" charset="0"/>
              <a:sym typeface="Roboto Condensed Light"/>
            </a:endParaRPr>
          </a:p>
        </p:txBody>
      </p:sp>
      <p:sp>
        <p:nvSpPr>
          <p:cNvPr id="14" name="TextBox 13"/>
          <p:cNvSpPr txBox="1"/>
          <p:nvPr/>
        </p:nvSpPr>
        <p:spPr>
          <a:xfrm>
            <a:off x="3698484" y="1959039"/>
            <a:ext cx="1765169" cy="2062296"/>
          </a:xfrm>
          <a:prstGeom prst="rect">
            <a:avLst/>
          </a:prstGeom>
          <a:solidFill>
            <a:schemeClr val="accent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SG" sz="4267" b="0" i="0" u="none" strike="noStrike" kern="0" cap="none" spc="0" normalizeH="0" baseline="0" noProof="0" dirty="0">
                <a:ln>
                  <a:noFill/>
                </a:ln>
                <a:solidFill>
                  <a:srgbClr val="000000"/>
                </a:solidFill>
                <a:effectLst/>
                <a:uLnTx/>
                <a:uFillTx/>
                <a:latin typeface="Arial"/>
                <a:ea typeface="+mn-ea"/>
                <a:cs typeface="Arial"/>
                <a:sym typeface="Arial"/>
              </a:rPr>
              <a:t>BÀI HỌC STEM</a:t>
            </a:r>
          </a:p>
        </p:txBody>
      </p:sp>
      <p:sp>
        <p:nvSpPr>
          <p:cNvPr id="16" name="Down Arrow 15"/>
          <p:cNvSpPr/>
          <p:nvPr/>
        </p:nvSpPr>
        <p:spPr>
          <a:xfrm>
            <a:off x="7542933" y="2214042"/>
            <a:ext cx="218172" cy="21086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SG"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9" name="Up Arrow 18"/>
          <p:cNvSpPr/>
          <p:nvPr/>
        </p:nvSpPr>
        <p:spPr>
          <a:xfrm>
            <a:off x="6978128" y="2145258"/>
            <a:ext cx="224589" cy="212323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SG"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0" name="TextBox 19"/>
          <p:cNvSpPr txBox="1"/>
          <p:nvPr/>
        </p:nvSpPr>
        <p:spPr>
          <a:xfrm rot="5400000">
            <a:off x="7094992" y="2942741"/>
            <a:ext cx="2148744" cy="5027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SG" sz="2667" b="1" i="0" u="none" strike="noStrike" kern="0" cap="none" spc="0" normalizeH="0" baseline="0" noProof="0" dirty="0" err="1">
                <a:ln>
                  <a:noFill/>
                </a:ln>
                <a:solidFill>
                  <a:srgbClr val="FF0000"/>
                </a:solidFill>
                <a:effectLst/>
                <a:uLnTx/>
                <a:uFillTx/>
                <a:latin typeface="Arial"/>
                <a:ea typeface="+mn-ea"/>
                <a:cs typeface="Arial"/>
                <a:sym typeface="Arial"/>
              </a:rPr>
              <a:t>Hình</a:t>
            </a:r>
            <a:r>
              <a:rPr kumimoji="0" lang="en-SG" sz="2667" b="1" i="0" u="none" strike="noStrike" kern="0" cap="none" spc="0" normalizeH="0" baseline="0" noProof="0" dirty="0">
                <a:ln>
                  <a:noFill/>
                </a:ln>
                <a:solidFill>
                  <a:srgbClr val="FF0000"/>
                </a:solidFill>
                <a:effectLst/>
                <a:uLnTx/>
                <a:uFillTx/>
                <a:latin typeface="Arial"/>
                <a:ea typeface="+mn-ea"/>
                <a:cs typeface="Arial"/>
                <a:sym typeface="Arial"/>
              </a:rPr>
              <a:t> </a:t>
            </a:r>
            <a:r>
              <a:rPr kumimoji="0" lang="en-SG" sz="2667" b="1" i="0" u="none" strike="noStrike" kern="0" cap="none" spc="0" normalizeH="0" baseline="0" noProof="0" dirty="0" err="1">
                <a:ln>
                  <a:noFill/>
                </a:ln>
                <a:solidFill>
                  <a:srgbClr val="FF0000"/>
                </a:solidFill>
                <a:effectLst/>
                <a:uLnTx/>
                <a:uFillTx/>
                <a:latin typeface="Arial"/>
                <a:ea typeface="+mn-ea"/>
                <a:cs typeface="Arial"/>
                <a:sym typeface="Arial"/>
              </a:rPr>
              <a:t>thành</a:t>
            </a:r>
            <a:endParaRPr kumimoji="0" lang="en-SG" sz="2667" b="1" i="0" u="none" strike="noStrike" kern="0" cap="none" spc="0" normalizeH="0" baseline="0" noProof="0" dirty="0">
              <a:ln>
                <a:noFill/>
              </a:ln>
              <a:solidFill>
                <a:srgbClr val="FF0000"/>
              </a:solidFill>
              <a:effectLst/>
              <a:uLnTx/>
              <a:uFillTx/>
              <a:latin typeface="Arial"/>
              <a:ea typeface="+mn-ea"/>
              <a:cs typeface="Arial"/>
              <a:sym typeface="Arial"/>
            </a:endParaRPr>
          </a:p>
        </p:txBody>
      </p:sp>
      <p:sp>
        <p:nvSpPr>
          <p:cNvPr id="21" name="TextBox 20"/>
          <p:cNvSpPr txBox="1"/>
          <p:nvPr/>
        </p:nvSpPr>
        <p:spPr>
          <a:xfrm rot="16200000">
            <a:off x="5499459" y="2781817"/>
            <a:ext cx="2113725" cy="5027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SG" sz="2667" b="1" i="0" u="none" strike="noStrike" kern="0" cap="none" spc="0" normalizeH="0" baseline="0" noProof="0" dirty="0" err="1">
                <a:ln>
                  <a:noFill/>
                </a:ln>
                <a:solidFill>
                  <a:srgbClr val="FF0000"/>
                </a:solidFill>
                <a:effectLst/>
                <a:uLnTx/>
                <a:uFillTx/>
                <a:latin typeface="Arial"/>
                <a:ea typeface="+mn-ea"/>
                <a:cs typeface="Arial"/>
                <a:sym typeface="Arial"/>
              </a:rPr>
              <a:t>Vận</a:t>
            </a:r>
            <a:r>
              <a:rPr kumimoji="0" lang="en-SG" sz="2667" b="1" i="0" u="none" strike="noStrike" kern="0" cap="none" spc="0" normalizeH="0" baseline="0" noProof="0" dirty="0">
                <a:ln>
                  <a:noFill/>
                </a:ln>
                <a:solidFill>
                  <a:srgbClr val="FF0000"/>
                </a:solidFill>
                <a:effectLst/>
                <a:uLnTx/>
                <a:uFillTx/>
                <a:latin typeface="Arial"/>
                <a:ea typeface="+mn-ea"/>
                <a:cs typeface="Arial"/>
                <a:sym typeface="Arial"/>
              </a:rPr>
              <a:t> </a:t>
            </a:r>
            <a:r>
              <a:rPr kumimoji="0" lang="en-SG" sz="2667" b="1" i="0" u="none" strike="noStrike" kern="0" cap="none" spc="0" normalizeH="0" baseline="0" noProof="0" dirty="0" err="1">
                <a:ln>
                  <a:noFill/>
                </a:ln>
                <a:solidFill>
                  <a:srgbClr val="FF0000"/>
                </a:solidFill>
                <a:effectLst/>
                <a:uLnTx/>
                <a:uFillTx/>
                <a:latin typeface="Arial"/>
                <a:ea typeface="+mn-ea"/>
                <a:cs typeface="Arial"/>
                <a:sym typeface="Arial"/>
              </a:rPr>
              <a:t>dụng</a:t>
            </a:r>
            <a:r>
              <a:rPr kumimoji="0" lang="en-SG" sz="2667" b="1" i="0" u="none" strike="noStrike" kern="0" cap="none" spc="0" normalizeH="0" baseline="0" noProof="0" dirty="0">
                <a:ln>
                  <a:noFill/>
                </a:ln>
                <a:solidFill>
                  <a:srgbClr val="FF0000"/>
                </a:solidFill>
                <a:effectLst/>
                <a:uLnTx/>
                <a:uFillTx/>
                <a:latin typeface="Arial"/>
                <a:ea typeface="+mn-ea"/>
                <a:cs typeface="Arial"/>
                <a:sym typeface="Arial"/>
              </a:rPr>
              <a:t> </a:t>
            </a:r>
          </a:p>
        </p:txBody>
      </p:sp>
      <p:cxnSp>
        <p:nvCxnSpPr>
          <p:cNvPr id="25" name="Straight Arrow Connector 24"/>
          <p:cNvCxnSpPr/>
          <p:nvPr/>
        </p:nvCxnSpPr>
        <p:spPr>
          <a:xfrm>
            <a:off x="9221725" y="1596124"/>
            <a:ext cx="675533" cy="46467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6" name="TextBox 25"/>
          <p:cNvSpPr txBox="1"/>
          <p:nvPr/>
        </p:nvSpPr>
        <p:spPr>
          <a:xfrm>
            <a:off x="10126437" y="1877356"/>
            <a:ext cx="1638865" cy="2677656"/>
          </a:xfrm>
          <a:prstGeom prst="rect">
            <a:avLst/>
          </a:prstGeom>
          <a:solidFill>
            <a:srgbClr val="0070C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SG" sz="2800" b="1" i="0" u="none" strike="noStrike" kern="0" cap="none" spc="0" normalizeH="0" baseline="0" noProof="0" dirty="0" err="1">
                <a:ln>
                  <a:noFill/>
                </a:ln>
                <a:solidFill>
                  <a:srgbClr val="FFFFFF"/>
                </a:solidFill>
                <a:effectLst/>
                <a:uLnTx/>
                <a:uFillTx/>
                <a:latin typeface="Arial"/>
                <a:ea typeface="+mn-ea"/>
                <a:cs typeface="Arial"/>
                <a:sym typeface="Arial"/>
              </a:rPr>
              <a:t>Cần</a:t>
            </a:r>
            <a:r>
              <a:rPr kumimoji="0" lang="en-SG" sz="2800"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SG" sz="2800" b="1" i="0" u="none" strike="noStrike" kern="0" cap="none" spc="0" normalizeH="0" baseline="0" noProof="0" dirty="0" err="1">
                <a:ln>
                  <a:noFill/>
                </a:ln>
                <a:solidFill>
                  <a:srgbClr val="FFFFFF"/>
                </a:solidFill>
                <a:effectLst/>
                <a:uLnTx/>
                <a:uFillTx/>
                <a:latin typeface="Arial"/>
                <a:ea typeface="+mn-ea"/>
                <a:cs typeface="Arial"/>
                <a:sym typeface="Arial"/>
              </a:rPr>
              <a:t>có</a:t>
            </a:r>
            <a:r>
              <a:rPr kumimoji="0" lang="en-SG" sz="2800"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SG" sz="2800" b="1" i="0" u="none" strike="noStrike" kern="0" cap="none" spc="0" normalizeH="0" baseline="0" noProof="0" dirty="0" err="1">
                <a:ln>
                  <a:noFill/>
                </a:ln>
                <a:solidFill>
                  <a:srgbClr val="FFFFFF"/>
                </a:solidFill>
                <a:effectLst/>
                <a:uLnTx/>
                <a:uFillTx/>
                <a:latin typeface="Arial"/>
                <a:ea typeface="+mn-ea"/>
                <a:cs typeface="Arial"/>
                <a:sym typeface="Arial"/>
              </a:rPr>
              <a:t>tiêu</a:t>
            </a:r>
            <a:r>
              <a:rPr kumimoji="0" lang="en-SG" sz="2800"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SG" sz="2800" b="1" i="0" u="none" strike="noStrike" kern="0" cap="none" spc="0" normalizeH="0" baseline="0" noProof="0" dirty="0" err="1">
                <a:ln>
                  <a:noFill/>
                </a:ln>
                <a:solidFill>
                  <a:srgbClr val="FFFFFF"/>
                </a:solidFill>
                <a:effectLst/>
                <a:uLnTx/>
                <a:uFillTx/>
                <a:latin typeface="Arial"/>
                <a:ea typeface="+mn-ea"/>
                <a:cs typeface="Arial"/>
                <a:sym typeface="Arial"/>
              </a:rPr>
              <a:t>chí</a:t>
            </a:r>
            <a:r>
              <a:rPr kumimoji="0" lang="en-SG" sz="2800"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SG" sz="2800" b="1" i="0" u="none" strike="noStrike" kern="0" cap="none" spc="0" normalizeH="0" baseline="0" noProof="0" dirty="0" err="1">
                <a:ln>
                  <a:noFill/>
                </a:ln>
                <a:solidFill>
                  <a:srgbClr val="FFFFFF"/>
                </a:solidFill>
                <a:effectLst/>
                <a:uLnTx/>
                <a:uFillTx/>
                <a:latin typeface="Arial"/>
                <a:ea typeface="+mn-ea"/>
                <a:cs typeface="Arial"/>
                <a:sym typeface="Arial"/>
              </a:rPr>
              <a:t>cụ</a:t>
            </a:r>
            <a:r>
              <a:rPr kumimoji="0" lang="en-SG" sz="2800"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SG" sz="2800" b="1" i="0" u="none" strike="noStrike" kern="0" cap="none" spc="0" normalizeH="0" baseline="0" noProof="0" dirty="0" err="1">
                <a:ln>
                  <a:noFill/>
                </a:ln>
                <a:solidFill>
                  <a:srgbClr val="FFFFFF"/>
                </a:solidFill>
                <a:effectLst/>
                <a:uLnTx/>
                <a:uFillTx/>
                <a:latin typeface="Arial"/>
                <a:ea typeface="+mn-ea"/>
                <a:cs typeface="Arial"/>
                <a:sym typeface="Arial"/>
              </a:rPr>
              <a:t>thể</a:t>
            </a:r>
            <a:r>
              <a:rPr kumimoji="0" lang="en-SG" sz="2800"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SG" sz="2800" b="1" i="0" u="none" strike="noStrike" kern="0" cap="none" spc="0" normalizeH="0" baseline="0" noProof="0" dirty="0" err="1">
                <a:ln>
                  <a:noFill/>
                </a:ln>
                <a:solidFill>
                  <a:srgbClr val="FFFFFF"/>
                </a:solidFill>
                <a:effectLst/>
                <a:uLnTx/>
                <a:uFillTx/>
                <a:latin typeface="Arial"/>
                <a:ea typeface="+mn-ea"/>
                <a:cs typeface="Arial"/>
                <a:sym typeface="Arial"/>
              </a:rPr>
              <a:t>cho</a:t>
            </a:r>
            <a:r>
              <a:rPr kumimoji="0" lang="en-SG" sz="2800"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SG" sz="2800" b="1" i="0" u="none" strike="noStrike" kern="0" cap="none" spc="0" normalizeH="0" baseline="0" noProof="0" dirty="0" err="1">
                <a:ln>
                  <a:noFill/>
                </a:ln>
                <a:solidFill>
                  <a:srgbClr val="FFFFFF"/>
                </a:solidFill>
                <a:effectLst/>
                <a:uLnTx/>
                <a:uFillTx/>
                <a:latin typeface="Arial"/>
                <a:ea typeface="+mn-ea"/>
                <a:cs typeface="Arial"/>
                <a:sym typeface="Arial"/>
              </a:rPr>
              <a:t>sản</a:t>
            </a:r>
            <a:r>
              <a:rPr kumimoji="0" lang="en-SG" sz="2800"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SG" sz="2800" b="1" i="0" u="none" strike="noStrike" kern="0" cap="none" spc="0" normalizeH="0" baseline="0" noProof="0" dirty="0" err="1">
                <a:ln>
                  <a:noFill/>
                </a:ln>
                <a:solidFill>
                  <a:srgbClr val="FFFFFF"/>
                </a:solidFill>
                <a:effectLst/>
                <a:uLnTx/>
                <a:uFillTx/>
                <a:latin typeface="Arial"/>
                <a:ea typeface="+mn-ea"/>
                <a:cs typeface="Arial"/>
                <a:sym typeface="Arial"/>
              </a:rPr>
              <a:t>phẩm</a:t>
            </a:r>
            <a:r>
              <a:rPr kumimoji="0" lang="en-SG" sz="2800" b="1" i="0" u="none" strike="noStrike" kern="0" cap="none" spc="0" normalizeH="0" baseline="0" noProof="0" dirty="0">
                <a:ln>
                  <a:noFill/>
                </a:ln>
                <a:solidFill>
                  <a:srgbClr val="FFFFFF"/>
                </a:solidFill>
                <a:effectLst/>
                <a:uLnTx/>
                <a:uFillTx/>
                <a:latin typeface="Arial"/>
                <a:ea typeface="+mn-ea"/>
                <a:cs typeface="Arial"/>
                <a:sym typeface="Arial"/>
              </a:rPr>
              <a:t> STEM</a:t>
            </a:r>
          </a:p>
        </p:txBody>
      </p:sp>
      <p:cxnSp>
        <p:nvCxnSpPr>
          <p:cNvPr id="27" name="Straight Arrow Connector 26"/>
          <p:cNvCxnSpPr/>
          <p:nvPr/>
        </p:nvCxnSpPr>
        <p:spPr>
          <a:xfrm flipV="1">
            <a:off x="9085751" y="3506798"/>
            <a:ext cx="713108" cy="102889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 name="Up-Down Arrow 2"/>
          <p:cNvSpPr/>
          <p:nvPr/>
        </p:nvSpPr>
        <p:spPr>
          <a:xfrm>
            <a:off x="1338525" y="2525685"/>
            <a:ext cx="397844" cy="52618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SG"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9" name="Oval 28"/>
          <p:cNvSpPr/>
          <p:nvPr/>
        </p:nvSpPr>
        <p:spPr>
          <a:xfrm>
            <a:off x="9848670" y="872801"/>
            <a:ext cx="2194401" cy="435293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SG" sz="1800" b="0" i="0" u="none" strike="noStrike" kern="1200" cap="none" spc="0" normalizeH="0" baseline="0" noProof="0">
              <a:ln>
                <a:noFill/>
              </a:ln>
              <a:solidFill>
                <a:srgbClr val="FFFFFF"/>
              </a:solidFill>
              <a:effectLst/>
              <a:uLnTx/>
              <a:uFillTx/>
              <a:latin typeface="Arial"/>
              <a:ea typeface="+mn-ea"/>
              <a:cs typeface="+mn-cs"/>
            </a:endParaRPr>
          </a:p>
        </p:txBody>
      </p:sp>
      <p:sp>
        <p:nvSpPr>
          <p:cNvPr id="31" name="TextBox 30"/>
          <p:cNvSpPr txBox="1"/>
          <p:nvPr/>
        </p:nvSpPr>
        <p:spPr>
          <a:xfrm>
            <a:off x="2717801" y="5915485"/>
            <a:ext cx="9325270"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SG" sz="2400" b="1" i="0" u="none" strike="noStrike" kern="1200" cap="none" spc="0" normalizeH="0" baseline="0" noProof="0" dirty="0">
                <a:ln>
                  <a:noFill/>
                </a:ln>
                <a:solidFill>
                  <a:srgbClr val="FF0000"/>
                </a:solidFill>
                <a:effectLst/>
                <a:uLnTx/>
                <a:uFillTx/>
                <a:latin typeface="Arial"/>
                <a:ea typeface="+mn-ea"/>
                <a:cs typeface="Arial" charset="0"/>
              </a:rPr>
              <a:t>ĐỊNH HƯỚNG TIẾN TRÌNH, KHÔNG ĐỊNH HƯỚNG </a:t>
            </a:r>
            <a:r>
              <a:rPr kumimoji="0" lang="en-SG" sz="2400" b="1" i="0" u="none" strike="noStrike" kern="1200" cap="none" spc="0" normalizeH="0" baseline="0" noProof="0" dirty="0" err="1">
                <a:ln>
                  <a:noFill/>
                </a:ln>
                <a:solidFill>
                  <a:srgbClr val="FF0000"/>
                </a:solidFill>
                <a:effectLst/>
                <a:uLnTx/>
                <a:uFillTx/>
                <a:latin typeface="Arial"/>
                <a:ea typeface="+mn-ea"/>
                <a:cs typeface="Arial" charset="0"/>
              </a:rPr>
              <a:t>SẢN</a:t>
            </a:r>
            <a:r>
              <a:rPr kumimoji="0" lang="en-SG" sz="2400" b="1" i="0" u="none" strike="noStrike" kern="1200" cap="none" spc="0" normalizeH="0" baseline="0" noProof="0" dirty="0">
                <a:ln>
                  <a:noFill/>
                </a:ln>
                <a:solidFill>
                  <a:srgbClr val="FF0000"/>
                </a:solidFill>
                <a:effectLst/>
                <a:uLnTx/>
                <a:uFillTx/>
                <a:latin typeface="Arial"/>
                <a:ea typeface="+mn-ea"/>
                <a:cs typeface="Arial" charset="0"/>
              </a:rPr>
              <a:t> </a:t>
            </a:r>
            <a:r>
              <a:rPr kumimoji="0" lang="en-SG" sz="2400" b="1" i="0" u="none" strike="noStrike" kern="1200" cap="none" spc="0" normalizeH="0" baseline="0" noProof="0" dirty="0" err="1">
                <a:ln>
                  <a:noFill/>
                </a:ln>
                <a:solidFill>
                  <a:srgbClr val="FF0000"/>
                </a:solidFill>
                <a:effectLst/>
                <a:uLnTx/>
                <a:uFillTx/>
                <a:latin typeface="Arial"/>
                <a:ea typeface="+mn-ea"/>
                <a:cs typeface="Arial" charset="0"/>
              </a:rPr>
              <a:t>PHẨM</a:t>
            </a:r>
            <a:r>
              <a:rPr kumimoji="0" lang="en-SG" sz="2400" b="1" i="0" u="none" strike="noStrike" kern="1200" cap="none" spc="0" normalizeH="0" baseline="0" noProof="0" dirty="0">
                <a:ln>
                  <a:noFill/>
                </a:ln>
                <a:solidFill>
                  <a:srgbClr val="FF0000"/>
                </a:solidFill>
                <a:effectLst/>
                <a:uLnTx/>
                <a:uFillTx/>
                <a:latin typeface="Arial"/>
                <a:ea typeface="+mn-ea"/>
                <a:cs typeface="Arial" charset="0"/>
              </a:rPr>
              <a:t>!</a:t>
            </a:r>
          </a:p>
        </p:txBody>
      </p:sp>
    </p:spTree>
    <p:extLst>
      <p:ext uri="{BB962C8B-B14F-4D97-AF65-F5344CB8AC3E}">
        <p14:creationId xmlns:p14="http://schemas.microsoft.com/office/powerpoint/2010/main" val="2914754301"/>
      </p:ext>
    </p:extLst>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B0D5B4F-6194-B5CE-B8F3-5BAC75075CCE}"/>
              </a:ext>
            </a:extLst>
          </p:cNvPr>
          <p:cNvGrpSpPr/>
          <p:nvPr/>
        </p:nvGrpSpPr>
        <p:grpSpPr>
          <a:xfrm>
            <a:off x="5552995" y="828625"/>
            <a:ext cx="2742486" cy="6856214"/>
            <a:chOff x="5572434" y="425669"/>
            <a:chExt cx="2743200" cy="6858000"/>
          </a:xfrm>
        </p:grpSpPr>
        <p:sp>
          <p:nvSpPr>
            <p:cNvPr id="17" name="Rectangle 16"/>
            <p:cNvSpPr/>
            <p:nvPr/>
          </p:nvSpPr>
          <p:spPr>
            <a:xfrm>
              <a:off x="6258234" y="425669"/>
              <a:ext cx="2057400" cy="6858000"/>
            </a:xfrm>
            <a:prstGeom prst="rect">
              <a:avLst/>
            </a:prstGeom>
            <a:solidFill>
              <a:schemeClr val="accent4"/>
            </a:solidFill>
            <a:ln>
              <a:noFill/>
            </a:ln>
            <a:effectLst>
              <a:outerShdw blurRad="254000" dist="38100" sx="106000" sy="106000" algn="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 name="Oval 17"/>
            <p:cNvSpPr/>
            <p:nvPr/>
          </p:nvSpPr>
          <p:spPr>
            <a:xfrm>
              <a:off x="5572434" y="2097498"/>
              <a:ext cx="1981200" cy="1981200"/>
            </a:xfrm>
            <a:prstGeom prst="ellipse">
              <a:avLst/>
            </a:prstGeom>
            <a:solidFill>
              <a:schemeClr val="accent2"/>
            </a:solidFill>
            <a:ln>
              <a:noFill/>
            </a:ln>
            <a:effectLst>
              <a:outerShdw blurRad="165100" dist="381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39913" rtlCol="0" anchor="ctr"/>
            <a:lstStyle/>
            <a:p>
              <a:pPr marL="0" marR="0" lvl="0" indent="0" algn="ctr" defTabSz="1218621" rtl="0" eaLnBrk="1" fontAlgn="auto" latinLnBrk="0" hangingPunct="1">
                <a:lnSpc>
                  <a:spcPct val="100000"/>
                </a:lnSpc>
                <a:spcBef>
                  <a:spcPts val="0"/>
                </a:spcBef>
                <a:spcAft>
                  <a:spcPts val="0"/>
                </a:spcAft>
                <a:buClrTx/>
                <a:buSzTx/>
                <a:buFontTx/>
                <a:buNone/>
                <a:tabLst/>
                <a:defRPr/>
              </a:pPr>
              <a:r>
                <a:rPr kumimoji="0" lang="en-US" sz="4799"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p>
          </p:txBody>
        </p:sp>
        <p:sp>
          <p:nvSpPr>
            <p:cNvPr id="71" name="TextBox 70">
              <a:extLst>
                <a:ext uri="{FF2B5EF4-FFF2-40B4-BE49-F238E27FC236}">
                  <a16:creationId xmlns:a16="http://schemas.microsoft.com/office/drawing/2014/main" id="{8C3A1E3F-5DD4-AD2B-3911-0FA410746333}"/>
                </a:ext>
              </a:extLst>
            </p:cNvPr>
            <p:cNvSpPr txBox="1"/>
            <p:nvPr/>
          </p:nvSpPr>
          <p:spPr>
            <a:xfrm>
              <a:off x="6274576" y="5126894"/>
              <a:ext cx="2018723" cy="1200329"/>
            </a:xfrm>
            <a:prstGeom prst="rect">
              <a:avLst/>
            </a:prstGeom>
            <a:noFill/>
          </p:spPr>
          <p:txBody>
            <a:bodyPr wrap="square" rtlCol="0">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GB" sz="2399" b="1" i="0" u="none" strike="noStrike" kern="1200" cap="none" spc="0" normalizeH="0" baseline="0" noProof="0" dirty="0" err="1">
                  <a:ln>
                    <a:noFill/>
                  </a:ln>
                  <a:solidFill>
                    <a:srgbClr val="7030A0">
                      <a:lumMod val="75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Thiết</a:t>
              </a:r>
              <a:r>
                <a:rPr kumimoji="0" lang="en-GB" sz="2399" b="1" i="0" u="none" strike="noStrike" kern="1200" cap="none" spc="0" normalizeH="0" baseline="0" noProof="0" dirty="0">
                  <a:ln>
                    <a:noFill/>
                  </a:ln>
                  <a:solidFill>
                    <a:srgbClr val="7030A0">
                      <a:lumMod val="75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GB" sz="2399" b="1" i="0" u="none" strike="noStrike" kern="1200" cap="none" spc="0" normalizeH="0" baseline="0" noProof="0" dirty="0" err="1">
                  <a:ln>
                    <a:noFill/>
                  </a:ln>
                  <a:solidFill>
                    <a:srgbClr val="7030A0">
                      <a:lumMod val="75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kế</a:t>
              </a:r>
              <a:br>
                <a:rPr kumimoji="0" lang="en-GB" sz="2399" b="1" i="0" u="none" strike="noStrike" kern="1200" cap="none" spc="0" normalizeH="0" baseline="0" noProof="0" dirty="0">
                  <a:ln>
                    <a:noFill/>
                  </a:ln>
                  <a:solidFill>
                    <a:srgbClr val="7030A0">
                      <a:lumMod val="75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br>
              <a:r>
                <a:rPr kumimoji="0" lang="en-GB" sz="2399" b="1" i="0" u="none" strike="noStrike" kern="1200" cap="none" spc="0" normalizeH="0" baseline="0" noProof="0" dirty="0" err="1">
                  <a:ln>
                    <a:noFill/>
                  </a:ln>
                  <a:solidFill>
                    <a:srgbClr val="7030A0">
                      <a:lumMod val="75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hoạt</a:t>
              </a:r>
              <a:r>
                <a:rPr kumimoji="0" lang="en-GB" sz="2399" b="1" i="0" u="none" strike="noStrike" kern="1200" cap="none" spc="0" normalizeH="0" baseline="0" noProof="0" dirty="0">
                  <a:ln>
                    <a:noFill/>
                  </a:ln>
                  <a:solidFill>
                    <a:srgbClr val="7030A0">
                      <a:lumMod val="75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GB" sz="2399" b="1" i="0" u="none" strike="noStrike" kern="1200" cap="none" spc="0" normalizeH="0" baseline="0" noProof="0" dirty="0" err="1">
                  <a:ln>
                    <a:noFill/>
                  </a:ln>
                  <a:solidFill>
                    <a:srgbClr val="7030A0">
                      <a:lumMod val="75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động</a:t>
              </a:r>
              <a:endParaRPr kumimoji="0" lang="en-GB" sz="2399" b="1" i="0" u="none" strike="noStrike" kern="1200" cap="none" spc="0" normalizeH="0" baseline="0" noProof="0" dirty="0">
                <a:ln>
                  <a:noFill/>
                </a:ln>
                <a:solidFill>
                  <a:srgbClr val="7030A0">
                    <a:lumMod val="75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2399" b="1" i="0" u="none" strike="noStrike" kern="1200" cap="none" spc="0" normalizeH="0" baseline="0" noProof="0" dirty="0">
                <a:ln>
                  <a:noFill/>
                </a:ln>
                <a:solidFill>
                  <a:srgbClr val="7030A0">
                    <a:lumMod val="75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grpSp>
      <p:grpSp>
        <p:nvGrpSpPr>
          <p:cNvPr id="4" name="Group 3">
            <a:extLst>
              <a:ext uri="{FF2B5EF4-FFF2-40B4-BE49-F238E27FC236}">
                <a16:creationId xmlns:a16="http://schemas.microsoft.com/office/drawing/2014/main" id="{584E4FD8-30DE-77D5-8770-BC4C495FD0C7}"/>
              </a:ext>
            </a:extLst>
          </p:cNvPr>
          <p:cNvGrpSpPr/>
          <p:nvPr/>
        </p:nvGrpSpPr>
        <p:grpSpPr>
          <a:xfrm>
            <a:off x="3573370" y="828625"/>
            <a:ext cx="2742486" cy="6856214"/>
            <a:chOff x="3592293" y="425669"/>
            <a:chExt cx="2743200" cy="6858000"/>
          </a:xfrm>
        </p:grpSpPr>
        <p:sp>
          <p:nvSpPr>
            <p:cNvPr id="14" name="Rectangle 13"/>
            <p:cNvSpPr/>
            <p:nvPr/>
          </p:nvSpPr>
          <p:spPr>
            <a:xfrm>
              <a:off x="4278093" y="425669"/>
              <a:ext cx="2057400" cy="6858000"/>
            </a:xfrm>
            <a:prstGeom prst="rect">
              <a:avLst/>
            </a:prstGeom>
            <a:solidFill>
              <a:schemeClr val="accent4"/>
            </a:solidFill>
            <a:ln>
              <a:noFill/>
            </a:ln>
            <a:effectLst>
              <a:outerShdw blurRad="254000" dist="38100" sx="106000" sy="106000" algn="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5" name="Oval 14"/>
            <p:cNvSpPr/>
            <p:nvPr/>
          </p:nvSpPr>
          <p:spPr>
            <a:xfrm>
              <a:off x="3592293" y="654269"/>
              <a:ext cx="1981200" cy="1981200"/>
            </a:xfrm>
            <a:prstGeom prst="ellipse">
              <a:avLst/>
            </a:prstGeom>
            <a:ln/>
          </p:spPr>
          <p:style>
            <a:lnRef idx="0">
              <a:schemeClr val="accent1"/>
            </a:lnRef>
            <a:fillRef idx="3">
              <a:schemeClr val="accent1"/>
            </a:fillRef>
            <a:effectRef idx="3">
              <a:schemeClr val="accent1"/>
            </a:effectRef>
            <a:fontRef idx="minor">
              <a:schemeClr val="lt1"/>
            </a:fontRef>
          </p:style>
          <p:txBody>
            <a:bodyPr lIns="639913" rtlCol="0" anchor="ctr"/>
            <a:lstStyle/>
            <a:p>
              <a:pPr marL="0" marR="0" lvl="0" indent="0" algn="ctr" defTabSz="1218621" rtl="0" eaLnBrk="1" fontAlgn="auto" latinLnBrk="0" hangingPunct="1">
                <a:lnSpc>
                  <a:spcPct val="100000"/>
                </a:lnSpc>
                <a:spcBef>
                  <a:spcPts val="0"/>
                </a:spcBef>
                <a:spcAft>
                  <a:spcPts val="0"/>
                </a:spcAft>
                <a:buClrTx/>
                <a:buSzTx/>
                <a:buFontTx/>
                <a:buNone/>
                <a:tabLst/>
                <a:defRPr/>
              </a:pPr>
              <a:r>
                <a:rPr kumimoji="0" lang="en-US" sz="4799"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67" name="Freeform 193"/>
            <p:cNvSpPr>
              <a:spLocks noEditPoints="1"/>
            </p:cNvSpPr>
            <p:nvPr/>
          </p:nvSpPr>
          <p:spPr bwMode="auto">
            <a:xfrm>
              <a:off x="4885481" y="2981129"/>
              <a:ext cx="916224" cy="1128238"/>
            </a:xfrm>
            <a:custGeom>
              <a:avLst/>
              <a:gdLst>
                <a:gd name="T0" fmla="*/ 1982 w 2908"/>
                <a:gd name="T1" fmla="*/ 2871 h 3576"/>
                <a:gd name="T2" fmla="*/ 1840 w 2908"/>
                <a:gd name="T3" fmla="*/ 2941 h 3576"/>
                <a:gd name="T4" fmla="*/ 2172 w 2908"/>
                <a:gd name="T5" fmla="*/ 3267 h 3576"/>
                <a:gd name="T6" fmla="*/ 2700 w 2908"/>
                <a:gd name="T7" fmla="*/ 2735 h 3576"/>
                <a:gd name="T8" fmla="*/ 2607 w 2908"/>
                <a:gd name="T9" fmla="*/ 2605 h 3576"/>
                <a:gd name="T10" fmla="*/ 1479 w 2908"/>
                <a:gd name="T11" fmla="*/ 2605 h 3576"/>
                <a:gd name="T12" fmla="*/ 939 w 2908"/>
                <a:gd name="T13" fmla="*/ 2646 h 3576"/>
                <a:gd name="T14" fmla="*/ 953 w 2908"/>
                <a:gd name="T15" fmla="*/ 2505 h 3576"/>
                <a:gd name="T16" fmla="*/ 829 w 2908"/>
                <a:gd name="T17" fmla="*/ 2453 h 3576"/>
                <a:gd name="T18" fmla="*/ 451 w 2908"/>
                <a:gd name="T19" fmla="*/ 2589 h 3576"/>
                <a:gd name="T20" fmla="*/ 483 w 2908"/>
                <a:gd name="T21" fmla="*/ 2505 h 3576"/>
                <a:gd name="T22" fmla="*/ 2245 w 2908"/>
                <a:gd name="T23" fmla="*/ 2247 h 3576"/>
                <a:gd name="T24" fmla="*/ 2714 w 2908"/>
                <a:gd name="T25" fmla="*/ 2443 h 3576"/>
                <a:gd name="T26" fmla="*/ 2908 w 2908"/>
                <a:gd name="T27" fmla="*/ 2912 h 3576"/>
                <a:gd name="T28" fmla="*/ 2714 w 2908"/>
                <a:gd name="T29" fmla="*/ 3381 h 3576"/>
                <a:gd name="T30" fmla="*/ 2245 w 2908"/>
                <a:gd name="T31" fmla="*/ 3576 h 3576"/>
                <a:gd name="T32" fmla="*/ 1776 w 2908"/>
                <a:gd name="T33" fmla="*/ 3381 h 3576"/>
                <a:gd name="T34" fmla="*/ 1582 w 2908"/>
                <a:gd name="T35" fmla="*/ 2912 h 3576"/>
                <a:gd name="T36" fmla="*/ 1776 w 2908"/>
                <a:gd name="T37" fmla="*/ 2443 h 3576"/>
                <a:gd name="T38" fmla="*/ 2245 w 2908"/>
                <a:gd name="T39" fmla="*/ 2247 h 3576"/>
                <a:gd name="T40" fmla="*/ 1582 w 2908"/>
                <a:gd name="T41" fmla="*/ 2146 h 3576"/>
                <a:gd name="T42" fmla="*/ 939 w 2908"/>
                <a:gd name="T43" fmla="*/ 2187 h 3576"/>
                <a:gd name="T44" fmla="*/ 953 w 2908"/>
                <a:gd name="T45" fmla="*/ 2046 h 3576"/>
                <a:gd name="T46" fmla="*/ 829 w 2908"/>
                <a:gd name="T47" fmla="*/ 2016 h 3576"/>
                <a:gd name="T48" fmla="*/ 451 w 2908"/>
                <a:gd name="T49" fmla="*/ 2151 h 3576"/>
                <a:gd name="T50" fmla="*/ 483 w 2908"/>
                <a:gd name="T51" fmla="*/ 2068 h 3576"/>
                <a:gd name="T52" fmla="*/ 970 w 2908"/>
                <a:gd name="T53" fmla="*/ 1635 h 3576"/>
                <a:gd name="T54" fmla="*/ 1834 w 2908"/>
                <a:gd name="T55" fmla="*/ 1753 h 3576"/>
                <a:gd name="T56" fmla="*/ 928 w 2908"/>
                <a:gd name="T57" fmla="*/ 1767 h 3576"/>
                <a:gd name="T58" fmla="*/ 970 w 2908"/>
                <a:gd name="T59" fmla="*/ 1635 h 3576"/>
                <a:gd name="T60" fmla="*/ 821 w 2908"/>
                <a:gd name="T61" fmla="*/ 1594 h 3576"/>
                <a:gd name="T62" fmla="*/ 441 w 2908"/>
                <a:gd name="T63" fmla="*/ 1706 h 3576"/>
                <a:gd name="T64" fmla="*/ 497 w 2908"/>
                <a:gd name="T65" fmla="*/ 1636 h 3576"/>
                <a:gd name="T66" fmla="*/ 1785 w 2908"/>
                <a:gd name="T67" fmla="*/ 1175 h 3576"/>
                <a:gd name="T68" fmla="*/ 1827 w 2908"/>
                <a:gd name="T69" fmla="*/ 1307 h 3576"/>
                <a:gd name="T70" fmla="*/ 921 w 2908"/>
                <a:gd name="T71" fmla="*/ 1293 h 3576"/>
                <a:gd name="T72" fmla="*/ 790 w 2908"/>
                <a:gd name="T73" fmla="*/ 1061 h 3576"/>
                <a:gd name="T74" fmla="*/ 633 w 2908"/>
                <a:gd name="T75" fmla="*/ 1351 h 3576"/>
                <a:gd name="T76" fmla="*/ 435 w 2908"/>
                <a:gd name="T77" fmla="*/ 1238 h 3576"/>
                <a:gd name="T78" fmla="*/ 510 w 2908"/>
                <a:gd name="T79" fmla="*/ 1189 h 3576"/>
                <a:gd name="T80" fmla="*/ 563 w 2908"/>
                <a:gd name="T81" fmla="*/ 384 h 3576"/>
                <a:gd name="T82" fmla="*/ 699 w 2908"/>
                <a:gd name="T83" fmla="*/ 636 h 3576"/>
                <a:gd name="T84" fmla="*/ 1631 w 2908"/>
                <a:gd name="T85" fmla="*/ 614 h 3576"/>
                <a:gd name="T86" fmla="*/ 1729 w 2908"/>
                <a:gd name="T87" fmla="*/ 358 h 3576"/>
                <a:gd name="T88" fmla="*/ 2260 w 2908"/>
                <a:gd name="T89" fmla="*/ 451 h 3576"/>
                <a:gd name="T90" fmla="*/ 2175 w 2908"/>
                <a:gd name="T91" fmla="*/ 2098 h 3576"/>
                <a:gd name="T92" fmla="*/ 1450 w 2908"/>
                <a:gd name="T93" fmla="*/ 3095 h 3576"/>
                <a:gd name="T94" fmla="*/ 49 w 2908"/>
                <a:gd name="T95" fmla="*/ 3146 h 3576"/>
                <a:gd name="T96" fmla="*/ 22 w 2908"/>
                <a:gd name="T97" fmla="*/ 468 h 3576"/>
                <a:gd name="T98" fmla="*/ 1148 w 2908"/>
                <a:gd name="T99" fmla="*/ 102 h 3576"/>
                <a:gd name="T100" fmla="*/ 1082 w 2908"/>
                <a:gd name="T101" fmla="*/ 218 h 3576"/>
                <a:gd name="T102" fmla="*/ 1214 w 2908"/>
                <a:gd name="T103" fmla="*/ 218 h 3576"/>
                <a:gd name="T104" fmla="*/ 1148 w 2908"/>
                <a:gd name="T105" fmla="*/ 102 h 3576"/>
                <a:gd name="T106" fmla="*/ 1303 w 2908"/>
                <a:gd name="T107" fmla="*/ 88 h 3576"/>
                <a:gd name="T108" fmla="*/ 1364 w 2908"/>
                <a:gd name="T109" fmla="*/ 245 h 3576"/>
                <a:gd name="T110" fmla="*/ 1607 w 2908"/>
                <a:gd name="T111" fmla="*/ 322 h 3576"/>
                <a:gd name="T112" fmla="*/ 1588 w 2908"/>
                <a:gd name="T113" fmla="*/ 518 h 3576"/>
                <a:gd name="T114" fmla="*/ 730 w 2908"/>
                <a:gd name="T115" fmla="*/ 536 h 3576"/>
                <a:gd name="T116" fmla="*/ 675 w 2908"/>
                <a:gd name="T117" fmla="*/ 348 h 3576"/>
                <a:gd name="T118" fmla="*/ 913 w 2908"/>
                <a:gd name="T119" fmla="*/ 252 h 3576"/>
                <a:gd name="T120" fmla="*/ 980 w 2908"/>
                <a:gd name="T121" fmla="*/ 115 h 3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8" h="3576">
                  <a:moveTo>
                    <a:pt x="2607" y="2605"/>
                  </a:moveTo>
                  <a:lnTo>
                    <a:pt x="2585" y="2607"/>
                  </a:lnTo>
                  <a:lnTo>
                    <a:pt x="2563" y="2613"/>
                  </a:lnTo>
                  <a:lnTo>
                    <a:pt x="2543" y="2623"/>
                  </a:lnTo>
                  <a:lnTo>
                    <a:pt x="2526" y="2640"/>
                  </a:lnTo>
                  <a:lnTo>
                    <a:pt x="2181" y="3027"/>
                  </a:lnTo>
                  <a:lnTo>
                    <a:pt x="2003" y="2884"/>
                  </a:lnTo>
                  <a:lnTo>
                    <a:pt x="1982" y="2871"/>
                  </a:lnTo>
                  <a:lnTo>
                    <a:pt x="1961" y="2863"/>
                  </a:lnTo>
                  <a:lnTo>
                    <a:pt x="1939" y="2861"/>
                  </a:lnTo>
                  <a:lnTo>
                    <a:pt x="1916" y="2863"/>
                  </a:lnTo>
                  <a:lnTo>
                    <a:pt x="1895" y="2871"/>
                  </a:lnTo>
                  <a:lnTo>
                    <a:pt x="1875" y="2882"/>
                  </a:lnTo>
                  <a:lnTo>
                    <a:pt x="1859" y="2899"/>
                  </a:lnTo>
                  <a:lnTo>
                    <a:pt x="1846" y="2919"/>
                  </a:lnTo>
                  <a:lnTo>
                    <a:pt x="1840" y="2941"/>
                  </a:lnTo>
                  <a:lnTo>
                    <a:pt x="1836" y="2963"/>
                  </a:lnTo>
                  <a:lnTo>
                    <a:pt x="1840" y="2985"/>
                  </a:lnTo>
                  <a:lnTo>
                    <a:pt x="1846" y="3007"/>
                  </a:lnTo>
                  <a:lnTo>
                    <a:pt x="1858" y="3026"/>
                  </a:lnTo>
                  <a:lnTo>
                    <a:pt x="1875" y="3043"/>
                  </a:lnTo>
                  <a:lnTo>
                    <a:pt x="2130" y="3247"/>
                  </a:lnTo>
                  <a:lnTo>
                    <a:pt x="2150" y="3260"/>
                  </a:lnTo>
                  <a:lnTo>
                    <a:pt x="2172" y="3267"/>
                  </a:lnTo>
                  <a:lnTo>
                    <a:pt x="2193" y="3269"/>
                  </a:lnTo>
                  <a:lnTo>
                    <a:pt x="2215" y="3267"/>
                  </a:lnTo>
                  <a:lnTo>
                    <a:pt x="2235" y="3261"/>
                  </a:lnTo>
                  <a:lnTo>
                    <a:pt x="2254" y="3250"/>
                  </a:lnTo>
                  <a:lnTo>
                    <a:pt x="2270" y="3236"/>
                  </a:lnTo>
                  <a:lnTo>
                    <a:pt x="2678" y="2775"/>
                  </a:lnTo>
                  <a:lnTo>
                    <a:pt x="2691" y="2756"/>
                  </a:lnTo>
                  <a:lnTo>
                    <a:pt x="2700" y="2735"/>
                  </a:lnTo>
                  <a:lnTo>
                    <a:pt x="2704" y="2712"/>
                  </a:lnTo>
                  <a:lnTo>
                    <a:pt x="2702" y="2691"/>
                  </a:lnTo>
                  <a:lnTo>
                    <a:pt x="2697" y="2669"/>
                  </a:lnTo>
                  <a:lnTo>
                    <a:pt x="2686" y="2648"/>
                  </a:lnTo>
                  <a:lnTo>
                    <a:pt x="2670" y="2631"/>
                  </a:lnTo>
                  <a:lnTo>
                    <a:pt x="2650" y="2618"/>
                  </a:lnTo>
                  <a:lnTo>
                    <a:pt x="2629" y="2609"/>
                  </a:lnTo>
                  <a:lnTo>
                    <a:pt x="2607" y="2605"/>
                  </a:lnTo>
                  <a:close/>
                  <a:moveTo>
                    <a:pt x="970" y="2503"/>
                  </a:moveTo>
                  <a:lnTo>
                    <a:pt x="1428" y="2503"/>
                  </a:lnTo>
                  <a:lnTo>
                    <a:pt x="1445" y="2505"/>
                  </a:lnTo>
                  <a:lnTo>
                    <a:pt x="1459" y="2513"/>
                  </a:lnTo>
                  <a:lnTo>
                    <a:pt x="1469" y="2524"/>
                  </a:lnTo>
                  <a:lnTo>
                    <a:pt x="1477" y="2538"/>
                  </a:lnTo>
                  <a:lnTo>
                    <a:pt x="1479" y="2554"/>
                  </a:lnTo>
                  <a:lnTo>
                    <a:pt x="1479" y="2605"/>
                  </a:lnTo>
                  <a:lnTo>
                    <a:pt x="1477" y="2621"/>
                  </a:lnTo>
                  <a:lnTo>
                    <a:pt x="1469" y="2635"/>
                  </a:lnTo>
                  <a:lnTo>
                    <a:pt x="1459" y="2646"/>
                  </a:lnTo>
                  <a:lnTo>
                    <a:pt x="1445" y="2654"/>
                  </a:lnTo>
                  <a:lnTo>
                    <a:pt x="1428" y="2656"/>
                  </a:lnTo>
                  <a:lnTo>
                    <a:pt x="970" y="2656"/>
                  </a:lnTo>
                  <a:lnTo>
                    <a:pt x="953" y="2654"/>
                  </a:lnTo>
                  <a:lnTo>
                    <a:pt x="939" y="2646"/>
                  </a:lnTo>
                  <a:lnTo>
                    <a:pt x="928" y="2635"/>
                  </a:lnTo>
                  <a:lnTo>
                    <a:pt x="921" y="2621"/>
                  </a:lnTo>
                  <a:lnTo>
                    <a:pt x="919" y="2605"/>
                  </a:lnTo>
                  <a:lnTo>
                    <a:pt x="919" y="2554"/>
                  </a:lnTo>
                  <a:lnTo>
                    <a:pt x="921" y="2538"/>
                  </a:lnTo>
                  <a:lnTo>
                    <a:pt x="928" y="2524"/>
                  </a:lnTo>
                  <a:lnTo>
                    <a:pt x="939" y="2513"/>
                  </a:lnTo>
                  <a:lnTo>
                    <a:pt x="953" y="2505"/>
                  </a:lnTo>
                  <a:lnTo>
                    <a:pt x="970" y="2503"/>
                  </a:lnTo>
                  <a:close/>
                  <a:moveTo>
                    <a:pt x="790" y="2388"/>
                  </a:moveTo>
                  <a:lnTo>
                    <a:pt x="804" y="2392"/>
                  </a:lnTo>
                  <a:lnTo>
                    <a:pt x="817" y="2400"/>
                  </a:lnTo>
                  <a:lnTo>
                    <a:pt x="827" y="2411"/>
                  </a:lnTo>
                  <a:lnTo>
                    <a:pt x="832" y="2425"/>
                  </a:lnTo>
                  <a:lnTo>
                    <a:pt x="832" y="2439"/>
                  </a:lnTo>
                  <a:lnTo>
                    <a:pt x="829" y="2453"/>
                  </a:lnTo>
                  <a:lnTo>
                    <a:pt x="821" y="2466"/>
                  </a:lnTo>
                  <a:lnTo>
                    <a:pt x="633" y="2678"/>
                  </a:lnTo>
                  <a:lnTo>
                    <a:pt x="622" y="2686"/>
                  </a:lnTo>
                  <a:lnTo>
                    <a:pt x="610" y="2692"/>
                  </a:lnTo>
                  <a:lnTo>
                    <a:pt x="597" y="2694"/>
                  </a:lnTo>
                  <a:lnTo>
                    <a:pt x="582" y="2691"/>
                  </a:lnTo>
                  <a:lnTo>
                    <a:pt x="568" y="2683"/>
                  </a:lnTo>
                  <a:lnTo>
                    <a:pt x="451" y="2589"/>
                  </a:lnTo>
                  <a:lnTo>
                    <a:pt x="441" y="2578"/>
                  </a:lnTo>
                  <a:lnTo>
                    <a:pt x="435" y="2565"/>
                  </a:lnTo>
                  <a:lnTo>
                    <a:pt x="434" y="2551"/>
                  </a:lnTo>
                  <a:lnTo>
                    <a:pt x="436" y="2537"/>
                  </a:lnTo>
                  <a:lnTo>
                    <a:pt x="444" y="2523"/>
                  </a:lnTo>
                  <a:lnTo>
                    <a:pt x="454" y="2513"/>
                  </a:lnTo>
                  <a:lnTo>
                    <a:pt x="468" y="2508"/>
                  </a:lnTo>
                  <a:lnTo>
                    <a:pt x="483" y="2505"/>
                  </a:lnTo>
                  <a:lnTo>
                    <a:pt x="497" y="2509"/>
                  </a:lnTo>
                  <a:lnTo>
                    <a:pt x="510" y="2516"/>
                  </a:lnTo>
                  <a:lnTo>
                    <a:pt x="592" y="2582"/>
                  </a:lnTo>
                  <a:lnTo>
                    <a:pt x="751" y="2404"/>
                  </a:lnTo>
                  <a:lnTo>
                    <a:pt x="762" y="2394"/>
                  </a:lnTo>
                  <a:lnTo>
                    <a:pt x="776" y="2389"/>
                  </a:lnTo>
                  <a:lnTo>
                    <a:pt x="790" y="2388"/>
                  </a:lnTo>
                  <a:close/>
                  <a:moveTo>
                    <a:pt x="2245" y="2247"/>
                  </a:moveTo>
                  <a:lnTo>
                    <a:pt x="2312" y="2251"/>
                  </a:lnTo>
                  <a:lnTo>
                    <a:pt x="2378" y="2262"/>
                  </a:lnTo>
                  <a:lnTo>
                    <a:pt x="2442" y="2278"/>
                  </a:lnTo>
                  <a:lnTo>
                    <a:pt x="2503" y="2299"/>
                  </a:lnTo>
                  <a:lnTo>
                    <a:pt x="2561" y="2328"/>
                  </a:lnTo>
                  <a:lnTo>
                    <a:pt x="2615" y="2361"/>
                  </a:lnTo>
                  <a:lnTo>
                    <a:pt x="2666" y="2399"/>
                  </a:lnTo>
                  <a:lnTo>
                    <a:pt x="2714" y="2443"/>
                  </a:lnTo>
                  <a:lnTo>
                    <a:pt x="2756" y="2489"/>
                  </a:lnTo>
                  <a:lnTo>
                    <a:pt x="2795" y="2540"/>
                  </a:lnTo>
                  <a:lnTo>
                    <a:pt x="2828" y="2595"/>
                  </a:lnTo>
                  <a:lnTo>
                    <a:pt x="2856" y="2654"/>
                  </a:lnTo>
                  <a:lnTo>
                    <a:pt x="2878" y="2715"/>
                  </a:lnTo>
                  <a:lnTo>
                    <a:pt x="2895" y="2778"/>
                  </a:lnTo>
                  <a:lnTo>
                    <a:pt x="2904" y="2843"/>
                  </a:lnTo>
                  <a:lnTo>
                    <a:pt x="2908" y="2912"/>
                  </a:lnTo>
                  <a:lnTo>
                    <a:pt x="2904" y="2980"/>
                  </a:lnTo>
                  <a:lnTo>
                    <a:pt x="2895" y="3046"/>
                  </a:lnTo>
                  <a:lnTo>
                    <a:pt x="2878" y="3109"/>
                  </a:lnTo>
                  <a:lnTo>
                    <a:pt x="2856" y="3171"/>
                  </a:lnTo>
                  <a:lnTo>
                    <a:pt x="2828" y="3228"/>
                  </a:lnTo>
                  <a:lnTo>
                    <a:pt x="2795" y="3283"/>
                  </a:lnTo>
                  <a:lnTo>
                    <a:pt x="2756" y="3334"/>
                  </a:lnTo>
                  <a:lnTo>
                    <a:pt x="2714" y="3381"/>
                  </a:lnTo>
                  <a:lnTo>
                    <a:pt x="2666" y="3424"/>
                  </a:lnTo>
                  <a:lnTo>
                    <a:pt x="2615" y="3462"/>
                  </a:lnTo>
                  <a:lnTo>
                    <a:pt x="2561" y="3496"/>
                  </a:lnTo>
                  <a:lnTo>
                    <a:pt x="2503" y="3524"/>
                  </a:lnTo>
                  <a:lnTo>
                    <a:pt x="2442" y="3546"/>
                  </a:lnTo>
                  <a:lnTo>
                    <a:pt x="2378" y="3563"/>
                  </a:lnTo>
                  <a:lnTo>
                    <a:pt x="2312" y="3573"/>
                  </a:lnTo>
                  <a:lnTo>
                    <a:pt x="2245" y="3576"/>
                  </a:lnTo>
                  <a:lnTo>
                    <a:pt x="2177" y="3573"/>
                  </a:lnTo>
                  <a:lnTo>
                    <a:pt x="2111" y="3563"/>
                  </a:lnTo>
                  <a:lnTo>
                    <a:pt x="2047" y="3546"/>
                  </a:lnTo>
                  <a:lnTo>
                    <a:pt x="1987" y="3524"/>
                  </a:lnTo>
                  <a:lnTo>
                    <a:pt x="1928" y="3496"/>
                  </a:lnTo>
                  <a:lnTo>
                    <a:pt x="1874" y="3462"/>
                  </a:lnTo>
                  <a:lnTo>
                    <a:pt x="1823" y="3424"/>
                  </a:lnTo>
                  <a:lnTo>
                    <a:pt x="1776" y="3381"/>
                  </a:lnTo>
                  <a:lnTo>
                    <a:pt x="1733" y="3334"/>
                  </a:lnTo>
                  <a:lnTo>
                    <a:pt x="1695" y="3283"/>
                  </a:lnTo>
                  <a:lnTo>
                    <a:pt x="1662" y="3228"/>
                  </a:lnTo>
                  <a:lnTo>
                    <a:pt x="1634" y="3171"/>
                  </a:lnTo>
                  <a:lnTo>
                    <a:pt x="1611" y="3109"/>
                  </a:lnTo>
                  <a:lnTo>
                    <a:pt x="1595" y="3046"/>
                  </a:lnTo>
                  <a:lnTo>
                    <a:pt x="1585" y="2980"/>
                  </a:lnTo>
                  <a:lnTo>
                    <a:pt x="1582" y="2912"/>
                  </a:lnTo>
                  <a:lnTo>
                    <a:pt x="1585" y="2843"/>
                  </a:lnTo>
                  <a:lnTo>
                    <a:pt x="1595" y="2778"/>
                  </a:lnTo>
                  <a:lnTo>
                    <a:pt x="1611" y="2715"/>
                  </a:lnTo>
                  <a:lnTo>
                    <a:pt x="1634" y="2654"/>
                  </a:lnTo>
                  <a:lnTo>
                    <a:pt x="1662" y="2595"/>
                  </a:lnTo>
                  <a:lnTo>
                    <a:pt x="1695" y="2540"/>
                  </a:lnTo>
                  <a:lnTo>
                    <a:pt x="1733" y="2489"/>
                  </a:lnTo>
                  <a:lnTo>
                    <a:pt x="1776" y="2443"/>
                  </a:lnTo>
                  <a:lnTo>
                    <a:pt x="1823" y="2399"/>
                  </a:lnTo>
                  <a:lnTo>
                    <a:pt x="1874" y="2361"/>
                  </a:lnTo>
                  <a:lnTo>
                    <a:pt x="1928" y="2328"/>
                  </a:lnTo>
                  <a:lnTo>
                    <a:pt x="1987" y="2299"/>
                  </a:lnTo>
                  <a:lnTo>
                    <a:pt x="2047" y="2278"/>
                  </a:lnTo>
                  <a:lnTo>
                    <a:pt x="2111" y="2262"/>
                  </a:lnTo>
                  <a:lnTo>
                    <a:pt x="2177" y="2251"/>
                  </a:lnTo>
                  <a:lnTo>
                    <a:pt x="2245" y="2247"/>
                  </a:lnTo>
                  <a:close/>
                  <a:moveTo>
                    <a:pt x="970" y="2044"/>
                  </a:moveTo>
                  <a:lnTo>
                    <a:pt x="1531" y="2044"/>
                  </a:lnTo>
                  <a:lnTo>
                    <a:pt x="1546" y="2046"/>
                  </a:lnTo>
                  <a:lnTo>
                    <a:pt x="1560" y="2053"/>
                  </a:lnTo>
                  <a:lnTo>
                    <a:pt x="1572" y="2064"/>
                  </a:lnTo>
                  <a:lnTo>
                    <a:pt x="1579" y="2078"/>
                  </a:lnTo>
                  <a:lnTo>
                    <a:pt x="1582" y="2095"/>
                  </a:lnTo>
                  <a:lnTo>
                    <a:pt x="1582" y="2146"/>
                  </a:lnTo>
                  <a:lnTo>
                    <a:pt x="1579" y="2162"/>
                  </a:lnTo>
                  <a:lnTo>
                    <a:pt x="1572" y="2176"/>
                  </a:lnTo>
                  <a:lnTo>
                    <a:pt x="1560" y="2187"/>
                  </a:lnTo>
                  <a:lnTo>
                    <a:pt x="1546" y="2194"/>
                  </a:lnTo>
                  <a:lnTo>
                    <a:pt x="1531" y="2197"/>
                  </a:lnTo>
                  <a:lnTo>
                    <a:pt x="970" y="2197"/>
                  </a:lnTo>
                  <a:lnTo>
                    <a:pt x="953" y="2194"/>
                  </a:lnTo>
                  <a:lnTo>
                    <a:pt x="939" y="2187"/>
                  </a:lnTo>
                  <a:lnTo>
                    <a:pt x="928" y="2176"/>
                  </a:lnTo>
                  <a:lnTo>
                    <a:pt x="921" y="2162"/>
                  </a:lnTo>
                  <a:lnTo>
                    <a:pt x="919" y="2146"/>
                  </a:lnTo>
                  <a:lnTo>
                    <a:pt x="919" y="2095"/>
                  </a:lnTo>
                  <a:lnTo>
                    <a:pt x="921" y="2078"/>
                  </a:lnTo>
                  <a:lnTo>
                    <a:pt x="928" y="2064"/>
                  </a:lnTo>
                  <a:lnTo>
                    <a:pt x="939" y="2053"/>
                  </a:lnTo>
                  <a:lnTo>
                    <a:pt x="953" y="2046"/>
                  </a:lnTo>
                  <a:lnTo>
                    <a:pt x="970" y="2044"/>
                  </a:lnTo>
                  <a:close/>
                  <a:moveTo>
                    <a:pt x="790" y="1951"/>
                  </a:moveTo>
                  <a:lnTo>
                    <a:pt x="804" y="1954"/>
                  </a:lnTo>
                  <a:lnTo>
                    <a:pt x="817" y="1962"/>
                  </a:lnTo>
                  <a:lnTo>
                    <a:pt x="827" y="1973"/>
                  </a:lnTo>
                  <a:lnTo>
                    <a:pt x="832" y="1987"/>
                  </a:lnTo>
                  <a:lnTo>
                    <a:pt x="832" y="2001"/>
                  </a:lnTo>
                  <a:lnTo>
                    <a:pt x="829" y="2016"/>
                  </a:lnTo>
                  <a:lnTo>
                    <a:pt x="821" y="2029"/>
                  </a:lnTo>
                  <a:lnTo>
                    <a:pt x="633" y="2240"/>
                  </a:lnTo>
                  <a:lnTo>
                    <a:pt x="622" y="2249"/>
                  </a:lnTo>
                  <a:lnTo>
                    <a:pt x="610" y="2254"/>
                  </a:lnTo>
                  <a:lnTo>
                    <a:pt x="597" y="2256"/>
                  </a:lnTo>
                  <a:lnTo>
                    <a:pt x="582" y="2253"/>
                  </a:lnTo>
                  <a:lnTo>
                    <a:pt x="568" y="2245"/>
                  </a:lnTo>
                  <a:lnTo>
                    <a:pt x="451" y="2151"/>
                  </a:lnTo>
                  <a:lnTo>
                    <a:pt x="441" y="2140"/>
                  </a:lnTo>
                  <a:lnTo>
                    <a:pt x="435" y="2127"/>
                  </a:lnTo>
                  <a:lnTo>
                    <a:pt x="434" y="2113"/>
                  </a:lnTo>
                  <a:lnTo>
                    <a:pt x="436" y="2099"/>
                  </a:lnTo>
                  <a:lnTo>
                    <a:pt x="444" y="2085"/>
                  </a:lnTo>
                  <a:lnTo>
                    <a:pt x="454" y="2075"/>
                  </a:lnTo>
                  <a:lnTo>
                    <a:pt x="468" y="2070"/>
                  </a:lnTo>
                  <a:lnTo>
                    <a:pt x="483" y="2068"/>
                  </a:lnTo>
                  <a:lnTo>
                    <a:pt x="497" y="2071"/>
                  </a:lnTo>
                  <a:lnTo>
                    <a:pt x="510" y="2078"/>
                  </a:lnTo>
                  <a:lnTo>
                    <a:pt x="592" y="2145"/>
                  </a:lnTo>
                  <a:lnTo>
                    <a:pt x="751" y="1966"/>
                  </a:lnTo>
                  <a:lnTo>
                    <a:pt x="762" y="1956"/>
                  </a:lnTo>
                  <a:lnTo>
                    <a:pt x="776" y="1952"/>
                  </a:lnTo>
                  <a:lnTo>
                    <a:pt x="790" y="1951"/>
                  </a:lnTo>
                  <a:close/>
                  <a:moveTo>
                    <a:pt x="970" y="1635"/>
                  </a:moveTo>
                  <a:lnTo>
                    <a:pt x="1785" y="1635"/>
                  </a:lnTo>
                  <a:lnTo>
                    <a:pt x="1802" y="1637"/>
                  </a:lnTo>
                  <a:lnTo>
                    <a:pt x="1816" y="1645"/>
                  </a:lnTo>
                  <a:lnTo>
                    <a:pt x="1827" y="1656"/>
                  </a:lnTo>
                  <a:lnTo>
                    <a:pt x="1834" y="1670"/>
                  </a:lnTo>
                  <a:lnTo>
                    <a:pt x="1836" y="1686"/>
                  </a:lnTo>
                  <a:lnTo>
                    <a:pt x="1836" y="1737"/>
                  </a:lnTo>
                  <a:lnTo>
                    <a:pt x="1834" y="1753"/>
                  </a:lnTo>
                  <a:lnTo>
                    <a:pt x="1827" y="1767"/>
                  </a:lnTo>
                  <a:lnTo>
                    <a:pt x="1816" y="1778"/>
                  </a:lnTo>
                  <a:lnTo>
                    <a:pt x="1802" y="1786"/>
                  </a:lnTo>
                  <a:lnTo>
                    <a:pt x="1785" y="1788"/>
                  </a:lnTo>
                  <a:lnTo>
                    <a:pt x="970" y="1788"/>
                  </a:lnTo>
                  <a:lnTo>
                    <a:pt x="953" y="1786"/>
                  </a:lnTo>
                  <a:lnTo>
                    <a:pt x="939" y="1778"/>
                  </a:lnTo>
                  <a:lnTo>
                    <a:pt x="928" y="1767"/>
                  </a:lnTo>
                  <a:lnTo>
                    <a:pt x="921" y="1753"/>
                  </a:lnTo>
                  <a:lnTo>
                    <a:pt x="919" y="1737"/>
                  </a:lnTo>
                  <a:lnTo>
                    <a:pt x="919" y="1686"/>
                  </a:lnTo>
                  <a:lnTo>
                    <a:pt x="921" y="1670"/>
                  </a:lnTo>
                  <a:lnTo>
                    <a:pt x="928" y="1656"/>
                  </a:lnTo>
                  <a:lnTo>
                    <a:pt x="939" y="1645"/>
                  </a:lnTo>
                  <a:lnTo>
                    <a:pt x="953" y="1637"/>
                  </a:lnTo>
                  <a:lnTo>
                    <a:pt x="970" y="1635"/>
                  </a:lnTo>
                  <a:close/>
                  <a:moveTo>
                    <a:pt x="790" y="1516"/>
                  </a:moveTo>
                  <a:lnTo>
                    <a:pt x="804" y="1519"/>
                  </a:lnTo>
                  <a:lnTo>
                    <a:pt x="817" y="1528"/>
                  </a:lnTo>
                  <a:lnTo>
                    <a:pt x="827" y="1539"/>
                  </a:lnTo>
                  <a:lnTo>
                    <a:pt x="832" y="1553"/>
                  </a:lnTo>
                  <a:lnTo>
                    <a:pt x="832" y="1567"/>
                  </a:lnTo>
                  <a:lnTo>
                    <a:pt x="829" y="1581"/>
                  </a:lnTo>
                  <a:lnTo>
                    <a:pt x="821" y="1594"/>
                  </a:lnTo>
                  <a:lnTo>
                    <a:pt x="633" y="1805"/>
                  </a:lnTo>
                  <a:lnTo>
                    <a:pt x="622" y="1814"/>
                  </a:lnTo>
                  <a:lnTo>
                    <a:pt x="610" y="1819"/>
                  </a:lnTo>
                  <a:lnTo>
                    <a:pt x="597" y="1822"/>
                  </a:lnTo>
                  <a:lnTo>
                    <a:pt x="582" y="1818"/>
                  </a:lnTo>
                  <a:lnTo>
                    <a:pt x="568" y="1811"/>
                  </a:lnTo>
                  <a:lnTo>
                    <a:pt x="451" y="1716"/>
                  </a:lnTo>
                  <a:lnTo>
                    <a:pt x="441" y="1706"/>
                  </a:lnTo>
                  <a:lnTo>
                    <a:pt x="435" y="1693"/>
                  </a:lnTo>
                  <a:lnTo>
                    <a:pt x="434" y="1679"/>
                  </a:lnTo>
                  <a:lnTo>
                    <a:pt x="436" y="1663"/>
                  </a:lnTo>
                  <a:lnTo>
                    <a:pt x="444" y="1650"/>
                  </a:lnTo>
                  <a:lnTo>
                    <a:pt x="454" y="1641"/>
                  </a:lnTo>
                  <a:lnTo>
                    <a:pt x="468" y="1635"/>
                  </a:lnTo>
                  <a:lnTo>
                    <a:pt x="483" y="1633"/>
                  </a:lnTo>
                  <a:lnTo>
                    <a:pt x="497" y="1636"/>
                  </a:lnTo>
                  <a:lnTo>
                    <a:pt x="510" y="1644"/>
                  </a:lnTo>
                  <a:lnTo>
                    <a:pt x="592" y="1710"/>
                  </a:lnTo>
                  <a:lnTo>
                    <a:pt x="751" y="1531"/>
                  </a:lnTo>
                  <a:lnTo>
                    <a:pt x="762" y="1521"/>
                  </a:lnTo>
                  <a:lnTo>
                    <a:pt x="776" y="1517"/>
                  </a:lnTo>
                  <a:lnTo>
                    <a:pt x="790" y="1516"/>
                  </a:lnTo>
                  <a:close/>
                  <a:moveTo>
                    <a:pt x="970" y="1175"/>
                  </a:moveTo>
                  <a:lnTo>
                    <a:pt x="1785" y="1175"/>
                  </a:lnTo>
                  <a:lnTo>
                    <a:pt x="1802" y="1178"/>
                  </a:lnTo>
                  <a:lnTo>
                    <a:pt x="1816" y="1184"/>
                  </a:lnTo>
                  <a:lnTo>
                    <a:pt x="1827" y="1196"/>
                  </a:lnTo>
                  <a:lnTo>
                    <a:pt x="1834" y="1210"/>
                  </a:lnTo>
                  <a:lnTo>
                    <a:pt x="1836" y="1226"/>
                  </a:lnTo>
                  <a:lnTo>
                    <a:pt x="1836" y="1278"/>
                  </a:lnTo>
                  <a:lnTo>
                    <a:pt x="1834" y="1293"/>
                  </a:lnTo>
                  <a:lnTo>
                    <a:pt x="1827" y="1307"/>
                  </a:lnTo>
                  <a:lnTo>
                    <a:pt x="1816" y="1319"/>
                  </a:lnTo>
                  <a:lnTo>
                    <a:pt x="1802" y="1325"/>
                  </a:lnTo>
                  <a:lnTo>
                    <a:pt x="1785" y="1329"/>
                  </a:lnTo>
                  <a:lnTo>
                    <a:pt x="970" y="1329"/>
                  </a:lnTo>
                  <a:lnTo>
                    <a:pt x="953" y="1325"/>
                  </a:lnTo>
                  <a:lnTo>
                    <a:pt x="939" y="1319"/>
                  </a:lnTo>
                  <a:lnTo>
                    <a:pt x="928" y="1307"/>
                  </a:lnTo>
                  <a:lnTo>
                    <a:pt x="921" y="1293"/>
                  </a:lnTo>
                  <a:lnTo>
                    <a:pt x="919" y="1278"/>
                  </a:lnTo>
                  <a:lnTo>
                    <a:pt x="919" y="1226"/>
                  </a:lnTo>
                  <a:lnTo>
                    <a:pt x="921" y="1210"/>
                  </a:lnTo>
                  <a:lnTo>
                    <a:pt x="928" y="1196"/>
                  </a:lnTo>
                  <a:lnTo>
                    <a:pt x="939" y="1184"/>
                  </a:lnTo>
                  <a:lnTo>
                    <a:pt x="953" y="1178"/>
                  </a:lnTo>
                  <a:lnTo>
                    <a:pt x="970" y="1175"/>
                  </a:lnTo>
                  <a:close/>
                  <a:moveTo>
                    <a:pt x="790" y="1061"/>
                  </a:moveTo>
                  <a:lnTo>
                    <a:pt x="804" y="1065"/>
                  </a:lnTo>
                  <a:lnTo>
                    <a:pt x="817" y="1073"/>
                  </a:lnTo>
                  <a:lnTo>
                    <a:pt x="827" y="1085"/>
                  </a:lnTo>
                  <a:lnTo>
                    <a:pt x="832" y="1098"/>
                  </a:lnTo>
                  <a:lnTo>
                    <a:pt x="832" y="1113"/>
                  </a:lnTo>
                  <a:lnTo>
                    <a:pt x="829" y="1127"/>
                  </a:lnTo>
                  <a:lnTo>
                    <a:pt x="821" y="1139"/>
                  </a:lnTo>
                  <a:lnTo>
                    <a:pt x="633" y="1351"/>
                  </a:lnTo>
                  <a:lnTo>
                    <a:pt x="622" y="1360"/>
                  </a:lnTo>
                  <a:lnTo>
                    <a:pt x="610" y="1365"/>
                  </a:lnTo>
                  <a:lnTo>
                    <a:pt x="597" y="1366"/>
                  </a:lnTo>
                  <a:lnTo>
                    <a:pt x="582" y="1364"/>
                  </a:lnTo>
                  <a:lnTo>
                    <a:pt x="568" y="1357"/>
                  </a:lnTo>
                  <a:lnTo>
                    <a:pt x="451" y="1262"/>
                  </a:lnTo>
                  <a:lnTo>
                    <a:pt x="441" y="1252"/>
                  </a:lnTo>
                  <a:lnTo>
                    <a:pt x="435" y="1238"/>
                  </a:lnTo>
                  <a:lnTo>
                    <a:pt x="434" y="1223"/>
                  </a:lnTo>
                  <a:lnTo>
                    <a:pt x="436" y="1209"/>
                  </a:lnTo>
                  <a:lnTo>
                    <a:pt x="444" y="1196"/>
                  </a:lnTo>
                  <a:lnTo>
                    <a:pt x="454" y="1187"/>
                  </a:lnTo>
                  <a:lnTo>
                    <a:pt x="468" y="1180"/>
                  </a:lnTo>
                  <a:lnTo>
                    <a:pt x="483" y="1179"/>
                  </a:lnTo>
                  <a:lnTo>
                    <a:pt x="497" y="1181"/>
                  </a:lnTo>
                  <a:lnTo>
                    <a:pt x="510" y="1189"/>
                  </a:lnTo>
                  <a:lnTo>
                    <a:pt x="592" y="1255"/>
                  </a:lnTo>
                  <a:lnTo>
                    <a:pt x="751" y="1077"/>
                  </a:lnTo>
                  <a:lnTo>
                    <a:pt x="762" y="1067"/>
                  </a:lnTo>
                  <a:lnTo>
                    <a:pt x="776" y="1062"/>
                  </a:lnTo>
                  <a:lnTo>
                    <a:pt x="790" y="1061"/>
                  </a:lnTo>
                  <a:close/>
                  <a:moveTo>
                    <a:pt x="154" y="358"/>
                  </a:moveTo>
                  <a:lnTo>
                    <a:pt x="567" y="358"/>
                  </a:lnTo>
                  <a:lnTo>
                    <a:pt x="563" y="384"/>
                  </a:lnTo>
                  <a:lnTo>
                    <a:pt x="562" y="411"/>
                  </a:lnTo>
                  <a:lnTo>
                    <a:pt x="565" y="452"/>
                  </a:lnTo>
                  <a:lnTo>
                    <a:pt x="575" y="491"/>
                  </a:lnTo>
                  <a:lnTo>
                    <a:pt x="590" y="527"/>
                  </a:lnTo>
                  <a:lnTo>
                    <a:pt x="610" y="560"/>
                  </a:lnTo>
                  <a:lnTo>
                    <a:pt x="635" y="589"/>
                  </a:lnTo>
                  <a:lnTo>
                    <a:pt x="665" y="616"/>
                  </a:lnTo>
                  <a:lnTo>
                    <a:pt x="699" y="636"/>
                  </a:lnTo>
                  <a:lnTo>
                    <a:pt x="735" y="651"/>
                  </a:lnTo>
                  <a:lnTo>
                    <a:pt x="774" y="661"/>
                  </a:lnTo>
                  <a:lnTo>
                    <a:pt x="815" y="664"/>
                  </a:lnTo>
                  <a:lnTo>
                    <a:pt x="1481" y="664"/>
                  </a:lnTo>
                  <a:lnTo>
                    <a:pt x="1522" y="661"/>
                  </a:lnTo>
                  <a:lnTo>
                    <a:pt x="1561" y="651"/>
                  </a:lnTo>
                  <a:lnTo>
                    <a:pt x="1597" y="636"/>
                  </a:lnTo>
                  <a:lnTo>
                    <a:pt x="1631" y="614"/>
                  </a:lnTo>
                  <a:lnTo>
                    <a:pt x="1660" y="589"/>
                  </a:lnTo>
                  <a:lnTo>
                    <a:pt x="1686" y="559"/>
                  </a:lnTo>
                  <a:lnTo>
                    <a:pt x="1706" y="526"/>
                  </a:lnTo>
                  <a:lnTo>
                    <a:pt x="1722" y="489"/>
                  </a:lnTo>
                  <a:lnTo>
                    <a:pt x="1731" y="449"/>
                  </a:lnTo>
                  <a:lnTo>
                    <a:pt x="1735" y="407"/>
                  </a:lnTo>
                  <a:lnTo>
                    <a:pt x="1733" y="383"/>
                  </a:lnTo>
                  <a:lnTo>
                    <a:pt x="1729" y="358"/>
                  </a:lnTo>
                  <a:lnTo>
                    <a:pt x="2041" y="358"/>
                  </a:lnTo>
                  <a:lnTo>
                    <a:pt x="2084" y="360"/>
                  </a:lnTo>
                  <a:lnTo>
                    <a:pt x="2123" y="366"/>
                  </a:lnTo>
                  <a:lnTo>
                    <a:pt x="2158" y="377"/>
                  </a:lnTo>
                  <a:lnTo>
                    <a:pt x="2190" y="390"/>
                  </a:lnTo>
                  <a:lnTo>
                    <a:pt x="2217" y="407"/>
                  </a:lnTo>
                  <a:lnTo>
                    <a:pt x="2241" y="428"/>
                  </a:lnTo>
                  <a:lnTo>
                    <a:pt x="2260" y="451"/>
                  </a:lnTo>
                  <a:lnTo>
                    <a:pt x="2276" y="476"/>
                  </a:lnTo>
                  <a:lnTo>
                    <a:pt x="2286" y="503"/>
                  </a:lnTo>
                  <a:lnTo>
                    <a:pt x="2294" y="532"/>
                  </a:lnTo>
                  <a:lnTo>
                    <a:pt x="2296" y="562"/>
                  </a:lnTo>
                  <a:lnTo>
                    <a:pt x="2296" y="2097"/>
                  </a:lnTo>
                  <a:lnTo>
                    <a:pt x="2270" y="2096"/>
                  </a:lnTo>
                  <a:lnTo>
                    <a:pt x="2245" y="2095"/>
                  </a:lnTo>
                  <a:lnTo>
                    <a:pt x="2175" y="2098"/>
                  </a:lnTo>
                  <a:lnTo>
                    <a:pt x="2107" y="2107"/>
                  </a:lnTo>
                  <a:lnTo>
                    <a:pt x="2041" y="2122"/>
                  </a:lnTo>
                  <a:lnTo>
                    <a:pt x="2041" y="920"/>
                  </a:lnTo>
                  <a:lnTo>
                    <a:pt x="255" y="920"/>
                  </a:lnTo>
                  <a:lnTo>
                    <a:pt x="255" y="2963"/>
                  </a:lnTo>
                  <a:lnTo>
                    <a:pt x="1432" y="2963"/>
                  </a:lnTo>
                  <a:lnTo>
                    <a:pt x="1438" y="3030"/>
                  </a:lnTo>
                  <a:lnTo>
                    <a:pt x="1450" y="3095"/>
                  </a:lnTo>
                  <a:lnTo>
                    <a:pt x="1467" y="3158"/>
                  </a:lnTo>
                  <a:lnTo>
                    <a:pt x="1489" y="3218"/>
                  </a:lnTo>
                  <a:lnTo>
                    <a:pt x="204" y="3218"/>
                  </a:lnTo>
                  <a:lnTo>
                    <a:pt x="168" y="3215"/>
                  </a:lnTo>
                  <a:lnTo>
                    <a:pt x="133" y="3205"/>
                  </a:lnTo>
                  <a:lnTo>
                    <a:pt x="102" y="3190"/>
                  </a:lnTo>
                  <a:lnTo>
                    <a:pt x="72" y="3171"/>
                  </a:lnTo>
                  <a:lnTo>
                    <a:pt x="49" y="3146"/>
                  </a:lnTo>
                  <a:lnTo>
                    <a:pt x="28" y="3118"/>
                  </a:lnTo>
                  <a:lnTo>
                    <a:pt x="13" y="3085"/>
                  </a:lnTo>
                  <a:lnTo>
                    <a:pt x="3" y="3050"/>
                  </a:lnTo>
                  <a:lnTo>
                    <a:pt x="0" y="3014"/>
                  </a:lnTo>
                  <a:lnTo>
                    <a:pt x="0" y="562"/>
                  </a:lnTo>
                  <a:lnTo>
                    <a:pt x="3" y="529"/>
                  </a:lnTo>
                  <a:lnTo>
                    <a:pt x="10" y="497"/>
                  </a:lnTo>
                  <a:lnTo>
                    <a:pt x="22" y="468"/>
                  </a:lnTo>
                  <a:lnTo>
                    <a:pt x="37" y="441"/>
                  </a:lnTo>
                  <a:lnTo>
                    <a:pt x="54" y="417"/>
                  </a:lnTo>
                  <a:lnTo>
                    <a:pt x="72" y="397"/>
                  </a:lnTo>
                  <a:lnTo>
                    <a:pt x="93" y="380"/>
                  </a:lnTo>
                  <a:lnTo>
                    <a:pt x="114" y="368"/>
                  </a:lnTo>
                  <a:lnTo>
                    <a:pt x="134" y="360"/>
                  </a:lnTo>
                  <a:lnTo>
                    <a:pt x="154" y="358"/>
                  </a:lnTo>
                  <a:close/>
                  <a:moveTo>
                    <a:pt x="1148" y="102"/>
                  </a:moveTo>
                  <a:lnTo>
                    <a:pt x="1127" y="105"/>
                  </a:lnTo>
                  <a:lnTo>
                    <a:pt x="1109" y="113"/>
                  </a:lnTo>
                  <a:lnTo>
                    <a:pt x="1094" y="125"/>
                  </a:lnTo>
                  <a:lnTo>
                    <a:pt x="1082" y="140"/>
                  </a:lnTo>
                  <a:lnTo>
                    <a:pt x="1074" y="158"/>
                  </a:lnTo>
                  <a:lnTo>
                    <a:pt x="1071" y="179"/>
                  </a:lnTo>
                  <a:lnTo>
                    <a:pt x="1074" y="199"/>
                  </a:lnTo>
                  <a:lnTo>
                    <a:pt x="1082" y="218"/>
                  </a:lnTo>
                  <a:lnTo>
                    <a:pt x="1094" y="233"/>
                  </a:lnTo>
                  <a:lnTo>
                    <a:pt x="1109" y="245"/>
                  </a:lnTo>
                  <a:lnTo>
                    <a:pt x="1127" y="252"/>
                  </a:lnTo>
                  <a:lnTo>
                    <a:pt x="1148" y="256"/>
                  </a:lnTo>
                  <a:lnTo>
                    <a:pt x="1169" y="252"/>
                  </a:lnTo>
                  <a:lnTo>
                    <a:pt x="1187" y="245"/>
                  </a:lnTo>
                  <a:lnTo>
                    <a:pt x="1202" y="233"/>
                  </a:lnTo>
                  <a:lnTo>
                    <a:pt x="1214" y="218"/>
                  </a:lnTo>
                  <a:lnTo>
                    <a:pt x="1222" y="199"/>
                  </a:lnTo>
                  <a:lnTo>
                    <a:pt x="1225" y="179"/>
                  </a:lnTo>
                  <a:lnTo>
                    <a:pt x="1222" y="158"/>
                  </a:lnTo>
                  <a:lnTo>
                    <a:pt x="1214" y="140"/>
                  </a:lnTo>
                  <a:lnTo>
                    <a:pt x="1202" y="125"/>
                  </a:lnTo>
                  <a:lnTo>
                    <a:pt x="1187" y="113"/>
                  </a:lnTo>
                  <a:lnTo>
                    <a:pt x="1169" y="105"/>
                  </a:lnTo>
                  <a:lnTo>
                    <a:pt x="1148" y="102"/>
                  </a:lnTo>
                  <a:close/>
                  <a:moveTo>
                    <a:pt x="1146" y="0"/>
                  </a:moveTo>
                  <a:lnTo>
                    <a:pt x="1150" y="0"/>
                  </a:lnTo>
                  <a:lnTo>
                    <a:pt x="1182" y="3"/>
                  </a:lnTo>
                  <a:lnTo>
                    <a:pt x="1212" y="11"/>
                  </a:lnTo>
                  <a:lnTo>
                    <a:pt x="1239" y="24"/>
                  </a:lnTo>
                  <a:lnTo>
                    <a:pt x="1264" y="41"/>
                  </a:lnTo>
                  <a:lnTo>
                    <a:pt x="1285" y="63"/>
                  </a:lnTo>
                  <a:lnTo>
                    <a:pt x="1303" y="88"/>
                  </a:lnTo>
                  <a:lnTo>
                    <a:pt x="1316" y="115"/>
                  </a:lnTo>
                  <a:lnTo>
                    <a:pt x="1323" y="145"/>
                  </a:lnTo>
                  <a:lnTo>
                    <a:pt x="1327" y="177"/>
                  </a:lnTo>
                  <a:lnTo>
                    <a:pt x="1327" y="179"/>
                  </a:lnTo>
                  <a:lnTo>
                    <a:pt x="1329" y="199"/>
                  </a:lnTo>
                  <a:lnTo>
                    <a:pt x="1337" y="218"/>
                  </a:lnTo>
                  <a:lnTo>
                    <a:pt x="1349" y="233"/>
                  </a:lnTo>
                  <a:lnTo>
                    <a:pt x="1364" y="245"/>
                  </a:lnTo>
                  <a:lnTo>
                    <a:pt x="1382" y="252"/>
                  </a:lnTo>
                  <a:lnTo>
                    <a:pt x="1402" y="256"/>
                  </a:lnTo>
                  <a:lnTo>
                    <a:pt x="1481" y="256"/>
                  </a:lnTo>
                  <a:lnTo>
                    <a:pt x="1512" y="259"/>
                  </a:lnTo>
                  <a:lnTo>
                    <a:pt x="1540" y="268"/>
                  </a:lnTo>
                  <a:lnTo>
                    <a:pt x="1566" y="282"/>
                  </a:lnTo>
                  <a:lnTo>
                    <a:pt x="1588" y="300"/>
                  </a:lnTo>
                  <a:lnTo>
                    <a:pt x="1607" y="322"/>
                  </a:lnTo>
                  <a:lnTo>
                    <a:pt x="1621" y="348"/>
                  </a:lnTo>
                  <a:lnTo>
                    <a:pt x="1630" y="377"/>
                  </a:lnTo>
                  <a:lnTo>
                    <a:pt x="1633" y="407"/>
                  </a:lnTo>
                  <a:lnTo>
                    <a:pt x="1633" y="411"/>
                  </a:lnTo>
                  <a:lnTo>
                    <a:pt x="1630" y="441"/>
                  </a:lnTo>
                  <a:lnTo>
                    <a:pt x="1621" y="469"/>
                  </a:lnTo>
                  <a:lnTo>
                    <a:pt x="1607" y="495"/>
                  </a:lnTo>
                  <a:lnTo>
                    <a:pt x="1588" y="518"/>
                  </a:lnTo>
                  <a:lnTo>
                    <a:pt x="1566" y="536"/>
                  </a:lnTo>
                  <a:lnTo>
                    <a:pt x="1540" y="550"/>
                  </a:lnTo>
                  <a:lnTo>
                    <a:pt x="1512" y="559"/>
                  </a:lnTo>
                  <a:lnTo>
                    <a:pt x="1481" y="562"/>
                  </a:lnTo>
                  <a:lnTo>
                    <a:pt x="815" y="562"/>
                  </a:lnTo>
                  <a:lnTo>
                    <a:pt x="784" y="559"/>
                  </a:lnTo>
                  <a:lnTo>
                    <a:pt x="756" y="550"/>
                  </a:lnTo>
                  <a:lnTo>
                    <a:pt x="730" y="536"/>
                  </a:lnTo>
                  <a:lnTo>
                    <a:pt x="708" y="518"/>
                  </a:lnTo>
                  <a:lnTo>
                    <a:pt x="689" y="495"/>
                  </a:lnTo>
                  <a:lnTo>
                    <a:pt x="675" y="469"/>
                  </a:lnTo>
                  <a:lnTo>
                    <a:pt x="667" y="441"/>
                  </a:lnTo>
                  <a:lnTo>
                    <a:pt x="663" y="411"/>
                  </a:lnTo>
                  <a:lnTo>
                    <a:pt x="663" y="407"/>
                  </a:lnTo>
                  <a:lnTo>
                    <a:pt x="667" y="377"/>
                  </a:lnTo>
                  <a:lnTo>
                    <a:pt x="675" y="348"/>
                  </a:lnTo>
                  <a:lnTo>
                    <a:pt x="689" y="322"/>
                  </a:lnTo>
                  <a:lnTo>
                    <a:pt x="708" y="300"/>
                  </a:lnTo>
                  <a:lnTo>
                    <a:pt x="730" y="282"/>
                  </a:lnTo>
                  <a:lnTo>
                    <a:pt x="756" y="268"/>
                  </a:lnTo>
                  <a:lnTo>
                    <a:pt x="784" y="259"/>
                  </a:lnTo>
                  <a:lnTo>
                    <a:pt x="815" y="256"/>
                  </a:lnTo>
                  <a:lnTo>
                    <a:pt x="894" y="256"/>
                  </a:lnTo>
                  <a:lnTo>
                    <a:pt x="913" y="252"/>
                  </a:lnTo>
                  <a:lnTo>
                    <a:pt x="932" y="245"/>
                  </a:lnTo>
                  <a:lnTo>
                    <a:pt x="947" y="233"/>
                  </a:lnTo>
                  <a:lnTo>
                    <a:pt x="959" y="218"/>
                  </a:lnTo>
                  <a:lnTo>
                    <a:pt x="966" y="199"/>
                  </a:lnTo>
                  <a:lnTo>
                    <a:pt x="970" y="179"/>
                  </a:lnTo>
                  <a:lnTo>
                    <a:pt x="970" y="177"/>
                  </a:lnTo>
                  <a:lnTo>
                    <a:pt x="973" y="145"/>
                  </a:lnTo>
                  <a:lnTo>
                    <a:pt x="980" y="115"/>
                  </a:lnTo>
                  <a:lnTo>
                    <a:pt x="993" y="88"/>
                  </a:lnTo>
                  <a:lnTo>
                    <a:pt x="1011" y="63"/>
                  </a:lnTo>
                  <a:lnTo>
                    <a:pt x="1032" y="41"/>
                  </a:lnTo>
                  <a:lnTo>
                    <a:pt x="1057" y="24"/>
                  </a:lnTo>
                  <a:lnTo>
                    <a:pt x="1084" y="11"/>
                  </a:lnTo>
                  <a:lnTo>
                    <a:pt x="1115" y="3"/>
                  </a:lnTo>
                  <a:lnTo>
                    <a:pt x="1146" y="0"/>
                  </a:lnTo>
                  <a:close/>
                </a:path>
              </a:pathLst>
            </a:custGeom>
            <a:solidFill>
              <a:schemeClr val="accent1">
                <a:lumMod val="50000"/>
              </a:schemeClr>
            </a:solidFill>
            <a:ln>
              <a:headEnd/>
              <a:tailEnd/>
            </a:ln>
          </p:spPr>
          <p:style>
            <a:lnRef idx="0">
              <a:schemeClr val="accent1"/>
            </a:lnRef>
            <a:fillRef idx="3">
              <a:schemeClr val="accent1"/>
            </a:fillRef>
            <a:effectRef idx="3">
              <a:schemeClr val="accent1"/>
            </a:effectRef>
            <a:fontRef idx="minor">
              <a:schemeClr val="lt1"/>
            </a:fontRef>
          </p:style>
          <p:txBody>
            <a:bodyPr vert="horz" wrap="square" lIns="91416" tIns="45708" rIns="91416" bIns="45708" numCol="1" anchor="t" anchorCtr="0" compatLnSpc="1">
              <a:prstTxWarp prst="textNoShape">
                <a:avLst/>
              </a:prstTxWarp>
            </a:bodyPr>
            <a:lstStyle/>
            <a:p>
              <a:pPr marL="0" marR="0" lvl="0" indent="0" algn="l"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0" name="TextBox 69">
              <a:extLst>
                <a:ext uri="{FF2B5EF4-FFF2-40B4-BE49-F238E27FC236}">
                  <a16:creationId xmlns:a16="http://schemas.microsoft.com/office/drawing/2014/main" id="{DFBF0E7C-4530-0A71-A718-1CA68411B525}"/>
                </a:ext>
              </a:extLst>
            </p:cNvPr>
            <p:cNvSpPr txBox="1"/>
            <p:nvPr/>
          </p:nvSpPr>
          <p:spPr>
            <a:xfrm>
              <a:off x="4299533" y="4553456"/>
              <a:ext cx="2018723" cy="1569660"/>
            </a:xfrm>
            <a:prstGeom prst="rect">
              <a:avLst/>
            </a:prstGeom>
            <a:noFill/>
          </p:spPr>
          <p:txBody>
            <a:bodyPr wrap="square" rtlCol="0">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2399" b="1" i="0" u="none" strike="noStrike" kern="1200" cap="none" spc="0" normalizeH="0" baseline="0" noProof="0" dirty="0" err="1">
                  <a:ln>
                    <a:noFill/>
                  </a:ln>
                  <a:solidFill>
                    <a:srgbClr val="D4A983">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Xây</a:t>
              </a:r>
              <a:r>
                <a:rPr kumimoji="0" lang="en-US" sz="2399" b="1" i="0" u="none" strike="noStrike" kern="1200" cap="none" spc="0" normalizeH="0" baseline="0" noProof="0" dirty="0">
                  <a:ln>
                    <a:noFill/>
                  </a:ln>
                  <a:solidFill>
                    <a:srgbClr val="D4A983">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399" b="1" i="0" u="none" strike="noStrike" kern="1200" cap="none" spc="0" normalizeH="0" baseline="0" noProof="0" dirty="0" err="1">
                  <a:ln>
                    <a:noFill/>
                  </a:ln>
                  <a:solidFill>
                    <a:srgbClr val="D4A983">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dựng</a:t>
              </a:r>
              <a:br>
                <a:rPr kumimoji="0" lang="en-US" sz="2399" b="1" i="0" u="none" strike="noStrike" kern="1200" cap="none" spc="0" normalizeH="0" baseline="0" noProof="0" dirty="0">
                  <a:ln>
                    <a:noFill/>
                  </a:ln>
                  <a:solidFill>
                    <a:srgbClr val="D4A983">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br>
              <a:r>
                <a:rPr kumimoji="0" lang="en-US" sz="2399" b="1" i="0" u="none" strike="noStrike" kern="1200" cap="none" spc="0" normalizeH="0" baseline="0" noProof="0" dirty="0" err="1">
                  <a:ln>
                    <a:noFill/>
                  </a:ln>
                  <a:solidFill>
                    <a:srgbClr val="D4A983">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tiêu</a:t>
              </a:r>
              <a:r>
                <a:rPr kumimoji="0" lang="en-US" sz="2399" b="1" i="0" u="none" strike="noStrike" kern="1200" cap="none" spc="0" normalizeH="0" baseline="0" noProof="0" dirty="0">
                  <a:ln>
                    <a:noFill/>
                  </a:ln>
                  <a:solidFill>
                    <a:srgbClr val="D4A983">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399" b="1" i="0" u="none" strike="noStrike" kern="1200" cap="none" spc="0" normalizeH="0" baseline="0" noProof="0" dirty="0" err="1">
                  <a:ln>
                    <a:noFill/>
                  </a:ln>
                  <a:solidFill>
                    <a:srgbClr val="D4A983">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chí</a:t>
              </a:r>
              <a:r>
                <a:rPr kumimoji="0" lang="en-US" sz="2399" b="1" i="0" u="none" strike="noStrike" kern="1200" cap="none" spc="0" normalizeH="0" baseline="0" noProof="0" dirty="0">
                  <a:ln>
                    <a:noFill/>
                  </a:ln>
                  <a:solidFill>
                    <a:srgbClr val="D4A983">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br>
                <a:rPr kumimoji="0" lang="en-US" sz="2399" b="1" i="0" u="none" strike="noStrike" kern="1200" cap="none" spc="0" normalizeH="0" baseline="0" noProof="0" dirty="0">
                  <a:ln>
                    <a:noFill/>
                  </a:ln>
                  <a:solidFill>
                    <a:srgbClr val="D4A983">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br>
              <a:r>
                <a:rPr kumimoji="0" lang="en-US" sz="2399" b="1" i="0" u="none" strike="noStrike" kern="1200" cap="none" spc="0" normalizeH="0" baseline="0" noProof="0" dirty="0" err="1">
                  <a:ln>
                    <a:noFill/>
                  </a:ln>
                  <a:solidFill>
                    <a:srgbClr val="D4A983">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sản</a:t>
              </a:r>
              <a:r>
                <a:rPr kumimoji="0" lang="en-US" sz="2399" b="1" i="0" u="none" strike="noStrike" kern="1200" cap="none" spc="0" normalizeH="0" baseline="0" noProof="0" dirty="0">
                  <a:ln>
                    <a:noFill/>
                  </a:ln>
                  <a:solidFill>
                    <a:srgbClr val="D4A983">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399" b="1" i="0" u="none" strike="noStrike" kern="1200" cap="none" spc="0" normalizeH="0" baseline="0" noProof="0" dirty="0" err="1">
                  <a:ln>
                    <a:noFill/>
                  </a:ln>
                  <a:solidFill>
                    <a:srgbClr val="D4A983">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phẩm</a:t>
              </a:r>
              <a:endParaRPr kumimoji="0" lang="en-US" sz="2399" b="1" i="0" u="none" strike="noStrike" kern="1200" cap="none" spc="0" normalizeH="0" baseline="0" noProof="0" dirty="0">
                <a:ln>
                  <a:noFill/>
                </a:ln>
                <a:solidFill>
                  <a:srgbClr val="D4A983">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2399" b="1" i="0" u="none" strike="noStrike" kern="1200" cap="none" spc="0" normalizeH="0" baseline="0" noProof="0" dirty="0">
                <a:ln>
                  <a:noFill/>
                </a:ln>
                <a:solidFill>
                  <a:srgbClr val="D4A983">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grpSp>
      <p:grpSp>
        <p:nvGrpSpPr>
          <p:cNvPr id="3" name="Group 2">
            <a:extLst>
              <a:ext uri="{FF2B5EF4-FFF2-40B4-BE49-F238E27FC236}">
                <a16:creationId xmlns:a16="http://schemas.microsoft.com/office/drawing/2014/main" id="{2ADE2A27-16D3-B40C-7F09-8957E4CFFDBA}"/>
              </a:ext>
            </a:extLst>
          </p:cNvPr>
          <p:cNvGrpSpPr/>
          <p:nvPr/>
        </p:nvGrpSpPr>
        <p:grpSpPr>
          <a:xfrm>
            <a:off x="1593745" y="828625"/>
            <a:ext cx="2742486" cy="6856214"/>
            <a:chOff x="1612152" y="425669"/>
            <a:chExt cx="2743200" cy="6858000"/>
          </a:xfrm>
        </p:grpSpPr>
        <p:sp>
          <p:nvSpPr>
            <p:cNvPr id="11" name="Rectangle 10"/>
            <p:cNvSpPr/>
            <p:nvPr/>
          </p:nvSpPr>
          <p:spPr>
            <a:xfrm>
              <a:off x="2297952" y="425669"/>
              <a:ext cx="2057400" cy="6858000"/>
            </a:xfrm>
            <a:prstGeom prst="rect">
              <a:avLst/>
            </a:prstGeom>
            <a:solidFill>
              <a:schemeClr val="accent4"/>
            </a:solidFill>
            <a:ln>
              <a:noFill/>
            </a:ln>
            <a:effectLst>
              <a:outerShdw blurRad="254000" dist="38100" sx="106000" sy="106000" algn="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2" name="Oval 11"/>
            <p:cNvSpPr/>
            <p:nvPr/>
          </p:nvSpPr>
          <p:spPr>
            <a:xfrm>
              <a:off x="1612152" y="2097498"/>
              <a:ext cx="1981200" cy="1981200"/>
            </a:xfrm>
            <a:prstGeom prst="ellipse">
              <a:avLst/>
            </a:prstGeom>
            <a:ln/>
          </p:spPr>
          <p:style>
            <a:lnRef idx="0">
              <a:schemeClr val="accent2"/>
            </a:lnRef>
            <a:fillRef idx="3">
              <a:schemeClr val="accent2"/>
            </a:fillRef>
            <a:effectRef idx="3">
              <a:schemeClr val="accent2"/>
            </a:effectRef>
            <a:fontRef idx="minor">
              <a:schemeClr val="lt1"/>
            </a:fontRef>
          </p:style>
          <p:txBody>
            <a:bodyPr lIns="639913" rtlCol="0" anchor="ctr"/>
            <a:lstStyle/>
            <a:p>
              <a:pPr marL="0" marR="0" lvl="0" indent="0" algn="ctr" defTabSz="1218621" rtl="0" eaLnBrk="1" fontAlgn="auto" latinLnBrk="0" hangingPunct="1">
                <a:lnSpc>
                  <a:spcPct val="100000"/>
                </a:lnSpc>
                <a:spcBef>
                  <a:spcPts val="0"/>
                </a:spcBef>
                <a:spcAft>
                  <a:spcPts val="0"/>
                </a:spcAft>
                <a:buClrTx/>
                <a:buSzTx/>
                <a:buFontTx/>
                <a:buNone/>
                <a:tabLst/>
                <a:defRPr/>
              </a:pPr>
              <a:r>
                <a:rPr kumimoji="0" lang="en-US" sz="4799"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69" name="TextBox 68">
              <a:extLst>
                <a:ext uri="{FF2B5EF4-FFF2-40B4-BE49-F238E27FC236}">
                  <a16:creationId xmlns:a16="http://schemas.microsoft.com/office/drawing/2014/main" id="{6A8C2894-586D-0B83-0E70-9886B15C779A}"/>
                </a:ext>
              </a:extLst>
            </p:cNvPr>
            <p:cNvSpPr txBox="1"/>
            <p:nvPr/>
          </p:nvSpPr>
          <p:spPr>
            <a:xfrm>
              <a:off x="2297711" y="5057318"/>
              <a:ext cx="2018723" cy="1569660"/>
            </a:xfrm>
            <a:prstGeom prst="rect">
              <a:avLst/>
            </a:prstGeom>
            <a:noFill/>
          </p:spPr>
          <p:txBody>
            <a:bodyPr wrap="square" rtlCol="0">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2399" b="1" i="0" u="none" strike="noStrike" kern="1200" cap="none" spc="0" normalizeH="0" baseline="0" noProof="0" dirty="0" err="1">
                  <a:ln>
                    <a:noFill/>
                  </a:ln>
                  <a:solidFill>
                    <a:srgbClr val="1DAAE1">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Xác</a:t>
              </a:r>
              <a:r>
                <a:rPr kumimoji="0" lang="en-US" sz="2399" b="1" i="0" u="none" strike="noStrike" kern="1200" cap="none" spc="0" normalizeH="0" baseline="0" noProof="0" dirty="0">
                  <a:ln>
                    <a:noFill/>
                  </a:ln>
                  <a:solidFill>
                    <a:srgbClr val="1DAAE1">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399" b="1" i="0" u="none" strike="noStrike" kern="1200" cap="none" spc="0" normalizeH="0" baseline="0" noProof="0" dirty="0" err="1">
                  <a:ln>
                    <a:noFill/>
                  </a:ln>
                  <a:solidFill>
                    <a:srgbClr val="1DAAE1">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định</a:t>
              </a:r>
              <a:br>
                <a:rPr kumimoji="0" lang="en-US" sz="2399" b="1" i="0" u="none" strike="noStrike" kern="1200" cap="none" spc="0" normalizeH="0" baseline="0" noProof="0" dirty="0">
                  <a:ln>
                    <a:noFill/>
                  </a:ln>
                  <a:solidFill>
                    <a:srgbClr val="1DAAE1">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br>
              <a:r>
                <a:rPr kumimoji="0" lang="en-US" sz="2399" b="1" i="0" u="none" strike="noStrike" kern="1200" cap="none" spc="0" normalizeH="0" baseline="0" noProof="0" dirty="0" err="1">
                  <a:ln>
                    <a:noFill/>
                  </a:ln>
                  <a:solidFill>
                    <a:srgbClr val="1DAAE1">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vấn</a:t>
              </a:r>
              <a:r>
                <a:rPr kumimoji="0" lang="en-US" sz="2399" b="1" i="0" u="none" strike="noStrike" kern="1200" cap="none" spc="0" normalizeH="0" baseline="0" noProof="0" dirty="0">
                  <a:ln>
                    <a:noFill/>
                  </a:ln>
                  <a:solidFill>
                    <a:srgbClr val="1DAAE1">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399" b="1" i="0" u="none" strike="noStrike" kern="1200" cap="none" spc="0" normalizeH="0" baseline="0" noProof="0" dirty="0" err="1">
                  <a:ln>
                    <a:noFill/>
                  </a:ln>
                  <a:solidFill>
                    <a:srgbClr val="1DAAE1">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đê</a:t>
              </a:r>
              <a:r>
                <a:rPr kumimoji="0" lang="en-US" sz="2399" b="1" i="0" u="none" strike="noStrike" kern="1200" cap="none" spc="0" normalizeH="0" baseline="0" noProof="0" dirty="0">
                  <a:ln>
                    <a:noFill/>
                  </a:ln>
                  <a:solidFill>
                    <a:srgbClr val="1DAAE1">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399" b="1" i="0" u="none" strike="noStrike" kern="1200" cap="none" spc="0" normalizeH="0" baseline="0" noProof="0" dirty="0" err="1">
                  <a:ln>
                    <a:noFill/>
                  </a:ln>
                  <a:solidFill>
                    <a:srgbClr val="1DAAE1">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cần</a:t>
              </a:r>
              <a:br>
                <a:rPr kumimoji="0" lang="en-US" sz="2399" b="1" i="0" u="none" strike="noStrike" kern="1200" cap="none" spc="0" normalizeH="0" baseline="0" noProof="0" dirty="0">
                  <a:ln>
                    <a:noFill/>
                  </a:ln>
                  <a:solidFill>
                    <a:srgbClr val="1DAAE1">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br>
              <a:r>
                <a:rPr kumimoji="0" lang="en-US" sz="2399" b="1" i="0" u="none" strike="noStrike" kern="1200" cap="none" spc="0" normalizeH="0" baseline="0" noProof="0" dirty="0" err="1">
                  <a:ln>
                    <a:noFill/>
                  </a:ln>
                  <a:solidFill>
                    <a:srgbClr val="1DAAE1">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giải</a:t>
              </a:r>
              <a:r>
                <a:rPr kumimoji="0" lang="en-US" sz="2399" b="1" i="0" u="none" strike="noStrike" kern="1200" cap="none" spc="0" normalizeH="0" baseline="0" noProof="0" dirty="0">
                  <a:ln>
                    <a:noFill/>
                  </a:ln>
                  <a:solidFill>
                    <a:srgbClr val="1DAAE1">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399" b="1" i="0" u="none" strike="noStrike" kern="1200" cap="none" spc="0" normalizeH="0" baseline="0" noProof="0" dirty="0" err="1">
                  <a:ln>
                    <a:noFill/>
                  </a:ln>
                  <a:solidFill>
                    <a:srgbClr val="1DAAE1">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quyết</a:t>
              </a:r>
              <a:r>
                <a:rPr kumimoji="0" lang="en-US" sz="2399" b="1" i="0" u="none" strike="noStrike" kern="1200" cap="none" spc="0" normalizeH="0" baseline="0" noProof="0" dirty="0">
                  <a:ln>
                    <a:noFill/>
                  </a:ln>
                  <a:solidFill>
                    <a:srgbClr val="1DAAE1">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p>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2399" b="1" i="0" u="none" strike="noStrike" kern="1200" cap="none" spc="0" normalizeH="0" baseline="0" noProof="0" dirty="0">
                <a:ln>
                  <a:noFill/>
                </a:ln>
                <a:solidFill>
                  <a:srgbClr val="1DAAE1">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grpSp>
      <p:grpSp>
        <p:nvGrpSpPr>
          <p:cNvPr id="2" name="Group 1">
            <a:extLst>
              <a:ext uri="{FF2B5EF4-FFF2-40B4-BE49-F238E27FC236}">
                <a16:creationId xmlns:a16="http://schemas.microsoft.com/office/drawing/2014/main" id="{DCD6780E-513A-D447-EDE9-FB914BA31BBA}"/>
              </a:ext>
            </a:extLst>
          </p:cNvPr>
          <p:cNvGrpSpPr/>
          <p:nvPr/>
        </p:nvGrpSpPr>
        <p:grpSpPr>
          <a:xfrm>
            <a:off x="-377365" y="710156"/>
            <a:ext cx="2742486" cy="6856214"/>
            <a:chOff x="-407148" y="425669"/>
            <a:chExt cx="2743200" cy="6858000"/>
          </a:xfrm>
        </p:grpSpPr>
        <p:sp>
          <p:nvSpPr>
            <p:cNvPr id="7" name="Rectangle 6"/>
            <p:cNvSpPr/>
            <p:nvPr/>
          </p:nvSpPr>
          <p:spPr>
            <a:xfrm>
              <a:off x="278652" y="425669"/>
              <a:ext cx="2057400" cy="6858000"/>
            </a:xfrm>
            <a:prstGeom prst="rect">
              <a:avLst/>
            </a:prstGeom>
            <a:solidFill>
              <a:schemeClr val="accent4"/>
            </a:solidFill>
            <a:ln>
              <a:noFill/>
            </a:ln>
            <a:effectLst>
              <a:outerShdw blurRad="254000" dist="38100" sx="106000" sy="106000" algn="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Oval 7"/>
            <p:cNvSpPr/>
            <p:nvPr/>
          </p:nvSpPr>
          <p:spPr>
            <a:xfrm>
              <a:off x="-407148" y="654269"/>
              <a:ext cx="1981200" cy="1981200"/>
            </a:xfrm>
            <a:prstGeom prst="ellipse">
              <a:avLst/>
            </a:prstGeom>
            <a:solidFill>
              <a:schemeClr val="accent3"/>
            </a:solidFill>
            <a:ln>
              <a:noFill/>
            </a:ln>
            <a:effectLst>
              <a:outerShdw blurRad="165100" dist="381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39913" rtlCol="0" anchor="ctr"/>
            <a:lstStyle/>
            <a:p>
              <a:pPr marL="0" marR="0" lvl="0" indent="0" algn="ctr" defTabSz="1218621" rtl="0" eaLnBrk="1" fontAlgn="auto" latinLnBrk="0" hangingPunct="1">
                <a:lnSpc>
                  <a:spcPct val="100000"/>
                </a:lnSpc>
                <a:spcBef>
                  <a:spcPts val="0"/>
                </a:spcBef>
                <a:spcAft>
                  <a:spcPts val="0"/>
                </a:spcAft>
                <a:buClrTx/>
                <a:buSzTx/>
                <a:buFontTx/>
                <a:buNone/>
                <a:tabLst/>
                <a:defRPr/>
              </a:pPr>
              <a:r>
                <a:rPr kumimoji="0" lang="en-US" sz="4799"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6" name="TextBox 5"/>
            <p:cNvSpPr txBox="1"/>
            <p:nvPr/>
          </p:nvSpPr>
          <p:spPr>
            <a:xfrm>
              <a:off x="311248" y="4468050"/>
              <a:ext cx="2018723" cy="461665"/>
            </a:xfrm>
            <a:prstGeom prst="rect">
              <a:avLst/>
            </a:prstGeom>
            <a:noFill/>
          </p:spPr>
          <p:txBody>
            <a:bodyPr wrap="square" rtlCol="0">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2399"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Tìm</a:t>
              </a:r>
              <a:r>
                <a:rPr kumimoji="0" lang="en-US" sz="2399"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ý </a:t>
              </a:r>
              <a:r>
                <a:rPr kumimoji="0" lang="en-US" sz="2399"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tưởng</a:t>
              </a:r>
              <a:endParaRPr kumimoji="0" lang="en-US" sz="2399"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grpSp>
          <p:nvGrpSpPr>
            <p:cNvPr id="42" name="Group 41"/>
            <p:cNvGrpSpPr/>
            <p:nvPr/>
          </p:nvGrpSpPr>
          <p:grpSpPr>
            <a:xfrm>
              <a:off x="777770" y="2925542"/>
              <a:ext cx="1085680" cy="1191908"/>
              <a:chOff x="688975" y="2427288"/>
              <a:chExt cx="957263" cy="1050925"/>
            </a:xfrm>
            <a:solidFill>
              <a:schemeClr val="tx2">
                <a:lumMod val="50000"/>
              </a:schemeClr>
            </a:solidFill>
          </p:grpSpPr>
          <p:sp>
            <p:nvSpPr>
              <p:cNvPr id="43" name="Freeform 159"/>
              <p:cNvSpPr>
                <a:spLocks noEditPoints="1"/>
              </p:cNvSpPr>
              <p:nvPr/>
            </p:nvSpPr>
            <p:spPr bwMode="auto">
              <a:xfrm>
                <a:off x="846138" y="2589213"/>
                <a:ext cx="644525" cy="889000"/>
              </a:xfrm>
              <a:custGeom>
                <a:avLst/>
                <a:gdLst>
                  <a:gd name="T0" fmla="*/ 751 w 2030"/>
                  <a:gd name="T1" fmla="*/ 300 h 2803"/>
                  <a:gd name="T2" fmla="*/ 479 w 2030"/>
                  <a:gd name="T3" fmla="*/ 467 h 2803"/>
                  <a:gd name="T4" fmla="*/ 304 w 2030"/>
                  <a:gd name="T5" fmla="*/ 724 h 2803"/>
                  <a:gd name="T6" fmla="*/ 259 w 2030"/>
                  <a:gd name="T7" fmla="*/ 1035 h 2803"/>
                  <a:gd name="T8" fmla="*/ 313 w 2030"/>
                  <a:gd name="T9" fmla="*/ 1285 h 2803"/>
                  <a:gd name="T10" fmla="*/ 414 w 2030"/>
                  <a:gd name="T11" fmla="*/ 1473 h 2803"/>
                  <a:gd name="T12" fmla="*/ 530 w 2030"/>
                  <a:gd name="T13" fmla="*/ 1648 h 2803"/>
                  <a:gd name="T14" fmla="*/ 603 w 2030"/>
                  <a:gd name="T15" fmla="*/ 1845 h 2803"/>
                  <a:gd name="T16" fmla="*/ 647 w 2030"/>
                  <a:gd name="T17" fmla="*/ 1980 h 2803"/>
                  <a:gd name="T18" fmla="*/ 1346 w 2030"/>
                  <a:gd name="T19" fmla="*/ 2014 h 2803"/>
                  <a:gd name="T20" fmla="*/ 1422 w 2030"/>
                  <a:gd name="T21" fmla="*/ 1915 h 2803"/>
                  <a:gd name="T22" fmla="*/ 1461 w 2030"/>
                  <a:gd name="T23" fmla="*/ 1723 h 2803"/>
                  <a:gd name="T24" fmla="*/ 1571 w 2030"/>
                  <a:gd name="T25" fmla="*/ 1540 h 2803"/>
                  <a:gd name="T26" fmla="*/ 1679 w 2030"/>
                  <a:gd name="T27" fmla="*/ 1366 h 2803"/>
                  <a:gd name="T28" fmla="*/ 1757 w 2030"/>
                  <a:gd name="T29" fmla="*/ 1144 h 2803"/>
                  <a:gd name="T30" fmla="*/ 1762 w 2030"/>
                  <a:gd name="T31" fmla="*/ 846 h 2803"/>
                  <a:gd name="T32" fmla="*/ 1635 w 2030"/>
                  <a:gd name="T33" fmla="*/ 560 h 2803"/>
                  <a:gd name="T34" fmla="*/ 1398 w 2030"/>
                  <a:gd name="T35" fmla="*/ 353 h 2803"/>
                  <a:gd name="T36" fmla="*/ 1084 w 2030"/>
                  <a:gd name="T37" fmla="*/ 259 h 2803"/>
                  <a:gd name="T38" fmla="*/ 1258 w 2030"/>
                  <a:gd name="T39" fmla="*/ 30 h 2803"/>
                  <a:gd name="T40" fmla="*/ 1614 w 2030"/>
                  <a:gd name="T41" fmla="*/ 189 h 2803"/>
                  <a:gd name="T42" fmla="*/ 1878 w 2030"/>
                  <a:gd name="T43" fmla="*/ 462 h 2803"/>
                  <a:gd name="T44" fmla="*/ 2016 w 2030"/>
                  <a:gd name="T45" fmla="*/ 816 h 2803"/>
                  <a:gd name="T46" fmla="*/ 2014 w 2030"/>
                  <a:gd name="T47" fmla="*/ 1167 h 2803"/>
                  <a:gd name="T48" fmla="*/ 1936 w 2030"/>
                  <a:gd name="T49" fmla="*/ 1425 h 2803"/>
                  <a:gd name="T50" fmla="*/ 1827 w 2030"/>
                  <a:gd name="T51" fmla="*/ 1619 h 2803"/>
                  <a:gd name="T52" fmla="*/ 1715 w 2030"/>
                  <a:gd name="T53" fmla="*/ 1787 h 2803"/>
                  <a:gd name="T54" fmla="*/ 1678 w 2030"/>
                  <a:gd name="T55" fmla="*/ 1936 h 2803"/>
                  <a:gd name="T56" fmla="*/ 1573 w 2030"/>
                  <a:gd name="T57" fmla="*/ 2152 h 2803"/>
                  <a:gd name="T58" fmla="*/ 1488 w 2030"/>
                  <a:gd name="T59" fmla="*/ 2297 h 2803"/>
                  <a:gd name="T60" fmla="*/ 1481 w 2030"/>
                  <a:gd name="T61" fmla="*/ 2432 h 2803"/>
                  <a:gd name="T62" fmla="*/ 1477 w 2030"/>
                  <a:gd name="T63" fmla="*/ 2494 h 2803"/>
                  <a:gd name="T64" fmla="*/ 1447 w 2030"/>
                  <a:gd name="T65" fmla="*/ 2578 h 2803"/>
                  <a:gd name="T66" fmla="*/ 1341 w 2030"/>
                  <a:gd name="T67" fmla="*/ 2669 h 2803"/>
                  <a:gd name="T68" fmla="*/ 1185 w 2030"/>
                  <a:gd name="T69" fmla="*/ 2782 h 2803"/>
                  <a:gd name="T70" fmla="*/ 891 w 2030"/>
                  <a:gd name="T71" fmla="*/ 2800 h 2803"/>
                  <a:gd name="T72" fmla="*/ 762 w 2030"/>
                  <a:gd name="T73" fmla="*/ 2701 h 2803"/>
                  <a:gd name="T74" fmla="*/ 607 w 2030"/>
                  <a:gd name="T75" fmla="*/ 2609 h 2803"/>
                  <a:gd name="T76" fmla="*/ 556 w 2030"/>
                  <a:gd name="T77" fmla="*/ 2512 h 2803"/>
                  <a:gd name="T78" fmla="*/ 551 w 2030"/>
                  <a:gd name="T79" fmla="*/ 2468 h 2803"/>
                  <a:gd name="T80" fmla="*/ 545 w 2030"/>
                  <a:gd name="T81" fmla="*/ 2353 h 2803"/>
                  <a:gd name="T82" fmla="*/ 538 w 2030"/>
                  <a:gd name="T83" fmla="*/ 2224 h 2803"/>
                  <a:gd name="T84" fmla="*/ 376 w 2030"/>
                  <a:gd name="T85" fmla="*/ 2027 h 2803"/>
                  <a:gd name="T86" fmla="*/ 340 w 2030"/>
                  <a:gd name="T87" fmla="*/ 1841 h 2803"/>
                  <a:gd name="T88" fmla="*/ 247 w 2030"/>
                  <a:gd name="T89" fmla="*/ 1684 h 2803"/>
                  <a:gd name="T90" fmla="*/ 137 w 2030"/>
                  <a:gd name="T91" fmla="*/ 1510 h 2803"/>
                  <a:gd name="T92" fmla="*/ 41 w 2030"/>
                  <a:gd name="T93" fmla="*/ 1280 h 2803"/>
                  <a:gd name="T94" fmla="*/ 0 w 2030"/>
                  <a:gd name="T95" fmla="*/ 975 h 2803"/>
                  <a:gd name="T96" fmla="*/ 80 w 2030"/>
                  <a:gd name="T97" fmla="*/ 596 h 2803"/>
                  <a:gd name="T98" fmla="*/ 298 w 2030"/>
                  <a:gd name="T99" fmla="*/ 287 h 2803"/>
                  <a:gd name="T100" fmla="*/ 621 w 2030"/>
                  <a:gd name="T101" fmla="*/ 77 h 2803"/>
                  <a:gd name="T102" fmla="*/ 1015 w 2030"/>
                  <a:gd name="T10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30" h="2803">
                    <a:moveTo>
                      <a:pt x="1015" y="255"/>
                    </a:moveTo>
                    <a:lnTo>
                      <a:pt x="946" y="259"/>
                    </a:lnTo>
                    <a:lnTo>
                      <a:pt x="879" y="267"/>
                    </a:lnTo>
                    <a:lnTo>
                      <a:pt x="814" y="281"/>
                    </a:lnTo>
                    <a:lnTo>
                      <a:pt x="751" y="300"/>
                    </a:lnTo>
                    <a:lnTo>
                      <a:pt x="690" y="325"/>
                    </a:lnTo>
                    <a:lnTo>
                      <a:pt x="632" y="354"/>
                    </a:lnTo>
                    <a:lnTo>
                      <a:pt x="578" y="388"/>
                    </a:lnTo>
                    <a:lnTo>
                      <a:pt x="527" y="425"/>
                    </a:lnTo>
                    <a:lnTo>
                      <a:pt x="479" y="467"/>
                    </a:lnTo>
                    <a:lnTo>
                      <a:pt x="435" y="511"/>
                    </a:lnTo>
                    <a:lnTo>
                      <a:pt x="396" y="560"/>
                    </a:lnTo>
                    <a:lnTo>
                      <a:pt x="361" y="612"/>
                    </a:lnTo>
                    <a:lnTo>
                      <a:pt x="330" y="667"/>
                    </a:lnTo>
                    <a:lnTo>
                      <a:pt x="304" y="724"/>
                    </a:lnTo>
                    <a:lnTo>
                      <a:pt x="284" y="784"/>
                    </a:lnTo>
                    <a:lnTo>
                      <a:pt x="269" y="846"/>
                    </a:lnTo>
                    <a:lnTo>
                      <a:pt x="260" y="909"/>
                    </a:lnTo>
                    <a:lnTo>
                      <a:pt x="257" y="975"/>
                    </a:lnTo>
                    <a:lnTo>
                      <a:pt x="259" y="1035"/>
                    </a:lnTo>
                    <a:lnTo>
                      <a:pt x="264" y="1091"/>
                    </a:lnTo>
                    <a:lnTo>
                      <a:pt x="273" y="1144"/>
                    </a:lnTo>
                    <a:lnTo>
                      <a:pt x="284" y="1194"/>
                    </a:lnTo>
                    <a:lnTo>
                      <a:pt x="298" y="1241"/>
                    </a:lnTo>
                    <a:lnTo>
                      <a:pt x="313" y="1285"/>
                    </a:lnTo>
                    <a:lnTo>
                      <a:pt x="331" y="1327"/>
                    </a:lnTo>
                    <a:lnTo>
                      <a:pt x="351" y="1366"/>
                    </a:lnTo>
                    <a:lnTo>
                      <a:pt x="371" y="1404"/>
                    </a:lnTo>
                    <a:lnTo>
                      <a:pt x="393" y="1439"/>
                    </a:lnTo>
                    <a:lnTo>
                      <a:pt x="414" y="1473"/>
                    </a:lnTo>
                    <a:lnTo>
                      <a:pt x="437" y="1507"/>
                    </a:lnTo>
                    <a:lnTo>
                      <a:pt x="458" y="1539"/>
                    </a:lnTo>
                    <a:lnTo>
                      <a:pt x="483" y="1575"/>
                    </a:lnTo>
                    <a:lnTo>
                      <a:pt x="507" y="1612"/>
                    </a:lnTo>
                    <a:lnTo>
                      <a:pt x="530" y="1648"/>
                    </a:lnTo>
                    <a:lnTo>
                      <a:pt x="551" y="1685"/>
                    </a:lnTo>
                    <a:lnTo>
                      <a:pt x="569" y="1723"/>
                    </a:lnTo>
                    <a:lnTo>
                      <a:pt x="584" y="1762"/>
                    </a:lnTo>
                    <a:lnTo>
                      <a:pt x="595" y="1802"/>
                    </a:lnTo>
                    <a:lnTo>
                      <a:pt x="603" y="1845"/>
                    </a:lnTo>
                    <a:lnTo>
                      <a:pt x="605" y="1890"/>
                    </a:lnTo>
                    <a:lnTo>
                      <a:pt x="608" y="1915"/>
                    </a:lnTo>
                    <a:lnTo>
                      <a:pt x="618" y="1939"/>
                    </a:lnTo>
                    <a:lnTo>
                      <a:pt x="630" y="1960"/>
                    </a:lnTo>
                    <a:lnTo>
                      <a:pt x="647" y="1980"/>
                    </a:lnTo>
                    <a:lnTo>
                      <a:pt x="665" y="1998"/>
                    </a:lnTo>
                    <a:lnTo>
                      <a:pt x="684" y="2014"/>
                    </a:lnTo>
                    <a:lnTo>
                      <a:pt x="701" y="2027"/>
                    </a:lnTo>
                    <a:lnTo>
                      <a:pt x="1328" y="2027"/>
                    </a:lnTo>
                    <a:lnTo>
                      <a:pt x="1346" y="2014"/>
                    </a:lnTo>
                    <a:lnTo>
                      <a:pt x="1365" y="1998"/>
                    </a:lnTo>
                    <a:lnTo>
                      <a:pt x="1384" y="1980"/>
                    </a:lnTo>
                    <a:lnTo>
                      <a:pt x="1400" y="1960"/>
                    </a:lnTo>
                    <a:lnTo>
                      <a:pt x="1412" y="1939"/>
                    </a:lnTo>
                    <a:lnTo>
                      <a:pt x="1422" y="1915"/>
                    </a:lnTo>
                    <a:lnTo>
                      <a:pt x="1425" y="1890"/>
                    </a:lnTo>
                    <a:lnTo>
                      <a:pt x="1427" y="1845"/>
                    </a:lnTo>
                    <a:lnTo>
                      <a:pt x="1434" y="1802"/>
                    </a:lnTo>
                    <a:lnTo>
                      <a:pt x="1446" y="1762"/>
                    </a:lnTo>
                    <a:lnTo>
                      <a:pt x="1461" y="1723"/>
                    </a:lnTo>
                    <a:lnTo>
                      <a:pt x="1478" y="1686"/>
                    </a:lnTo>
                    <a:lnTo>
                      <a:pt x="1499" y="1648"/>
                    </a:lnTo>
                    <a:lnTo>
                      <a:pt x="1521" y="1612"/>
                    </a:lnTo>
                    <a:lnTo>
                      <a:pt x="1546" y="1576"/>
                    </a:lnTo>
                    <a:lnTo>
                      <a:pt x="1571" y="1540"/>
                    </a:lnTo>
                    <a:lnTo>
                      <a:pt x="1593" y="1508"/>
                    </a:lnTo>
                    <a:lnTo>
                      <a:pt x="1615" y="1474"/>
                    </a:lnTo>
                    <a:lnTo>
                      <a:pt x="1637" y="1440"/>
                    </a:lnTo>
                    <a:lnTo>
                      <a:pt x="1659" y="1404"/>
                    </a:lnTo>
                    <a:lnTo>
                      <a:pt x="1679" y="1366"/>
                    </a:lnTo>
                    <a:lnTo>
                      <a:pt x="1699" y="1327"/>
                    </a:lnTo>
                    <a:lnTo>
                      <a:pt x="1716" y="1285"/>
                    </a:lnTo>
                    <a:lnTo>
                      <a:pt x="1732" y="1241"/>
                    </a:lnTo>
                    <a:lnTo>
                      <a:pt x="1746" y="1194"/>
                    </a:lnTo>
                    <a:lnTo>
                      <a:pt x="1757" y="1144"/>
                    </a:lnTo>
                    <a:lnTo>
                      <a:pt x="1766" y="1091"/>
                    </a:lnTo>
                    <a:lnTo>
                      <a:pt x="1771" y="1035"/>
                    </a:lnTo>
                    <a:lnTo>
                      <a:pt x="1773" y="975"/>
                    </a:lnTo>
                    <a:lnTo>
                      <a:pt x="1770" y="909"/>
                    </a:lnTo>
                    <a:lnTo>
                      <a:pt x="1762" y="846"/>
                    </a:lnTo>
                    <a:lnTo>
                      <a:pt x="1746" y="783"/>
                    </a:lnTo>
                    <a:lnTo>
                      <a:pt x="1726" y="724"/>
                    </a:lnTo>
                    <a:lnTo>
                      <a:pt x="1701" y="667"/>
                    </a:lnTo>
                    <a:lnTo>
                      <a:pt x="1669" y="611"/>
                    </a:lnTo>
                    <a:lnTo>
                      <a:pt x="1635" y="560"/>
                    </a:lnTo>
                    <a:lnTo>
                      <a:pt x="1595" y="511"/>
                    </a:lnTo>
                    <a:lnTo>
                      <a:pt x="1551" y="467"/>
                    </a:lnTo>
                    <a:lnTo>
                      <a:pt x="1504" y="425"/>
                    </a:lnTo>
                    <a:lnTo>
                      <a:pt x="1452" y="387"/>
                    </a:lnTo>
                    <a:lnTo>
                      <a:pt x="1398" y="353"/>
                    </a:lnTo>
                    <a:lnTo>
                      <a:pt x="1340" y="325"/>
                    </a:lnTo>
                    <a:lnTo>
                      <a:pt x="1279" y="300"/>
                    </a:lnTo>
                    <a:lnTo>
                      <a:pt x="1216" y="281"/>
                    </a:lnTo>
                    <a:lnTo>
                      <a:pt x="1151" y="267"/>
                    </a:lnTo>
                    <a:lnTo>
                      <a:pt x="1084" y="259"/>
                    </a:lnTo>
                    <a:lnTo>
                      <a:pt x="1015" y="255"/>
                    </a:lnTo>
                    <a:close/>
                    <a:moveTo>
                      <a:pt x="1015" y="0"/>
                    </a:moveTo>
                    <a:lnTo>
                      <a:pt x="1098" y="4"/>
                    </a:lnTo>
                    <a:lnTo>
                      <a:pt x="1180" y="14"/>
                    </a:lnTo>
                    <a:lnTo>
                      <a:pt x="1258" y="30"/>
                    </a:lnTo>
                    <a:lnTo>
                      <a:pt x="1336" y="50"/>
                    </a:lnTo>
                    <a:lnTo>
                      <a:pt x="1409" y="77"/>
                    </a:lnTo>
                    <a:lnTo>
                      <a:pt x="1481" y="110"/>
                    </a:lnTo>
                    <a:lnTo>
                      <a:pt x="1549" y="147"/>
                    </a:lnTo>
                    <a:lnTo>
                      <a:pt x="1614" y="189"/>
                    </a:lnTo>
                    <a:lnTo>
                      <a:pt x="1675" y="236"/>
                    </a:lnTo>
                    <a:lnTo>
                      <a:pt x="1732" y="287"/>
                    </a:lnTo>
                    <a:lnTo>
                      <a:pt x="1785" y="341"/>
                    </a:lnTo>
                    <a:lnTo>
                      <a:pt x="1834" y="400"/>
                    </a:lnTo>
                    <a:lnTo>
                      <a:pt x="1878" y="462"/>
                    </a:lnTo>
                    <a:lnTo>
                      <a:pt x="1917" y="527"/>
                    </a:lnTo>
                    <a:lnTo>
                      <a:pt x="1950" y="596"/>
                    </a:lnTo>
                    <a:lnTo>
                      <a:pt x="1978" y="668"/>
                    </a:lnTo>
                    <a:lnTo>
                      <a:pt x="2001" y="740"/>
                    </a:lnTo>
                    <a:lnTo>
                      <a:pt x="2016" y="816"/>
                    </a:lnTo>
                    <a:lnTo>
                      <a:pt x="2027" y="895"/>
                    </a:lnTo>
                    <a:lnTo>
                      <a:pt x="2030" y="975"/>
                    </a:lnTo>
                    <a:lnTo>
                      <a:pt x="2028" y="1042"/>
                    </a:lnTo>
                    <a:lnTo>
                      <a:pt x="2023" y="1107"/>
                    </a:lnTo>
                    <a:lnTo>
                      <a:pt x="2014" y="1167"/>
                    </a:lnTo>
                    <a:lnTo>
                      <a:pt x="2003" y="1226"/>
                    </a:lnTo>
                    <a:lnTo>
                      <a:pt x="1989" y="1280"/>
                    </a:lnTo>
                    <a:lnTo>
                      <a:pt x="1973" y="1331"/>
                    </a:lnTo>
                    <a:lnTo>
                      <a:pt x="1955" y="1380"/>
                    </a:lnTo>
                    <a:lnTo>
                      <a:pt x="1936" y="1425"/>
                    </a:lnTo>
                    <a:lnTo>
                      <a:pt x="1915" y="1468"/>
                    </a:lnTo>
                    <a:lnTo>
                      <a:pt x="1894" y="1509"/>
                    </a:lnTo>
                    <a:lnTo>
                      <a:pt x="1871" y="1548"/>
                    </a:lnTo>
                    <a:lnTo>
                      <a:pt x="1849" y="1585"/>
                    </a:lnTo>
                    <a:lnTo>
                      <a:pt x="1827" y="1619"/>
                    </a:lnTo>
                    <a:lnTo>
                      <a:pt x="1805" y="1651"/>
                    </a:lnTo>
                    <a:lnTo>
                      <a:pt x="1783" y="1683"/>
                    </a:lnTo>
                    <a:lnTo>
                      <a:pt x="1757" y="1721"/>
                    </a:lnTo>
                    <a:lnTo>
                      <a:pt x="1734" y="1755"/>
                    </a:lnTo>
                    <a:lnTo>
                      <a:pt x="1715" y="1787"/>
                    </a:lnTo>
                    <a:lnTo>
                      <a:pt x="1701" y="1815"/>
                    </a:lnTo>
                    <a:lnTo>
                      <a:pt x="1690" y="1841"/>
                    </a:lnTo>
                    <a:lnTo>
                      <a:pt x="1683" y="1866"/>
                    </a:lnTo>
                    <a:lnTo>
                      <a:pt x="1681" y="1890"/>
                    </a:lnTo>
                    <a:lnTo>
                      <a:pt x="1678" y="1936"/>
                    </a:lnTo>
                    <a:lnTo>
                      <a:pt x="1668" y="1982"/>
                    </a:lnTo>
                    <a:lnTo>
                      <a:pt x="1654" y="2027"/>
                    </a:lnTo>
                    <a:lnTo>
                      <a:pt x="1632" y="2071"/>
                    </a:lnTo>
                    <a:lnTo>
                      <a:pt x="1605" y="2112"/>
                    </a:lnTo>
                    <a:lnTo>
                      <a:pt x="1573" y="2152"/>
                    </a:lnTo>
                    <a:lnTo>
                      <a:pt x="1535" y="2189"/>
                    </a:lnTo>
                    <a:lnTo>
                      <a:pt x="1492" y="2224"/>
                    </a:lnTo>
                    <a:lnTo>
                      <a:pt x="1491" y="2245"/>
                    </a:lnTo>
                    <a:lnTo>
                      <a:pt x="1490" y="2270"/>
                    </a:lnTo>
                    <a:lnTo>
                      <a:pt x="1488" y="2297"/>
                    </a:lnTo>
                    <a:lnTo>
                      <a:pt x="1487" y="2325"/>
                    </a:lnTo>
                    <a:lnTo>
                      <a:pt x="1485" y="2353"/>
                    </a:lnTo>
                    <a:lnTo>
                      <a:pt x="1484" y="2381"/>
                    </a:lnTo>
                    <a:lnTo>
                      <a:pt x="1482" y="2408"/>
                    </a:lnTo>
                    <a:lnTo>
                      <a:pt x="1481" y="2432"/>
                    </a:lnTo>
                    <a:lnTo>
                      <a:pt x="1479" y="2452"/>
                    </a:lnTo>
                    <a:lnTo>
                      <a:pt x="1478" y="2468"/>
                    </a:lnTo>
                    <a:lnTo>
                      <a:pt x="1478" y="2479"/>
                    </a:lnTo>
                    <a:lnTo>
                      <a:pt x="1477" y="2482"/>
                    </a:lnTo>
                    <a:lnTo>
                      <a:pt x="1477" y="2494"/>
                    </a:lnTo>
                    <a:lnTo>
                      <a:pt x="1475" y="2509"/>
                    </a:lnTo>
                    <a:lnTo>
                      <a:pt x="1471" y="2525"/>
                    </a:lnTo>
                    <a:lnTo>
                      <a:pt x="1466" y="2541"/>
                    </a:lnTo>
                    <a:lnTo>
                      <a:pt x="1457" y="2560"/>
                    </a:lnTo>
                    <a:lnTo>
                      <a:pt x="1447" y="2578"/>
                    </a:lnTo>
                    <a:lnTo>
                      <a:pt x="1433" y="2596"/>
                    </a:lnTo>
                    <a:lnTo>
                      <a:pt x="1417" y="2616"/>
                    </a:lnTo>
                    <a:lnTo>
                      <a:pt x="1396" y="2634"/>
                    </a:lnTo>
                    <a:lnTo>
                      <a:pt x="1370" y="2653"/>
                    </a:lnTo>
                    <a:lnTo>
                      <a:pt x="1341" y="2669"/>
                    </a:lnTo>
                    <a:lnTo>
                      <a:pt x="1308" y="2686"/>
                    </a:lnTo>
                    <a:lnTo>
                      <a:pt x="1268" y="2701"/>
                    </a:lnTo>
                    <a:lnTo>
                      <a:pt x="1245" y="2730"/>
                    </a:lnTo>
                    <a:lnTo>
                      <a:pt x="1216" y="2757"/>
                    </a:lnTo>
                    <a:lnTo>
                      <a:pt x="1185" y="2782"/>
                    </a:lnTo>
                    <a:lnTo>
                      <a:pt x="1163" y="2793"/>
                    </a:lnTo>
                    <a:lnTo>
                      <a:pt x="1139" y="2800"/>
                    </a:lnTo>
                    <a:lnTo>
                      <a:pt x="1114" y="2803"/>
                    </a:lnTo>
                    <a:lnTo>
                      <a:pt x="916" y="2803"/>
                    </a:lnTo>
                    <a:lnTo>
                      <a:pt x="891" y="2800"/>
                    </a:lnTo>
                    <a:lnTo>
                      <a:pt x="867" y="2793"/>
                    </a:lnTo>
                    <a:lnTo>
                      <a:pt x="845" y="2782"/>
                    </a:lnTo>
                    <a:lnTo>
                      <a:pt x="814" y="2757"/>
                    </a:lnTo>
                    <a:lnTo>
                      <a:pt x="785" y="2730"/>
                    </a:lnTo>
                    <a:lnTo>
                      <a:pt x="762" y="2701"/>
                    </a:lnTo>
                    <a:lnTo>
                      <a:pt x="720" y="2684"/>
                    </a:lnTo>
                    <a:lnTo>
                      <a:pt x="685" y="2667"/>
                    </a:lnTo>
                    <a:lnTo>
                      <a:pt x="653" y="2648"/>
                    </a:lnTo>
                    <a:lnTo>
                      <a:pt x="628" y="2629"/>
                    </a:lnTo>
                    <a:lnTo>
                      <a:pt x="607" y="2609"/>
                    </a:lnTo>
                    <a:lnTo>
                      <a:pt x="590" y="2588"/>
                    </a:lnTo>
                    <a:lnTo>
                      <a:pt x="578" y="2568"/>
                    </a:lnTo>
                    <a:lnTo>
                      <a:pt x="567" y="2549"/>
                    </a:lnTo>
                    <a:lnTo>
                      <a:pt x="561" y="2530"/>
                    </a:lnTo>
                    <a:lnTo>
                      <a:pt x="556" y="2512"/>
                    </a:lnTo>
                    <a:lnTo>
                      <a:pt x="554" y="2496"/>
                    </a:lnTo>
                    <a:lnTo>
                      <a:pt x="552" y="2482"/>
                    </a:lnTo>
                    <a:lnTo>
                      <a:pt x="552" y="2482"/>
                    </a:lnTo>
                    <a:lnTo>
                      <a:pt x="552" y="2479"/>
                    </a:lnTo>
                    <a:lnTo>
                      <a:pt x="551" y="2468"/>
                    </a:lnTo>
                    <a:lnTo>
                      <a:pt x="550" y="2452"/>
                    </a:lnTo>
                    <a:lnTo>
                      <a:pt x="549" y="2432"/>
                    </a:lnTo>
                    <a:lnTo>
                      <a:pt x="548" y="2408"/>
                    </a:lnTo>
                    <a:lnTo>
                      <a:pt x="546" y="2381"/>
                    </a:lnTo>
                    <a:lnTo>
                      <a:pt x="545" y="2353"/>
                    </a:lnTo>
                    <a:lnTo>
                      <a:pt x="543" y="2325"/>
                    </a:lnTo>
                    <a:lnTo>
                      <a:pt x="542" y="2297"/>
                    </a:lnTo>
                    <a:lnTo>
                      <a:pt x="540" y="2270"/>
                    </a:lnTo>
                    <a:lnTo>
                      <a:pt x="539" y="2245"/>
                    </a:lnTo>
                    <a:lnTo>
                      <a:pt x="538" y="2224"/>
                    </a:lnTo>
                    <a:lnTo>
                      <a:pt x="495" y="2189"/>
                    </a:lnTo>
                    <a:lnTo>
                      <a:pt x="457" y="2152"/>
                    </a:lnTo>
                    <a:lnTo>
                      <a:pt x="425" y="2112"/>
                    </a:lnTo>
                    <a:lnTo>
                      <a:pt x="398" y="2071"/>
                    </a:lnTo>
                    <a:lnTo>
                      <a:pt x="376" y="2027"/>
                    </a:lnTo>
                    <a:lnTo>
                      <a:pt x="362" y="1982"/>
                    </a:lnTo>
                    <a:lnTo>
                      <a:pt x="352" y="1936"/>
                    </a:lnTo>
                    <a:lnTo>
                      <a:pt x="349" y="1890"/>
                    </a:lnTo>
                    <a:lnTo>
                      <a:pt x="347" y="1866"/>
                    </a:lnTo>
                    <a:lnTo>
                      <a:pt x="340" y="1841"/>
                    </a:lnTo>
                    <a:lnTo>
                      <a:pt x="329" y="1815"/>
                    </a:lnTo>
                    <a:lnTo>
                      <a:pt x="314" y="1787"/>
                    </a:lnTo>
                    <a:lnTo>
                      <a:pt x="296" y="1755"/>
                    </a:lnTo>
                    <a:lnTo>
                      <a:pt x="274" y="1721"/>
                    </a:lnTo>
                    <a:lnTo>
                      <a:pt x="247" y="1684"/>
                    </a:lnTo>
                    <a:lnTo>
                      <a:pt x="226" y="1652"/>
                    </a:lnTo>
                    <a:lnTo>
                      <a:pt x="204" y="1619"/>
                    </a:lnTo>
                    <a:lnTo>
                      <a:pt x="181" y="1585"/>
                    </a:lnTo>
                    <a:lnTo>
                      <a:pt x="159" y="1548"/>
                    </a:lnTo>
                    <a:lnTo>
                      <a:pt x="137" y="1510"/>
                    </a:lnTo>
                    <a:lnTo>
                      <a:pt x="115" y="1468"/>
                    </a:lnTo>
                    <a:lnTo>
                      <a:pt x="94" y="1425"/>
                    </a:lnTo>
                    <a:lnTo>
                      <a:pt x="75" y="1380"/>
                    </a:lnTo>
                    <a:lnTo>
                      <a:pt x="56" y="1331"/>
                    </a:lnTo>
                    <a:lnTo>
                      <a:pt x="41" y="1280"/>
                    </a:lnTo>
                    <a:lnTo>
                      <a:pt x="27" y="1226"/>
                    </a:lnTo>
                    <a:lnTo>
                      <a:pt x="16" y="1167"/>
                    </a:lnTo>
                    <a:lnTo>
                      <a:pt x="7" y="1107"/>
                    </a:lnTo>
                    <a:lnTo>
                      <a:pt x="2" y="1042"/>
                    </a:lnTo>
                    <a:lnTo>
                      <a:pt x="0" y="975"/>
                    </a:lnTo>
                    <a:lnTo>
                      <a:pt x="3" y="895"/>
                    </a:lnTo>
                    <a:lnTo>
                      <a:pt x="13" y="816"/>
                    </a:lnTo>
                    <a:lnTo>
                      <a:pt x="29" y="740"/>
                    </a:lnTo>
                    <a:lnTo>
                      <a:pt x="52" y="668"/>
                    </a:lnTo>
                    <a:lnTo>
                      <a:pt x="80" y="596"/>
                    </a:lnTo>
                    <a:lnTo>
                      <a:pt x="113" y="527"/>
                    </a:lnTo>
                    <a:lnTo>
                      <a:pt x="152" y="462"/>
                    </a:lnTo>
                    <a:lnTo>
                      <a:pt x="196" y="400"/>
                    </a:lnTo>
                    <a:lnTo>
                      <a:pt x="245" y="341"/>
                    </a:lnTo>
                    <a:lnTo>
                      <a:pt x="298" y="287"/>
                    </a:lnTo>
                    <a:lnTo>
                      <a:pt x="355" y="236"/>
                    </a:lnTo>
                    <a:lnTo>
                      <a:pt x="416" y="189"/>
                    </a:lnTo>
                    <a:lnTo>
                      <a:pt x="481" y="147"/>
                    </a:lnTo>
                    <a:lnTo>
                      <a:pt x="549" y="110"/>
                    </a:lnTo>
                    <a:lnTo>
                      <a:pt x="621" y="77"/>
                    </a:lnTo>
                    <a:lnTo>
                      <a:pt x="695" y="50"/>
                    </a:lnTo>
                    <a:lnTo>
                      <a:pt x="772" y="30"/>
                    </a:lnTo>
                    <a:lnTo>
                      <a:pt x="850" y="14"/>
                    </a:lnTo>
                    <a:lnTo>
                      <a:pt x="932" y="4"/>
                    </a:lnTo>
                    <a:lnTo>
                      <a:pt x="1015" y="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vert="horz" wrap="square" lIns="91416" tIns="45708" rIns="91416" bIns="45708" numCol="1" anchor="t" anchorCtr="0" compatLnSpc="1">
                <a:prstTxWarp prst="textNoShape">
                  <a:avLst/>
                </a:prstTxWarp>
              </a:bodyPr>
              <a:lstStyle/>
              <a:p>
                <a:pPr marL="0" marR="0" lvl="0" indent="0" algn="l"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4" name="Freeform 160"/>
              <p:cNvSpPr>
                <a:spLocks/>
              </p:cNvSpPr>
              <p:nvPr/>
            </p:nvSpPr>
            <p:spPr bwMode="auto">
              <a:xfrm>
                <a:off x="1147763" y="2427288"/>
                <a:ext cx="39688" cy="101600"/>
              </a:xfrm>
              <a:custGeom>
                <a:avLst/>
                <a:gdLst>
                  <a:gd name="T0" fmla="*/ 64 w 128"/>
                  <a:gd name="T1" fmla="*/ 0 h 318"/>
                  <a:gd name="T2" fmla="*/ 64 w 128"/>
                  <a:gd name="T3" fmla="*/ 0 h 318"/>
                  <a:gd name="T4" fmla="*/ 81 w 128"/>
                  <a:gd name="T5" fmla="*/ 2 h 318"/>
                  <a:gd name="T6" fmla="*/ 96 w 128"/>
                  <a:gd name="T7" fmla="*/ 9 h 318"/>
                  <a:gd name="T8" fmla="*/ 109 w 128"/>
                  <a:gd name="T9" fmla="*/ 19 h 318"/>
                  <a:gd name="T10" fmla="*/ 120 w 128"/>
                  <a:gd name="T11" fmla="*/ 32 h 318"/>
                  <a:gd name="T12" fmla="*/ 126 w 128"/>
                  <a:gd name="T13" fmla="*/ 47 h 318"/>
                  <a:gd name="T14" fmla="*/ 128 w 128"/>
                  <a:gd name="T15" fmla="*/ 64 h 318"/>
                  <a:gd name="T16" fmla="*/ 128 w 128"/>
                  <a:gd name="T17" fmla="*/ 254 h 318"/>
                  <a:gd name="T18" fmla="*/ 126 w 128"/>
                  <a:gd name="T19" fmla="*/ 272 h 318"/>
                  <a:gd name="T20" fmla="*/ 120 w 128"/>
                  <a:gd name="T21" fmla="*/ 287 h 318"/>
                  <a:gd name="T22" fmla="*/ 109 w 128"/>
                  <a:gd name="T23" fmla="*/ 300 h 318"/>
                  <a:gd name="T24" fmla="*/ 96 w 128"/>
                  <a:gd name="T25" fmla="*/ 310 h 318"/>
                  <a:gd name="T26" fmla="*/ 81 w 128"/>
                  <a:gd name="T27" fmla="*/ 316 h 318"/>
                  <a:gd name="T28" fmla="*/ 64 w 128"/>
                  <a:gd name="T29" fmla="*/ 318 h 318"/>
                  <a:gd name="T30" fmla="*/ 47 w 128"/>
                  <a:gd name="T31" fmla="*/ 316 h 318"/>
                  <a:gd name="T32" fmla="*/ 31 w 128"/>
                  <a:gd name="T33" fmla="*/ 310 h 318"/>
                  <a:gd name="T34" fmla="*/ 19 w 128"/>
                  <a:gd name="T35" fmla="*/ 300 h 318"/>
                  <a:gd name="T36" fmla="*/ 8 w 128"/>
                  <a:gd name="T37" fmla="*/ 287 h 318"/>
                  <a:gd name="T38" fmla="*/ 2 w 128"/>
                  <a:gd name="T39" fmla="*/ 272 h 318"/>
                  <a:gd name="T40" fmla="*/ 0 w 128"/>
                  <a:gd name="T41" fmla="*/ 254 h 318"/>
                  <a:gd name="T42" fmla="*/ 0 w 128"/>
                  <a:gd name="T43" fmla="*/ 64 h 318"/>
                  <a:gd name="T44" fmla="*/ 2 w 128"/>
                  <a:gd name="T45" fmla="*/ 47 h 318"/>
                  <a:gd name="T46" fmla="*/ 8 w 128"/>
                  <a:gd name="T47" fmla="*/ 32 h 318"/>
                  <a:gd name="T48" fmla="*/ 19 w 128"/>
                  <a:gd name="T49" fmla="*/ 19 h 318"/>
                  <a:gd name="T50" fmla="*/ 31 w 128"/>
                  <a:gd name="T51" fmla="*/ 9 h 318"/>
                  <a:gd name="T52" fmla="*/ 47 w 128"/>
                  <a:gd name="T53" fmla="*/ 2 h 318"/>
                  <a:gd name="T54" fmla="*/ 64 w 128"/>
                  <a:gd name="T55"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8" h="318">
                    <a:moveTo>
                      <a:pt x="64" y="0"/>
                    </a:moveTo>
                    <a:lnTo>
                      <a:pt x="64" y="0"/>
                    </a:lnTo>
                    <a:lnTo>
                      <a:pt x="81" y="2"/>
                    </a:lnTo>
                    <a:lnTo>
                      <a:pt x="96" y="9"/>
                    </a:lnTo>
                    <a:lnTo>
                      <a:pt x="109" y="19"/>
                    </a:lnTo>
                    <a:lnTo>
                      <a:pt x="120" y="32"/>
                    </a:lnTo>
                    <a:lnTo>
                      <a:pt x="126" y="47"/>
                    </a:lnTo>
                    <a:lnTo>
                      <a:pt x="128" y="64"/>
                    </a:lnTo>
                    <a:lnTo>
                      <a:pt x="128" y="254"/>
                    </a:lnTo>
                    <a:lnTo>
                      <a:pt x="126" y="272"/>
                    </a:lnTo>
                    <a:lnTo>
                      <a:pt x="120" y="287"/>
                    </a:lnTo>
                    <a:lnTo>
                      <a:pt x="109" y="300"/>
                    </a:lnTo>
                    <a:lnTo>
                      <a:pt x="96" y="310"/>
                    </a:lnTo>
                    <a:lnTo>
                      <a:pt x="81" y="316"/>
                    </a:lnTo>
                    <a:lnTo>
                      <a:pt x="64" y="318"/>
                    </a:lnTo>
                    <a:lnTo>
                      <a:pt x="47" y="316"/>
                    </a:lnTo>
                    <a:lnTo>
                      <a:pt x="31" y="310"/>
                    </a:lnTo>
                    <a:lnTo>
                      <a:pt x="19" y="300"/>
                    </a:lnTo>
                    <a:lnTo>
                      <a:pt x="8" y="287"/>
                    </a:lnTo>
                    <a:lnTo>
                      <a:pt x="2" y="272"/>
                    </a:lnTo>
                    <a:lnTo>
                      <a:pt x="0" y="254"/>
                    </a:lnTo>
                    <a:lnTo>
                      <a:pt x="0" y="64"/>
                    </a:lnTo>
                    <a:lnTo>
                      <a:pt x="2" y="47"/>
                    </a:lnTo>
                    <a:lnTo>
                      <a:pt x="8" y="32"/>
                    </a:lnTo>
                    <a:lnTo>
                      <a:pt x="19" y="19"/>
                    </a:lnTo>
                    <a:lnTo>
                      <a:pt x="31" y="9"/>
                    </a:lnTo>
                    <a:lnTo>
                      <a:pt x="47" y="2"/>
                    </a:lnTo>
                    <a:lnTo>
                      <a:pt x="64" y="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vert="horz" wrap="square" lIns="91416" tIns="45708" rIns="91416" bIns="45708" numCol="1" anchor="t" anchorCtr="0" compatLnSpc="1">
                <a:prstTxWarp prst="textNoShape">
                  <a:avLst/>
                </a:prstTxWarp>
              </a:bodyPr>
              <a:lstStyle/>
              <a:p>
                <a:pPr marL="0" marR="0" lvl="0" indent="0" algn="l"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5" name="Freeform 161"/>
              <p:cNvSpPr>
                <a:spLocks/>
              </p:cNvSpPr>
              <p:nvPr/>
            </p:nvSpPr>
            <p:spPr bwMode="auto">
              <a:xfrm>
                <a:off x="917575" y="2487613"/>
                <a:ext cx="71438" cy="93663"/>
              </a:xfrm>
              <a:custGeom>
                <a:avLst/>
                <a:gdLst>
                  <a:gd name="T0" fmla="*/ 64 w 225"/>
                  <a:gd name="T1" fmla="*/ 0 h 293"/>
                  <a:gd name="T2" fmla="*/ 81 w 225"/>
                  <a:gd name="T3" fmla="*/ 2 h 293"/>
                  <a:gd name="T4" fmla="*/ 96 w 225"/>
                  <a:gd name="T5" fmla="*/ 8 h 293"/>
                  <a:gd name="T6" fmla="*/ 110 w 225"/>
                  <a:gd name="T7" fmla="*/ 19 h 293"/>
                  <a:gd name="T8" fmla="*/ 120 w 225"/>
                  <a:gd name="T9" fmla="*/ 32 h 293"/>
                  <a:gd name="T10" fmla="*/ 216 w 225"/>
                  <a:gd name="T11" fmla="*/ 198 h 293"/>
                  <a:gd name="T12" fmla="*/ 223 w 225"/>
                  <a:gd name="T13" fmla="*/ 213 h 293"/>
                  <a:gd name="T14" fmla="*/ 225 w 225"/>
                  <a:gd name="T15" fmla="*/ 230 h 293"/>
                  <a:gd name="T16" fmla="*/ 223 w 225"/>
                  <a:gd name="T17" fmla="*/ 246 h 293"/>
                  <a:gd name="T18" fmla="*/ 216 w 225"/>
                  <a:gd name="T19" fmla="*/ 261 h 293"/>
                  <a:gd name="T20" fmla="*/ 207 w 225"/>
                  <a:gd name="T21" fmla="*/ 275 h 293"/>
                  <a:gd name="T22" fmla="*/ 193 w 225"/>
                  <a:gd name="T23" fmla="*/ 285 h 293"/>
                  <a:gd name="T24" fmla="*/ 178 w 225"/>
                  <a:gd name="T25" fmla="*/ 291 h 293"/>
                  <a:gd name="T26" fmla="*/ 161 w 225"/>
                  <a:gd name="T27" fmla="*/ 293 h 293"/>
                  <a:gd name="T28" fmla="*/ 144 w 225"/>
                  <a:gd name="T29" fmla="*/ 291 h 293"/>
                  <a:gd name="T30" fmla="*/ 129 w 225"/>
                  <a:gd name="T31" fmla="*/ 285 h 293"/>
                  <a:gd name="T32" fmla="*/ 116 w 225"/>
                  <a:gd name="T33" fmla="*/ 275 h 293"/>
                  <a:gd name="T34" fmla="*/ 105 w 225"/>
                  <a:gd name="T35" fmla="*/ 261 h 293"/>
                  <a:gd name="T36" fmla="*/ 9 w 225"/>
                  <a:gd name="T37" fmla="*/ 96 h 293"/>
                  <a:gd name="T38" fmla="*/ 3 w 225"/>
                  <a:gd name="T39" fmla="*/ 80 h 293"/>
                  <a:gd name="T40" fmla="*/ 0 w 225"/>
                  <a:gd name="T41" fmla="*/ 63 h 293"/>
                  <a:gd name="T42" fmla="*/ 3 w 225"/>
                  <a:gd name="T43" fmla="*/ 48 h 293"/>
                  <a:gd name="T44" fmla="*/ 9 w 225"/>
                  <a:gd name="T45" fmla="*/ 32 h 293"/>
                  <a:gd name="T46" fmla="*/ 19 w 225"/>
                  <a:gd name="T47" fmla="*/ 20 h 293"/>
                  <a:gd name="T48" fmla="*/ 32 w 225"/>
                  <a:gd name="T49" fmla="*/ 9 h 293"/>
                  <a:gd name="T50" fmla="*/ 49 w 225"/>
                  <a:gd name="T51" fmla="*/ 2 h 293"/>
                  <a:gd name="T52" fmla="*/ 64 w 225"/>
                  <a:gd name="T53"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5" h="293">
                    <a:moveTo>
                      <a:pt x="64" y="0"/>
                    </a:moveTo>
                    <a:lnTo>
                      <a:pt x="81" y="2"/>
                    </a:lnTo>
                    <a:lnTo>
                      <a:pt x="96" y="8"/>
                    </a:lnTo>
                    <a:lnTo>
                      <a:pt x="110" y="19"/>
                    </a:lnTo>
                    <a:lnTo>
                      <a:pt x="120" y="32"/>
                    </a:lnTo>
                    <a:lnTo>
                      <a:pt x="216" y="198"/>
                    </a:lnTo>
                    <a:lnTo>
                      <a:pt x="223" y="213"/>
                    </a:lnTo>
                    <a:lnTo>
                      <a:pt x="225" y="230"/>
                    </a:lnTo>
                    <a:lnTo>
                      <a:pt x="223" y="246"/>
                    </a:lnTo>
                    <a:lnTo>
                      <a:pt x="216" y="261"/>
                    </a:lnTo>
                    <a:lnTo>
                      <a:pt x="207" y="275"/>
                    </a:lnTo>
                    <a:lnTo>
                      <a:pt x="193" y="285"/>
                    </a:lnTo>
                    <a:lnTo>
                      <a:pt x="178" y="291"/>
                    </a:lnTo>
                    <a:lnTo>
                      <a:pt x="161" y="293"/>
                    </a:lnTo>
                    <a:lnTo>
                      <a:pt x="144" y="291"/>
                    </a:lnTo>
                    <a:lnTo>
                      <a:pt x="129" y="285"/>
                    </a:lnTo>
                    <a:lnTo>
                      <a:pt x="116" y="275"/>
                    </a:lnTo>
                    <a:lnTo>
                      <a:pt x="105" y="261"/>
                    </a:lnTo>
                    <a:lnTo>
                      <a:pt x="9" y="96"/>
                    </a:lnTo>
                    <a:lnTo>
                      <a:pt x="3" y="80"/>
                    </a:lnTo>
                    <a:lnTo>
                      <a:pt x="0" y="63"/>
                    </a:lnTo>
                    <a:lnTo>
                      <a:pt x="3" y="48"/>
                    </a:lnTo>
                    <a:lnTo>
                      <a:pt x="9" y="32"/>
                    </a:lnTo>
                    <a:lnTo>
                      <a:pt x="19" y="20"/>
                    </a:lnTo>
                    <a:lnTo>
                      <a:pt x="32" y="9"/>
                    </a:lnTo>
                    <a:lnTo>
                      <a:pt x="49" y="2"/>
                    </a:lnTo>
                    <a:lnTo>
                      <a:pt x="64" y="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vert="horz" wrap="square" lIns="91416" tIns="45708" rIns="91416" bIns="45708" numCol="1" anchor="t" anchorCtr="0" compatLnSpc="1">
                <a:prstTxWarp prst="textNoShape">
                  <a:avLst/>
                </a:prstTxWarp>
              </a:bodyPr>
              <a:lstStyle/>
              <a:p>
                <a:pPr marL="0" marR="0" lvl="0" indent="0" algn="l"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6" name="Freeform 162"/>
              <p:cNvSpPr>
                <a:spLocks/>
              </p:cNvSpPr>
              <p:nvPr/>
            </p:nvSpPr>
            <p:spPr bwMode="auto">
              <a:xfrm>
                <a:off x="750888" y="2655888"/>
                <a:ext cx="93663" cy="69850"/>
              </a:xfrm>
              <a:custGeom>
                <a:avLst/>
                <a:gdLst>
                  <a:gd name="T0" fmla="*/ 64 w 295"/>
                  <a:gd name="T1" fmla="*/ 0 h 222"/>
                  <a:gd name="T2" fmla="*/ 80 w 295"/>
                  <a:gd name="T3" fmla="*/ 2 h 222"/>
                  <a:gd name="T4" fmla="*/ 96 w 295"/>
                  <a:gd name="T5" fmla="*/ 8 h 222"/>
                  <a:gd name="T6" fmla="*/ 263 w 295"/>
                  <a:gd name="T7" fmla="*/ 103 h 222"/>
                  <a:gd name="T8" fmla="*/ 277 w 295"/>
                  <a:gd name="T9" fmla="*/ 114 h 222"/>
                  <a:gd name="T10" fmla="*/ 286 w 295"/>
                  <a:gd name="T11" fmla="*/ 127 h 222"/>
                  <a:gd name="T12" fmla="*/ 293 w 295"/>
                  <a:gd name="T13" fmla="*/ 142 h 222"/>
                  <a:gd name="T14" fmla="*/ 295 w 295"/>
                  <a:gd name="T15" fmla="*/ 158 h 222"/>
                  <a:gd name="T16" fmla="*/ 293 w 295"/>
                  <a:gd name="T17" fmla="*/ 174 h 222"/>
                  <a:gd name="T18" fmla="*/ 286 w 295"/>
                  <a:gd name="T19" fmla="*/ 190 h 222"/>
                  <a:gd name="T20" fmla="*/ 276 w 295"/>
                  <a:gd name="T21" fmla="*/ 204 h 222"/>
                  <a:gd name="T22" fmla="*/ 262 w 295"/>
                  <a:gd name="T23" fmla="*/ 214 h 222"/>
                  <a:gd name="T24" fmla="*/ 246 w 295"/>
                  <a:gd name="T25" fmla="*/ 220 h 222"/>
                  <a:gd name="T26" fmla="*/ 231 w 295"/>
                  <a:gd name="T27" fmla="*/ 222 h 222"/>
                  <a:gd name="T28" fmla="*/ 214 w 295"/>
                  <a:gd name="T29" fmla="*/ 220 h 222"/>
                  <a:gd name="T30" fmla="*/ 198 w 295"/>
                  <a:gd name="T31" fmla="*/ 213 h 222"/>
                  <a:gd name="T32" fmla="*/ 31 w 295"/>
                  <a:gd name="T33" fmla="*/ 118 h 222"/>
                  <a:gd name="T34" fmla="*/ 18 w 295"/>
                  <a:gd name="T35" fmla="*/ 108 h 222"/>
                  <a:gd name="T36" fmla="*/ 8 w 295"/>
                  <a:gd name="T37" fmla="*/ 94 h 222"/>
                  <a:gd name="T38" fmla="*/ 2 w 295"/>
                  <a:gd name="T39" fmla="*/ 80 h 222"/>
                  <a:gd name="T40" fmla="*/ 0 w 295"/>
                  <a:gd name="T41" fmla="*/ 63 h 222"/>
                  <a:gd name="T42" fmla="*/ 2 w 295"/>
                  <a:gd name="T43" fmla="*/ 46 h 222"/>
                  <a:gd name="T44" fmla="*/ 8 w 295"/>
                  <a:gd name="T45" fmla="*/ 31 h 222"/>
                  <a:gd name="T46" fmla="*/ 19 w 295"/>
                  <a:gd name="T47" fmla="*/ 17 h 222"/>
                  <a:gd name="T48" fmla="*/ 32 w 295"/>
                  <a:gd name="T49" fmla="*/ 8 h 222"/>
                  <a:gd name="T50" fmla="*/ 47 w 295"/>
                  <a:gd name="T51" fmla="*/ 2 h 222"/>
                  <a:gd name="T52" fmla="*/ 64 w 295"/>
                  <a:gd name="T5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5" h="222">
                    <a:moveTo>
                      <a:pt x="64" y="0"/>
                    </a:moveTo>
                    <a:lnTo>
                      <a:pt x="80" y="2"/>
                    </a:lnTo>
                    <a:lnTo>
                      <a:pt x="96" y="8"/>
                    </a:lnTo>
                    <a:lnTo>
                      <a:pt x="263" y="103"/>
                    </a:lnTo>
                    <a:lnTo>
                      <a:pt x="277" y="114"/>
                    </a:lnTo>
                    <a:lnTo>
                      <a:pt x="286" y="127"/>
                    </a:lnTo>
                    <a:lnTo>
                      <a:pt x="293" y="142"/>
                    </a:lnTo>
                    <a:lnTo>
                      <a:pt x="295" y="158"/>
                    </a:lnTo>
                    <a:lnTo>
                      <a:pt x="293" y="174"/>
                    </a:lnTo>
                    <a:lnTo>
                      <a:pt x="286" y="190"/>
                    </a:lnTo>
                    <a:lnTo>
                      <a:pt x="276" y="204"/>
                    </a:lnTo>
                    <a:lnTo>
                      <a:pt x="262" y="214"/>
                    </a:lnTo>
                    <a:lnTo>
                      <a:pt x="246" y="220"/>
                    </a:lnTo>
                    <a:lnTo>
                      <a:pt x="231" y="222"/>
                    </a:lnTo>
                    <a:lnTo>
                      <a:pt x="214" y="220"/>
                    </a:lnTo>
                    <a:lnTo>
                      <a:pt x="198" y="213"/>
                    </a:lnTo>
                    <a:lnTo>
                      <a:pt x="31" y="118"/>
                    </a:lnTo>
                    <a:lnTo>
                      <a:pt x="18" y="108"/>
                    </a:lnTo>
                    <a:lnTo>
                      <a:pt x="8" y="94"/>
                    </a:lnTo>
                    <a:lnTo>
                      <a:pt x="2" y="80"/>
                    </a:lnTo>
                    <a:lnTo>
                      <a:pt x="0" y="63"/>
                    </a:lnTo>
                    <a:lnTo>
                      <a:pt x="2" y="46"/>
                    </a:lnTo>
                    <a:lnTo>
                      <a:pt x="8" y="31"/>
                    </a:lnTo>
                    <a:lnTo>
                      <a:pt x="19" y="17"/>
                    </a:lnTo>
                    <a:lnTo>
                      <a:pt x="32" y="8"/>
                    </a:lnTo>
                    <a:lnTo>
                      <a:pt x="47" y="2"/>
                    </a:lnTo>
                    <a:lnTo>
                      <a:pt x="64" y="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vert="horz" wrap="square" lIns="91416" tIns="45708" rIns="91416" bIns="45708" numCol="1" anchor="t" anchorCtr="0" compatLnSpc="1">
                <a:prstTxWarp prst="textNoShape">
                  <a:avLst/>
                </a:prstTxWarp>
              </a:bodyPr>
              <a:lstStyle/>
              <a:p>
                <a:pPr marL="0" marR="0" lvl="0" indent="0" algn="l"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7" name="Freeform 163"/>
              <p:cNvSpPr>
                <a:spLocks/>
              </p:cNvSpPr>
              <p:nvPr/>
            </p:nvSpPr>
            <p:spPr bwMode="auto">
              <a:xfrm>
                <a:off x="688975" y="2882900"/>
                <a:ext cx="101600" cy="39688"/>
              </a:xfrm>
              <a:custGeom>
                <a:avLst/>
                <a:gdLst>
                  <a:gd name="T0" fmla="*/ 64 w 321"/>
                  <a:gd name="T1" fmla="*/ 0 h 128"/>
                  <a:gd name="T2" fmla="*/ 257 w 321"/>
                  <a:gd name="T3" fmla="*/ 0 h 128"/>
                  <a:gd name="T4" fmla="*/ 274 w 321"/>
                  <a:gd name="T5" fmla="*/ 3 h 128"/>
                  <a:gd name="T6" fmla="*/ 289 w 321"/>
                  <a:gd name="T7" fmla="*/ 9 h 128"/>
                  <a:gd name="T8" fmla="*/ 302 w 321"/>
                  <a:gd name="T9" fmla="*/ 18 h 128"/>
                  <a:gd name="T10" fmla="*/ 312 w 321"/>
                  <a:gd name="T11" fmla="*/ 32 h 128"/>
                  <a:gd name="T12" fmla="*/ 319 w 321"/>
                  <a:gd name="T13" fmla="*/ 47 h 128"/>
                  <a:gd name="T14" fmla="*/ 321 w 321"/>
                  <a:gd name="T15" fmla="*/ 64 h 128"/>
                  <a:gd name="T16" fmla="*/ 319 w 321"/>
                  <a:gd name="T17" fmla="*/ 81 h 128"/>
                  <a:gd name="T18" fmla="*/ 312 w 321"/>
                  <a:gd name="T19" fmla="*/ 95 h 128"/>
                  <a:gd name="T20" fmla="*/ 302 w 321"/>
                  <a:gd name="T21" fmla="*/ 109 h 128"/>
                  <a:gd name="T22" fmla="*/ 289 w 321"/>
                  <a:gd name="T23" fmla="*/ 118 h 128"/>
                  <a:gd name="T24" fmla="*/ 274 w 321"/>
                  <a:gd name="T25" fmla="*/ 126 h 128"/>
                  <a:gd name="T26" fmla="*/ 257 w 321"/>
                  <a:gd name="T27" fmla="*/ 128 h 128"/>
                  <a:gd name="T28" fmla="*/ 64 w 321"/>
                  <a:gd name="T29" fmla="*/ 128 h 128"/>
                  <a:gd name="T30" fmla="*/ 47 w 321"/>
                  <a:gd name="T31" fmla="*/ 126 h 128"/>
                  <a:gd name="T32" fmla="*/ 32 w 321"/>
                  <a:gd name="T33" fmla="*/ 118 h 128"/>
                  <a:gd name="T34" fmla="*/ 19 w 321"/>
                  <a:gd name="T35" fmla="*/ 109 h 128"/>
                  <a:gd name="T36" fmla="*/ 9 w 321"/>
                  <a:gd name="T37" fmla="*/ 95 h 128"/>
                  <a:gd name="T38" fmla="*/ 2 w 321"/>
                  <a:gd name="T39" fmla="*/ 81 h 128"/>
                  <a:gd name="T40" fmla="*/ 0 w 321"/>
                  <a:gd name="T41" fmla="*/ 64 h 128"/>
                  <a:gd name="T42" fmla="*/ 2 w 321"/>
                  <a:gd name="T43" fmla="*/ 47 h 128"/>
                  <a:gd name="T44" fmla="*/ 9 w 321"/>
                  <a:gd name="T45" fmla="*/ 32 h 128"/>
                  <a:gd name="T46" fmla="*/ 19 w 321"/>
                  <a:gd name="T47" fmla="*/ 18 h 128"/>
                  <a:gd name="T48" fmla="*/ 32 w 321"/>
                  <a:gd name="T49" fmla="*/ 9 h 128"/>
                  <a:gd name="T50" fmla="*/ 47 w 321"/>
                  <a:gd name="T51" fmla="*/ 3 h 128"/>
                  <a:gd name="T52" fmla="*/ 64 w 321"/>
                  <a:gd name="T5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1" h="128">
                    <a:moveTo>
                      <a:pt x="64" y="0"/>
                    </a:moveTo>
                    <a:lnTo>
                      <a:pt x="257" y="0"/>
                    </a:lnTo>
                    <a:lnTo>
                      <a:pt x="274" y="3"/>
                    </a:lnTo>
                    <a:lnTo>
                      <a:pt x="289" y="9"/>
                    </a:lnTo>
                    <a:lnTo>
                      <a:pt x="302" y="18"/>
                    </a:lnTo>
                    <a:lnTo>
                      <a:pt x="312" y="32"/>
                    </a:lnTo>
                    <a:lnTo>
                      <a:pt x="319" y="47"/>
                    </a:lnTo>
                    <a:lnTo>
                      <a:pt x="321" y="64"/>
                    </a:lnTo>
                    <a:lnTo>
                      <a:pt x="319" y="81"/>
                    </a:lnTo>
                    <a:lnTo>
                      <a:pt x="312" y="95"/>
                    </a:lnTo>
                    <a:lnTo>
                      <a:pt x="302" y="109"/>
                    </a:lnTo>
                    <a:lnTo>
                      <a:pt x="289" y="118"/>
                    </a:lnTo>
                    <a:lnTo>
                      <a:pt x="274" y="126"/>
                    </a:lnTo>
                    <a:lnTo>
                      <a:pt x="257" y="128"/>
                    </a:lnTo>
                    <a:lnTo>
                      <a:pt x="64" y="128"/>
                    </a:lnTo>
                    <a:lnTo>
                      <a:pt x="47" y="126"/>
                    </a:lnTo>
                    <a:lnTo>
                      <a:pt x="32" y="118"/>
                    </a:lnTo>
                    <a:lnTo>
                      <a:pt x="19" y="109"/>
                    </a:lnTo>
                    <a:lnTo>
                      <a:pt x="9" y="95"/>
                    </a:lnTo>
                    <a:lnTo>
                      <a:pt x="2" y="81"/>
                    </a:lnTo>
                    <a:lnTo>
                      <a:pt x="0" y="64"/>
                    </a:lnTo>
                    <a:lnTo>
                      <a:pt x="2" y="47"/>
                    </a:lnTo>
                    <a:lnTo>
                      <a:pt x="9" y="32"/>
                    </a:lnTo>
                    <a:lnTo>
                      <a:pt x="19" y="18"/>
                    </a:lnTo>
                    <a:lnTo>
                      <a:pt x="32" y="9"/>
                    </a:lnTo>
                    <a:lnTo>
                      <a:pt x="47" y="3"/>
                    </a:lnTo>
                    <a:lnTo>
                      <a:pt x="64" y="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vert="horz" wrap="square" lIns="91416" tIns="45708" rIns="91416" bIns="45708" numCol="1" anchor="t" anchorCtr="0" compatLnSpc="1">
                <a:prstTxWarp prst="textNoShape">
                  <a:avLst/>
                </a:prstTxWarp>
              </a:bodyPr>
              <a:lstStyle/>
              <a:p>
                <a:pPr marL="0" marR="0" lvl="0" indent="0" algn="l"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8" name="Freeform 164"/>
              <p:cNvSpPr>
                <a:spLocks/>
              </p:cNvSpPr>
              <p:nvPr/>
            </p:nvSpPr>
            <p:spPr bwMode="auto">
              <a:xfrm>
                <a:off x="750888" y="3079750"/>
                <a:ext cx="93663" cy="71438"/>
              </a:xfrm>
              <a:custGeom>
                <a:avLst/>
                <a:gdLst>
                  <a:gd name="T0" fmla="*/ 231 w 295"/>
                  <a:gd name="T1" fmla="*/ 0 h 224"/>
                  <a:gd name="T2" fmla="*/ 247 w 295"/>
                  <a:gd name="T3" fmla="*/ 3 h 224"/>
                  <a:gd name="T4" fmla="*/ 262 w 295"/>
                  <a:gd name="T5" fmla="*/ 8 h 224"/>
                  <a:gd name="T6" fmla="*/ 276 w 295"/>
                  <a:gd name="T7" fmla="*/ 19 h 224"/>
                  <a:gd name="T8" fmla="*/ 286 w 295"/>
                  <a:gd name="T9" fmla="*/ 32 h 224"/>
                  <a:gd name="T10" fmla="*/ 293 w 295"/>
                  <a:gd name="T11" fmla="*/ 48 h 224"/>
                  <a:gd name="T12" fmla="*/ 295 w 295"/>
                  <a:gd name="T13" fmla="*/ 65 h 224"/>
                  <a:gd name="T14" fmla="*/ 293 w 295"/>
                  <a:gd name="T15" fmla="*/ 80 h 224"/>
                  <a:gd name="T16" fmla="*/ 286 w 295"/>
                  <a:gd name="T17" fmla="*/ 96 h 224"/>
                  <a:gd name="T18" fmla="*/ 276 w 295"/>
                  <a:gd name="T19" fmla="*/ 109 h 224"/>
                  <a:gd name="T20" fmla="*/ 263 w 295"/>
                  <a:gd name="T21" fmla="*/ 120 h 224"/>
                  <a:gd name="T22" fmla="*/ 96 w 295"/>
                  <a:gd name="T23" fmla="*/ 215 h 224"/>
                  <a:gd name="T24" fmla="*/ 81 w 295"/>
                  <a:gd name="T25" fmla="*/ 221 h 224"/>
                  <a:gd name="T26" fmla="*/ 64 w 295"/>
                  <a:gd name="T27" fmla="*/ 224 h 224"/>
                  <a:gd name="T28" fmla="*/ 47 w 295"/>
                  <a:gd name="T29" fmla="*/ 221 h 224"/>
                  <a:gd name="T30" fmla="*/ 32 w 295"/>
                  <a:gd name="T31" fmla="*/ 216 h 224"/>
                  <a:gd name="T32" fmla="*/ 19 w 295"/>
                  <a:gd name="T33" fmla="*/ 205 h 224"/>
                  <a:gd name="T34" fmla="*/ 8 w 295"/>
                  <a:gd name="T35" fmla="*/ 192 h 224"/>
                  <a:gd name="T36" fmla="*/ 2 w 295"/>
                  <a:gd name="T37" fmla="*/ 176 h 224"/>
                  <a:gd name="T38" fmla="*/ 0 w 295"/>
                  <a:gd name="T39" fmla="*/ 159 h 224"/>
                  <a:gd name="T40" fmla="*/ 2 w 295"/>
                  <a:gd name="T41" fmla="*/ 144 h 224"/>
                  <a:gd name="T42" fmla="*/ 8 w 295"/>
                  <a:gd name="T43" fmla="*/ 128 h 224"/>
                  <a:gd name="T44" fmla="*/ 18 w 295"/>
                  <a:gd name="T45" fmla="*/ 116 h 224"/>
                  <a:gd name="T46" fmla="*/ 31 w 295"/>
                  <a:gd name="T47" fmla="*/ 105 h 224"/>
                  <a:gd name="T48" fmla="*/ 198 w 295"/>
                  <a:gd name="T49" fmla="*/ 10 h 224"/>
                  <a:gd name="T50" fmla="*/ 215 w 295"/>
                  <a:gd name="T51" fmla="*/ 2 h 224"/>
                  <a:gd name="T52" fmla="*/ 231 w 295"/>
                  <a:gd name="T5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5" h="224">
                    <a:moveTo>
                      <a:pt x="231" y="0"/>
                    </a:moveTo>
                    <a:lnTo>
                      <a:pt x="247" y="3"/>
                    </a:lnTo>
                    <a:lnTo>
                      <a:pt x="262" y="8"/>
                    </a:lnTo>
                    <a:lnTo>
                      <a:pt x="276" y="19"/>
                    </a:lnTo>
                    <a:lnTo>
                      <a:pt x="286" y="32"/>
                    </a:lnTo>
                    <a:lnTo>
                      <a:pt x="293" y="48"/>
                    </a:lnTo>
                    <a:lnTo>
                      <a:pt x="295" y="65"/>
                    </a:lnTo>
                    <a:lnTo>
                      <a:pt x="293" y="80"/>
                    </a:lnTo>
                    <a:lnTo>
                      <a:pt x="286" y="96"/>
                    </a:lnTo>
                    <a:lnTo>
                      <a:pt x="276" y="109"/>
                    </a:lnTo>
                    <a:lnTo>
                      <a:pt x="263" y="120"/>
                    </a:lnTo>
                    <a:lnTo>
                      <a:pt x="96" y="215"/>
                    </a:lnTo>
                    <a:lnTo>
                      <a:pt x="81" y="221"/>
                    </a:lnTo>
                    <a:lnTo>
                      <a:pt x="64" y="224"/>
                    </a:lnTo>
                    <a:lnTo>
                      <a:pt x="47" y="221"/>
                    </a:lnTo>
                    <a:lnTo>
                      <a:pt x="32" y="216"/>
                    </a:lnTo>
                    <a:lnTo>
                      <a:pt x="19" y="205"/>
                    </a:lnTo>
                    <a:lnTo>
                      <a:pt x="8" y="192"/>
                    </a:lnTo>
                    <a:lnTo>
                      <a:pt x="2" y="176"/>
                    </a:lnTo>
                    <a:lnTo>
                      <a:pt x="0" y="159"/>
                    </a:lnTo>
                    <a:lnTo>
                      <a:pt x="2" y="144"/>
                    </a:lnTo>
                    <a:lnTo>
                      <a:pt x="8" y="128"/>
                    </a:lnTo>
                    <a:lnTo>
                      <a:pt x="18" y="116"/>
                    </a:lnTo>
                    <a:lnTo>
                      <a:pt x="31" y="105"/>
                    </a:lnTo>
                    <a:lnTo>
                      <a:pt x="198" y="10"/>
                    </a:lnTo>
                    <a:lnTo>
                      <a:pt x="215" y="2"/>
                    </a:lnTo>
                    <a:lnTo>
                      <a:pt x="231" y="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vert="horz" wrap="square" lIns="91416" tIns="45708" rIns="91416" bIns="45708" numCol="1" anchor="t" anchorCtr="0" compatLnSpc="1">
                <a:prstTxWarp prst="textNoShape">
                  <a:avLst/>
                </a:prstTxWarp>
              </a:bodyPr>
              <a:lstStyle/>
              <a:p>
                <a:pPr marL="0" marR="0" lvl="0" indent="0" algn="l"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9" name="Freeform 165"/>
              <p:cNvSpPr>
                <a:spLocks/>
              </p:cNvSpPr>
              <p:nvPr/>
            </p:nvSpPr>
            <p:spPr bwMode="auto">
              <a:xfrm>
                <a:off x="1492250" y="3079750"/>
                <a:ext cx="93663" cy="71438"/>
              </a:xfrm>
              <a:custGeom>
                <a:avLst/>
                <a:gdLst>
                  <a:gd name="T0" fmla="*/ 64 w 295"/>
                  <a:gd name="T1" fmla="*/ 0 h 224"/>
                  <a:gd name="T2" fmla="*/ 81 w 295"/>
                  <a:gd name="T3" fmla="*/ 2 h 224"/>
                  <a:gd name="T4" fmla="*/ 97 w 295"/>
                  <a:gd name="T5" fmla="*/ 10 h 224"/>
                  <a:gd name="T6" fmla="*/ 263 w 295"/>
                  <a:gd name="T7" fmla="*/ 105 h 224"/>
                  <a:gd name="T8" fmla="*/ 277 w 295"/>
                  <a:gd name="T9" fmla="*/ 116 h 224"/>
                  <a:gd name="T10" fmla="*/ 287 w 295"/>
                  <a:gd name="T11" fmla="*/ 128 h 224"/>
                  <a:gd name="T12" fmla="*/ 293 w 295"/>
                  <a:gd name="T13" fmla="*/ 144 h 224"/>
                  <a:gd name="T14" fmla="*/ 295 w 295"/>
                  <a:gd name="T15" fmla="*/ 159 h 224"/>
                  <a:gd name="T16" fmla="*/ 293 w 295"/>
                  <a:gd name="T17" fmla="*/ 176 h 224"/>
                  <a:gd name="T18" fmla="*/ 287 w 295"/>
                  <a:gd name="T19" fmla="*/ 192 h 224"/>
                  <a:gd name="T20" fmla="*/ 276 w 295"/>
                  <a:gd name="T21" fmla="*/ 205 h 224"/>
                  <a:gd name="T22" fmla="*/ 262 w 295"/>
                  <a:gd name="T23" fmla="*/ 216 h 224"/>
                  <a:gd name="T24" fmla="*/ 248 w 295"/>
                  <a:gd name="T25" fmla="*/ 221 h 224"/>
                  <a:gd name="T26" fmla="*/ 231 w 295"/>
                  <a:gd name="T27" fmla="*/ 224 h 224"/>
                  <a:gd name="T28" fmla="*/ 214 w 295"/>
                  <a:gd name="T29" fmla="*/ 221 h 224"/>
                  <a:gd name="T30" fmla="*/ 198 w 295"/>
                  <a:gd name="T31" fmla="*/ 215 h 224"/>
                  <a:gd name="T32" fmla="*/ 32 w 295"/>
                  <a:gd name="T33" fmla="*/ 120 h 224"/>
                  <a:gd name="T34" fmla="*/ 19 w 295"/>
                  <a:gd name="T35" fmla="*/ 109 h 224"/>
                  <a:gd name="T36" fmla="*/ 9 w 295"/>
                  <a:gd name="T37" fmla="*/ 96 h 224"/>
                  <a:gd name="T38" fmla="*/ 2 w 295"/>
                  <a:gd name="T39" fmla="*/ 80 h 224"/>
                  <a:gd name="T40" fmla="*/ 0 w 295"/>
                  <a:gd name="T41" fmla="*/ 65 h 224"/>
                  <a:gd name="T42" fmla="*/ 2 w 295"/>
                  <a:gd name="T43" fmla="*/ 48 h 224"/>
                  <a:gd name="T44" fmla="*/ 9 w 295"/>
                  <a:gd name="T45" fmla="*/ 32 h 224"/>
                  <a:gd name="T46" fmla="*/ 19 w 295"/>
                  <a:gd name="T47" fmla="*/ 19 h 224"/>
                  <a:gd name="T48" fmla="*/ 33 w 295"/>
                  <a:gd name="T49" fmla="*/ 8 h 224"/>
                  <a:gd name="T50" fmla="*/ 47 w 295"/>
                  <a:gd name="T51" fmla="*/ 3 h 224"/>
                  <a:gd name="T52" fmla="*/ 64 w 295"/>
                  <a:gd name="T5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5" h="224">
                    <a:moveTo>
                      <a:pt x="64" y="0"/>
                    </a:moveTo>
                    <a:lnTo>
                      <a:pt x="81" y="2"/>
                    </a:lnTo>
                    <a:lnTo>
                      <a:pt x="97" y="10"/>
                    </a:lnTo>
                    <a:lnTo>
                      <a:pt x="263" y="105"/>
                    </a:lnTo>
                    <a:lnTo>
                      <a:pt x="277" y="116"/>
                    </a:lnTo>
                    <a:lnTo>
                      <a:pt x="287" y="128"/>
                    </a:lnTo>
                    <a:lnTo>
                      <a:pt x="293" y="144"/>
                    </a:lnTo>
                    <a:lnTo>
                      <a:pt x="295" y="159"/>
                    </a:lnTo>
                    <a:lnTo>
                      <a:pt x="293" y="176"/>
                    </a:lnTo>
                    <a:lnTo>
                      <a:pt x="287" y="192"/>
                    </a:lnTo>
                    <a:lnTo>
                      <a:pt x="276" y="205"/>
                    </a:lnTo>
                    <a:lnTo>
                      <a:pt x="262" y="216"/>
                    </a:lnTo>
                    <a:lnTo>
                      <a:pt x="248" y="221"/>
                    </a:lnTo>
                    <a:lnTo>
                      <a:pt x="231" y="224"/>
                    </a:lnTo>
                    <a:lnTo>
                      <a:pt x="214" y="221"/>
                    </a:lnTo>
                    <a:lnTo>
                      <a:pt x="198" y="215"/>
                    </a:lnTo>
                    <a:lnTo>
                      <a:pt x="32" y="120"/>
                    </a:lnTo>
                    <a:lnTo>
                      <a:pt x="19" y="109"/>
                    </a:lnTo>
                    <a:lnTo>
                      <a:pt x="9" y="96"/>
                    </a:lnTo>
                    <a:lnTo>
                      <a:pt x="2" y="80"/>
                    </a:lnTo>
                    <a:lnTo>
                      <a:pt x="0" y="65"/>
                    </a:lnTo>
                    <a:lnTo>
                      <a:pt x="2" y="48"/>
                    </a:lnTo>
                    <a:lnTo>
                      <a:pt x="9" y="32"/>
                    </a:lnTo>
                    <a:lnTo>
                      <a:pt x="19" y="19"/>
                    </a:lnTo>
                    <a:lnTo>
                      <a:pt x="33" y="8"/>
                    </a:lnTo>
                    <a:lnTo>
                      <a:pt x="47" y="3"/>
                    </a:lnTo>
                    <a:lnTo>
                      <a:pt x="64" y="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vert="horz" wrap="square" lIns="91416" tIns="45708" rIns="91416" bIns="45708" numCol="1" anchor="t" anchorCtr="0" compatLnSpc="1">
                <a:prstTxWarp prst="textNoShape">
                  <a:avLst/>
                </a:prstTxWarp>
              </a:bodyPr>
              <a:lstStyle/>
              <a:p>
                <a:pPr marL="0" marR="0" lvl="0" indent="0" algn="l"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0" name="Freeform 166"/>
              <p:cNvSpPr>
                <a:spLocks/>
              </p:cNvSpPr>
              <p:nvPr/>
            </p:nvSpPr>
            <p:spPr bwMode="auto">
              <a:xfrm>
                <a:off x="1544638" y="2882900"/>
                <a:ext cx="101600" cy="39688"/>
              </a:xfrm>
              <a:custGeom>
                <a:avLst/>
                <a:gdLst>
                  <a:gd name="T0" fmla="*/ 64 w 321"/>
                  <a:gd name="T1" fmla="*/ 0 h 128"/>
                  <a:gd name="T2" fmla="*/ 257 w 321"/>
                  <a:gd name="T3" fmla="*/ 0 h 128"/>
                  <a:gd name="T4" fmla="*/ 274 w 321"/>
                  <a:gd name="T5" fmla="*/ 3 h 128"/>
                  <a:gd name="T6" fmla="*/ 289 w 321"/>
                  <a:gd name="T7" fmla="*/ 9 h 128"/>
                  <a:gd name="T8" fmla="*/ 302 w 321"/>
                  <a:gd name="T9" fmla="*/ 18 h 128"/>
                  <a:gd name="T10" fmla="*/ 311 w 321"/>
                  <a:gd name="T11" fmla="*/ 32 h 128"/>
                  <a:gd name="T12" fmla="*/ 319 w 321"/>
                  <a:gd name="T13" fmla="*/ 47 h 128"/>
                  <a:gd name="T14" fmla="*/ 321 w 321"/>
                  <a:gd name="T15" fmla="*/ 64 h 128"/>
                  <a:gd name="T16" fmla="*/ 319 w 321"/>
                  <a:gd name="T17" fmla="*/ 81 h 128"/>
                  <a:gd name="T18" fmla="*/ 311 w 321"/>
                  <a:gd name="T19" fmla="*/ 95 h 128"/>
                  <a:gd name="T20" fmla="*/ 302 w 321"/>
                  <a:gd name="T21" fmla="*/ 109 h 128"/>
                  <a:gd name="T22" fmla="*/ 289 w 321"/>
                  <a:gd name="T23" fmla="*/ 118 h 128"/>
                  <a:gd name="T24" fmla="*/ 274 w 321"/>
                  <a:gd name="T25" fmla="*/ 126 h 128"/>
                  <a:gd name="T26" fmla="*/ 257 w 321"/>
                  <a:gd name="T27" fmla="*/ 128 h 128"/>
                  <a:gd name="T28" fmla="*/ 64 w 321"/>
                  <a:gd name="T29" fmla="*/ 128 h 128"/>
                  <a:gd name="T30" fmla="*/ 47 w 321"/>
                  <a:gd name="T31" fmla="*/ 126 h 128"/>
                  <a:gd name="T32" fmla="*/ 31 w 321"/>
                  <a:gd name="T33" fmla="*/ 118 h 128"/>
                  <a:gd name="T34" fmla="*/ 19 w 321"/>
                  <a:gd name="T35" fmla="*/ 109 h 128"/>
                  <a:gd name="T36" fmla="*/ 8 w 321"/>
                  <a:gd name="T37" fmla="*/ 95 h 128"/>
                  <a:gd name="T38" fmla="*/ 2 w 321"/>
                  <a:gd name="T39" fmla="*/ 81 h 128"/>
                  <a:gd name="T40" fmla="*/ 0 w 321"/>
                  <a:gd name="T41" fmla="*/ 64 h 128"/>
                  <a:gd name="T42" fmla="*/ 2 w 321"/>
                  <a:gd name="T43" fmla="*/ 47 h 128"/>
                  <a:gd name="T44" fmla="*/ 8 w 321"/>
                  <a:gd name="T45" fmla="*/ 32 h 128"/>
                  <a:gd name="T46" fmla="*/ 19 w 321"/>
                  <a:gd name="T47" fmla="*/ 18 h 128"/>
                  <a:gd name="T48" fmla="*/ 31 w 321"/>
                  <a:gd name="T49" fmla="*/ 9 h 128"/>
                  <a:gd name="T50" fmla="*/ 47 w 321"/>
                  <a:gd name="T51" fmla="*/ 3 h 128"/>
                  <a:gd name="T52" fmla="*/ 64 w 321"/>
                  <a:gd name="T5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1" h="128">
                    <a:moveTo>
                      <a:pt x="64" y="0"/>
                    </a:moveTo>
                    <a:lnTo>
                      <a:pt x="257" y="0"/>
                    </a:lnTo>
                    <a:lnTo>
                      <a:pt x="274" y="3"/>
                    </a:lnTo>
                    <a:lnTo>
                      <a:pt x="289" y="9"/>
                    </a:lnTo>
                    <a:lnTo>
                      <a:pt x="302" y="18"/>
                    </a:lnTo>
                    <a:lnTo>
                      <a:pt x="311" y="32"/>
                    </a:lnTo>
                    <a:lnTo>
                      <a:pt x="319" y="47"/>
                    </a:lnTo>
                    <a:lnTo>
                      <a:pt x="321" y="64"/>
                    </a:lnTo>
                    <a:lnTo>
                      <a:pt x="319" y="81"/>
                    </a:lnTo>
                    <a:lnTo>
                      <a:pt x="311" y="95"/>
                    </a:lnTo>
                    <a:lnTo>
                      <a:pt x="302" y="109"/>
                    </a:lnTo>
                    <a:lnTo>
                      <a:pt x="289" y="118"/>
                    </a:lnTo>
                    <a:lnTo>
                      <a:pt x="274" y="126"/>
                    </a:lnTo>
                    <a:lnTo>
                      <a:pt x="257" y="128"/>
                    </a:lnTo>
                    <a:lnTo>
                      <a:pt x="64" y="128"/>
                    </a:lnTo>
                    <a:lnTo>
                      <a:pt x="47" y="126"/>
                    </a:lnTo>
                    <a:lnTo>
                      <a:pt x="31" y="118"/>
                    </a:lnTo>
                    <a:lnTo>
                      <a:pt x="19" y="109"/>
                    </a:lnTo>
                    <a:lnTo>
                      <a:pt x="8" y="95"/>
                    </a:lnTo>
                    <a:lnTo>
                      <a:pt x="2" y="81"/>
                    </a:lnTo>
                    <a:lnTo>
                      <a:pt x="0" y="64"/>
                    </a:lnTo>
                    <a:lnTo>
                      <a:pt x="2" y="47"/>
                    </a:lnTo>
                    <a:lnTo>
                      <a:pt x="8" y="32"/>
                    </a:lnTo>
                    <a:lnTo>
                      <a:pt x="19" y="18"/>
                    </a:lnTo>
                    <a:lnTo>
                      <a:pt x="31" y="9"/>
                    </a:lnTo>
                    <a:lnTo>
                      <a:pt x="47" y="3"/>
                    </a:lnTo>
                    <a:lnTo>
                      <a:pt x="64" y="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vert="horz" wrap="square" lIns="91416" tIns="45708" rIns="91416" bIns="45708" numCol="1" anchor="t" anchorCtr="0" compatLnSpc="1">
                <a:prstTxWarp prst="textNoShape">
                  <a:avLst/>
                </a:prstTxWarp>
              </a:bodyPr>
              <a:lstStyle/>
              <a:p>
                <a:pPr marL="0" marR="0" lvl="0" indent="0" algn="l"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1" name="Freeform 167"/>
              <p:cNvSpPr>
                <a:spLocks/>
              </p:cNvSpPr>
              <p:nvPr/>
            </p:nvSpPr>
            <p:spPr bwMode="auto">
              <a:xfrm>
                <a:off x="1492250" y="2655888"/>
                <a:ext cx="93663" cy="69850"/>
              </a:xfrm>
              <a:custGeom>
                <a:avLst/>
                <a:gdLst>
                  <a:gd name="T0" fmla="*/ 231 w 295"/>
                  <a:gd name="T1" fmla="*/ 0 h 222"/>
                  <a:gd name="T2" fmla="*/ 248 w 295"/>
                  <a:gd name="T3" fmla="*/ 2 h 222"/>
                  <a:gd name="T4" fmla="*/ 262 w 295"/>
                  <a:gd name="T5" fmla="*/ 8 h 222"/>
                  <a:gd name="T6" fmla="*/ 276 w 295"/>
                  <a:gd name="T7" fmla="*/ 17 h 222"/>
                  <a:gd name="T8" fmla="*/ 287 w 295"/>
                  <a:gd name="T9" fmla="*/ 31 h 222"/>
                  <a:gd name="T10" fmla="*/ 293 w 295"/>
                  <a:gd name="T11" fmla="*/ 46 h 222"/>
                  <a:gd name="T12" fmla="*/ 295 w 295"/>
                  <a:gd name="T13" fmla="*/ 63 h 222"/>
                  <a:gd name="T14" fmla="*/ 293 w 295"/>
                  <a:gd name="T15" fmla="*/ 80 h 222"/>
                  <a:gd name="T16" fmla="*/ 287 w 295"/>
                  <a:gd name="T17" fmla="*/ 94 h 222"/>
                  <a:gd name="T18" fmla="*/ 277 w 295"/>
                  <a:gd name="T19" fmla="*/ 108 h 222"/>
                  <a:gd name="T20" fmla="*/ 263 w 295"/>
                  <a:gd name="T21" fmla="*/ 118 h 222"/>
                  <a:gd name="T22" fmla="*/ 97 w 295"/>
                  <a:gd name="T23" fmla="*/ 213 h 222"/>
                  <a:gd name="T24" fmla="*/ 81 w 295"/>
                  <a:gd name="T25" fmla="*/ 220 h 222"/>
                  <a:gd name="T26" fmla="*/ 64 w 295"/>
                  <a:gd name="T27" fmla="*/ 222 h 222"/>
                  <a:gd name="T28" fmla="*/ 48 w 295"/>
                  <a:gd name="T29" fmla="*/ 220 h 222"/>
                  <a:gd name="T30" fmla="*/ 33 w 295"/>
                  <a:gd name="T31" fmla="*/ 214 h 222"/>
                  <a:gd name="T32" fmla="*/ 19 w 295"/>
                  <a:gd name="T33" fmla="*/ 204 h 222"/>
                  <a:gd name="T34" fmla="*/ 9 w 295"/>
                  <a:gd name="T35" fmla="*/ 190 h 222"/>
                  <a:gd name="T36" fmla="*/ 2 w 295"/>
                  <a:gd name="T37" fmla="*/ 174 h 222"/>
                  <a:gd name="T38" fmla="*/ 0 w 295"/>
                  <a:gd name="T39" fmla="*/ 158 h 222"/>
                  <a:gd name="T40" fmla="*/ 2 w 295"/>
                  <a:gd name="T41" fmla="*/ 142 h 222"/>
                  <a:gd name="T42" fmla="*/ 9 w 295"/>
                  <a:gd name="T43" fmla="*/ 127 h 222"/>
                  <a:gd name="T44" fmla="*/ 19 w 295"/>
                  <a:gd name="T45" fmla="*/ 114 h 222"/>
                  <a:gd name="T46" fmla="*/ 32 w 295"/>
                  <a:gd name="T47" fmla="*/ 103 h 222"/>
                  <a:gd name="T48" fmla="*/ 198 w 295"/>
                  <a:gd name="T49" fmla="*/ 8 h 222"/>
                  <a:gd name="T50" fmla="*/ 215 w 295"/>
                  <a:gd name="T51" fmla="*/ 2 h 222"/>
                  <a:gd name="T52" fmla="*/ 231 w 295"/>
                  <a:gd name="T5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5" h="222">
                    <a:moveTo>
                      <a:pt x="231" y="0"/>
                    </a:moveTo>
                    <a:lnTo>
                      <a:pt x="248" y="2"/>
                    </a:lnTo>
                    <a:lnTo>
                      <a:pt x="262" y="8"/>
                    </a:lnTo>
                    <a:lnTo>
                      <a:pt x="276" y="17"/>
                    </a:lnTo>
                    <a:lnTo>
                      <a:pt x="287" y="31"/>
                    </a:lnTo>
                    <a:lnTo>
                      <a:pt x="293" y="46"/>
                    </a:lnTo>
                    <a:lnTo>
                      <a:pt x="295" y="63"/>
                    </a:lnTo>
                    <a:lnTo>
                      <a:pt x="293" y="80"/>
                    </a:lnTo>
                    <a:lnTo>
                      <a:pt x="287" y="94"/>
                    </a:lnTo>
                    <a:lnTo>
                      <a:pt x="277" y="108"/>
                    </a:lnTo>
                    <a:lnTo>
                      <a:pt x="263" y="118"/>
                    </a:lnTo>
                    <a:lnTo>
                      <a:pt x="97" y="213"/>
                    </a:lnTo>
                    <a:lnTo>
                      <a:pt x="81" y="220"/>
                    </a:lnTo>
                    <a:lnTo>
                      <a:pt x="64" y="222"/>
                    </a:lnTo>
                    <a:lnTo>
                      <a:pt x="48" y="220"/>
                    </a:lnTo>
                    <a:lnTo>
                      <a:pt x="33" y="214"/>
                    </a:lnTo>
                    <a:lnTo>
                      <a:pt x="19" y="204"/>
                    </a:lnTo>
                    <a:lnTo>
                      <a:pt x="9" y="190"/>
                    </a:lnTo>
                    <a:lnTo>
                      <a:pt x="2" y="174"/>
                    </a:lnTo>
                    <a:lnTo>
                      <a:pt x="0" y="158"/>
                    </a:lnTo>
                    <a:lnTo>
                      <a:pt x="2" y="142"/>
                    </a:lnTo>
                    <a:lnTo>
                      <a:pt x="9" y="127"/>
                    </a:lnTo>
                    <a:lnTo>
                      <a:pt x="19" y="114"/>
                    </a:lnTo>
                    <a:lnTo>
                      <a:pt x="32" y="103"/>
                    </a:lnTo>
                    <a:lnTo>
                      <a:pt x="198" y="8"/>
                    </a:lnTo>
                    <a:lnTo>
                      <a:pt x="215" y="2"/>
                    </a:lnTo>
                    <a:lnTo>
                      <a:pt x="231" y="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vert="horz" wrap="square" lIns="91416" tIns="45708" rIns="91416" bIns="45708" numCol="1" anchor="t" anchorCtr="0" compatLnSpc="1">
                <a:prstTxWarp prst="textNoShape">
                  <a:avLst/>
                </a:prstTxWarp>
              </a:bodyPr>
              <a:lstStyle/>
              <a:p>
                <a:pPr marL="0" marR="0" lvl="0" indent="0" algn="l"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2" name="Freeform 168"/>
              <p:cNvSpPr>
                <a:spLocks/>
              </p:cNvSpPr>
              <p:nvPr/>
            </p:nvSpPr>
            <p:spPr bwMode="auto">
              <a:xfrm>
                <a:off x="1346200" y="2487613"/>
                <a:ext cx="71438" cy="93663"/>
              </a:xfrm>
              <a:custGeom>
                <a:avLst/>
                <a:gdLst>
                  <a:gd name="T0" fmla="*/ 159 w 224"/>
                  <a:gd name="T1" fmla="*/ 0 h 292"/>
                  <a:gd name="T2" fmla="*/ 176 w 224"/>
                  <a:gd name="T3" fmla="*/ 2 h 292"/>
                  <a:gd name="T4" fmla="*/ 192 w 224"/>
                  <a:gd name="T5" fmla="*/ 9 h 292"/>
                  <a:gd name="T6" fmla="*/ 206 w 224"/>
                  <a:gd name="T7" fmla="*/ 20 h 292"/>
                  <a:gd name="T8" fmla="*/ 216 w 224"/>
                  <a:gd name="T9" fmla="*/ 32 h 292"/>
                  <a:gd name="T10" fmla="*/ 222 w 224"/>
                  <a:gd name="T11" fmla="*/ 48 h 292"/>
                  <a:gd name="T12" fmla="*/ 224 w 224"/>
                  <a:gd name="T13" fmla="*/ 63 h 292"/>
                  <a:gd name="T14" fmla="*/ 222 w 224"/>
                  <a:gd name="T15" fmla="*/ 80 h 292"/>
                  <a:gd name="T16" fmla="*/ 216 w 224"/>
                  <a:gd name="T17" fmla="*/ 96 h 292"/>
                  <a:gd name="T18" fmla="*/ 120 w 224"/>
                  <a:gd name="T19" fmla="*/ 261 h 292"/>
                  <a:gd name="T20" fmla="*/ 109 w 224"/>
                  <a:gd name="T21" fmla="*/ 275 h 292"/>
                  <a:gd name="T22" fmla="*/ 95 w 224"/>
                  <a:gd name="T23" fmla="*/ 285 h 292"/>
                  <a:gd name="T24" fmla="*/ 81 w 224"/>
                  <a:gd name="T25" fmla="*/ 290 h 292"/>
                  <a:gd name="T26" fmla="*/ 64 w 224"/>
                  <a:gd name="T27" fmla="*/ 292 h 292"/>
                  <a:gd name="T28" fmla="*/ 48 w 224"/>
                  <a:gd name="T29" fmla="*/ 290 h 292"/>
                  <a:gd name="T30" fmla="*/ 33 w 224"/>
                  <a:gd name="T31" fmla="*/ 284 h 292"/>
                  <a:gd name="T32" fmla="*/ 18 w 224"/>
                  <a:gd name="T33" fmla="*/ 274 h 292"/>
                  <a:gd name="T34" fmla="*/ 8 w 224"/>
                  <a:gd name="T35" fmla="*/ 261 h 292"/>
                  <a:gd name="T36" fmla="*/ 2 w 224"/>
                  <a:gd name="T37" fmla="*/ 246 h 292"/>
                  <a:gd name="T38" fmla="*/ 0 w 224"/>
                  <a:gd name="T39" fmla="*/ 230 h 292"/>
                  <a:gd name="T40" fmla="*/ 2 w 224"/>
                  <a:gd name="T41" fmla="*/ 213 h 292"/>
                  <a:gd name="T42" fmla="*/ 8 w 224"/>
                  <a:gd name="T43" fmla="*/ 198 h 292"/>
                  <a:gd name="T44" fmla="*/ 105 w 224"/>
                  <a:gd name="T45" fmla="*/ 32 h 292"/>
                  <a:gd name="T46" fmla="*/ 115 w 224"/>
                  <a:gd name="T47" fmla="*/ 19 h 292"/>
                  <a:gd name="T48" fmla="*/ 129 w 224"/>
                  <a:gd name="T49" fmla="*/ 8 h 292"/>
                  <a:gd name="T50" fmla="*/ 144 w 224"/>
                  <a:gd name="T51" fmla="*/ 2 h 292"/>
                  <a:gd name="T52" fmla="*/ 159 w 224"/>
                  <a:gd name="T53"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4" h="292">
                    <a:moveTo>
                      <a:pt x="159" y="0"/>
                    </a:moveTo>
                    <a:lnTo>
                      <a:pt x="176" y="2"/>
                    </a:lnTo>
                    <a:lnTo>
                      <a:pt x="192" y="9"/>
                    </a:lnTo>
                    <a:lnTo>
                      <a:pt x="206" y="20"/>
                    </a:lnTo>
                    <a:lnTo>
                      <a:pt x="216" y="32"/>
                    </a:lnTo>
                    <a:lnTo>
                      <a:pt x="222" y="48"/>
                    </a:lnTo>
                    <a:lnTo>
                      <a:pt x="224" y="63"/>
                    </a:lnTo>
                    <a:lnTo>
                      <a:pt x="222" y="80"/>
                    </a:lnTo>
                    <a:lnTo>
                      <a:pt x="216" y="96"/>
                    </a:lnTo>
                    <a:lnTo>
                      <a:pt x="120" y="261"/>
                    </a:lnTo>
                    <a:lnTo>
                      <a:pt x="109" y="275"/>
                    </a:lnTo>
                    <a:lnTo>
                      <a:pt x="95" y="285"/>
                    </a:lnTo>
                    <a:lnTo>
                      <a:pt x="81" y="290"/>
                    </a:lnTo>
                    <a:lnTo>
                      <a:pt x="64" y="292"/>
                    </a:lnTo>
                    <a:lnTo>
                      <a:pt x="48" y="290"/>
                    </a:lnTo>
                    <a:lnTo>
                      <a:pt x="33" y="284"/>
                    </a:lnTo>
                    <a:lnTo>
                      <a:pt x="18" y="274"/>
                    </a:lnTo>
                    <a:lnTo>
                      <a:pt x="8" y="261"/>
                    </a:lnTo>
                    <a:lnTo>
                      <a:pt x="2" y="246"/>
                    </a:lnTo>
                    <a:lnTo>
                      <a:pt x="0" y="230"/>
                    </a:lnTo>
                    <a:lnTo>
                      <a:pt x="2" y="213"/>
                    </a:lnTo>
                    <a:lnTo>
                      <a:pt x="8" y="198"/>
                    </a:lnTo>
                    <a:lnTo>
                      <a:pt x="105" y="32"/>
                    </a:lnTo>
                    <a:lnTo>
                      <a:pt x="115" y="19"/>
                    </a:lnTo>
                    <a:lnTo>
                      <a:pt x="129" y="8"/>
                    </a:lnTo>
                    <a:lnTo>
                      <a:pt x="144" y="2"/>
                    </a:lnTo>
                    <a:lnTo>
                      <a:pt x="159" y="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vert="horz" wrap="square" lIns="91416" tIns="45708" rIns="91416" bIns="45708" numCol="1" anchor="t" anchorCtr="0" compatLnSpc="1">
                <a:prstTxWarp prst="textNoShape">
                  <a:avLst/>
                </a:prstTxWarp>
              </a:bodyPr>
              <a:lstStyle/>
              <a:p>
                <a:pPr marL="0" marR="0" lvl="0" indent="0" algn="l"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3" name="Freeform 169"/>
              <p:cNvSpPr>
                <a:spLocks/>
              </p:cNvSpPr>
              <p:nvPr/>
            </p:nvSpPr>
            <p:spPr bwMode="auto">
              <a:xfrm>
                <a:off x="1119188" y="2732088"/>
                <a:ext cx="96838" cy="315913"/>
              </a:xfrm>
              <a:custGeom>
                <a:avLst/>
                <a:gdLst>
                  <a:gd name="T0" fmla="*/ 154 w 308"/>
                  <a:gd name="T1" fmla="*/ 0 h 992"/>
                  <a:gd name="T2" fmla="*/ 185 w 308"/>
                  <a:gd name="T3" fmla="*/ 2 h 992"/>
                  <a:gd name="T4" fmla="*/ 213 w 308"/>
                  <a:gd name="T5" fmla="*/ 7 h 992"/>
                  <a:gd name="T6" fmla="*/ 238 w 308"/>
                  <a:gd name="T7" fmla="*/ 17 h 992"/>
                  <a:gd name="T8" fmla="*/ 259 w 308"/>
                  <a:gd name="T9" fmla="*/ 30 h 992"/>
                  <a:gd name="T10" fmla="*/ 277 w 308"/>
                  <a:gd name="T11" fmla="*/ 47 h 992"/>
                  <a:gd name="T12" fmla="*/ 290 w 308"/>
                  <a:gd name="T13" fmla="*/ 67 h 992"/>
                  <a:gd name="T14" fmla="*/ 301 w 308"/>
                  <a:gd name="T15" fmla="*/ 91 h 992"/>
                  <a:gd name="T16" fmla="*/ 306 w 308"/>
                  <a:gd name="T17" fmla="*/ 119 h 992"/>
                  <a:gd name="T18" fmla="*/ 308 w 308"/>
                  <a:gd name="T19" fmla="*/ 150 h 992"/>
                  <a:gd name="T20" fmla="*/ 308 w 308"/>
                  <a:gd name="T21" fmla="*/ 375 h 992"/>
                  <a:gd name="T22" fmla="*/ 307 w 308"/>
                  <a:gd name="T23" fmla="*/ 405 h 992"/>
                  <a:gd name="T24" fmla="*/ 304 w 308"/>
                  <a:gd name="T25" fmla="*/ 435 h 992"/>
                  <a:gd name="T26" fmla="*/ 301 w 308"/>
                  <a:gd name="T27" fmla="*/ 467 h 992"/>
                  <a:gd name="T28" fmla="*/ 240 w 308"/>
                  <a:gd name="T29" fmla="*/ 920 h 992"/>
                  <a:gd name="T30" fmla="*/ 236 w 308"/>
                  <a:gd name="T31" fmla="*/ 942 h 992"/>
                  <a:gd name="T32" fmla="*/ 228 w 308"/>
                  <a:gd name="T33" fmla="*/ 960 h 992"/>
                  <a:gd name="T34" fmla="*/ 219 w 308"/>
                  <a:gd name="T35" fmla="*/ 972 h 992"/>
                  <a:gd name="T36" fmla="*/ 206 w 308"/>
                  <a:gd name="T37" fmla="*/ 982 h 992"/>
                  <a:gd name="T38" fmla="*/ 192 w 308"/>
                  <a:gd name="T39" fmla="*/ 988 h 992"/>
                  <a:gd name="T40" fmla="*/ 174 w 308"/>
                  <a:gd name="T41" fmla="*/ 991 h 992"/>
                  <a:gd name="T42" fmla="*/ 154 w 308"/>
                  <a:gd name="T43" fmla="*/ 992 h 992"/>
                  <a:gd name="T44" fmla="*/ 134 w 308"/>
                  <a:gd name="T45" fmla="*/ 991 h 992"/>
                  <a:gd name="T46" fmla="*/ 116 w 308"/>
                  <a:gd name="T47" fmla="*/ 988 h 992"/>
                  <a:gd name="T48" fmla="*/ 102 w 308"/>
                  <a:gd name="T49" fmla="*/ 982 h 992"/>
                  <a:gd name="T50" fmla="*/ 89 w 308"/>
                  <a:gd name="T51" fmla="*/ 972 h 992"/>
                  <a:gd name="T52" fmla="*/ 79 w 308"/>
                  <a:gd name="T53" fmla="*/ 960 h 992"/>
                  <a:gd name="T54" fmla="*/ 72 w 308"/>
                  <a:gd name="T55" fmla="*/ 942 h 992"/>
                  <a:gd name="T56" fmla="*/ 68 w 308"/>
                  <a:gd name="T57" fmla="*/ 920 h 992"/>
                  <a:gd name="T58" fmla="*/ 7 w 308"/>
                  <a:gd name="T59" fmla="*/ 467 h 992"/>
                  <a:gd name="T60" fmla="*/ 4 w 308"/>
                  <a:gd name="T61" fmla="*/ 435 h 992"/>
                  <a:gd name="T62" fmla="*/ 1 w 308"/>
                  <a:gd name="T63" fmla="*/ 405 h 992"/>
                  <a:gd name="T64" fmla="*/ 0 w 308"/>
                  <a:gd name="T65" fmla="*/ 375 h 992"/>
                  <a:gd name="T66" fmla="*/ 0 w 308"/>
                  <a:gd name="T67" fmla="*/ 150 h 992"/>
                  <a:gd name="T68" fmla="*/ 2 w 308"/>
                  <a:gd name="T69" fmla="*/ 119 h 992"/>
                  <a:gd name="T70" fmla="*/ 7 w 308"/>
                  <a:gd name="T71" fmla="*/ 91 h 992"/>
                  <a:gd name="T72" fmla="*/ 18 w 308"/>
                  <a:gd name="T73" fmla="*/ 67 h 992"/>
                  <a:gd name="T74" fmla="*/ 31 w 308"/>
                  <a:gd name="T75" fmla="*/ 47 h 992"/>
                  <a:gd name="T76" fmla="*/ 49 w 308"/>
                  <a:gd name="T77" fmla="*/ 30 h 992"/>
                  <a:gd name="T78" fmla="*/ 70 w 308"/>
                  <a:gd name="T79" fmla="*/ 17 h 992"/>
                  <a:gd name="T80" fmla="*/ 95 w 308"/>
                  <a:gd name="T81" fmla="*/ 7 h 992"/>
                  <a:gd name="T82" fmla="*/ 122 w 308"/>
                  <a:gd name="T83" fmla="*/ 2 h 992"/>
                  <a:gd name="T84" fmla="*/ 154 w 308"/>
                  <a:gd name="T85" fmla="*/ 0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8" h="992">
                    <a:moveTo>
                      <a:pt x="154" y="0"/>
                    </a:moveTo>
                    <a:lnTo>
                      <a:pt x="185" y="2"/>
                    </a:lnTo>
                    <a:lnTo>
                      <a:pt x="213" y="7"/>
                    </a:lnTo>
                    <a:lnTo>
                      <a:pt x="238" y="17"/>
                    </a:lnTo>
                    <a:lnTo>
                      <a:pt x="259" y="30"/>
                    </a:lnTo>
                    <a:lnTo>
                      <a:pt x="277" y="47"/>
                    </a:lnTo>
                    <a:lnTo>
                      <a:pt x="290" y="67"/>
                    </a:lnTo>
                    <a:lnTo>
                      <a:pt x="301" y="91"/>
                    </a:lnTo>
                    <a:lnTo>
                      <a:pt x="306" y="119"/>
                    </a:lnTo>
                    <a:lnTo>
                      <a:pt x="308" y="150"/>
                    </a:lnTo>
                    <a:lnTo>
                      <a:pt x="308" y="375"/>
                    </a:lnTo>
                    <a:lnTo>
                      <a:pt x="307" y="405"/>
                    </a:lnTo>
                    <a:lnTo>
                      <a:pt x="304" y="435"/>
                    </a:lnTo>
                    <a:lnTo>
                      <a:pt x="301" y="467"/>
                    </a:lnTo>
                    <a:lnTo>
                      <a:pt x="240" y="920"/>
                    </a:lnTo>
                    <a:lnTo>
                      <a:pt x="236" y="942"/>
                    </a:lnTo>
                    <a:lnTo>
                      <a:pt x="228" y="960"/>
                    </a:lnTo>
                    <a:lnTo>
                      <a:pt x="219" y="972"/>
                    </a:lnTo>
                    <a:lnTo>
                      <a:pt x="206" y="982"/>
                    </a:lnTo>
                    <a:lnTo>
                      <a:pt x="192" y="988"/>
                    </a:lnTo>
                    <a:lnTo>
                      <a:pt x="174" y="991"/>
                    </a:lnTo>
                    <a:lnTo>
                      <a:pt x="154" y="992"/>
                    </a:lnTo>
                    <a:lnTo>
                      <a:pt x="134" y="991"/>
                    </a:lnTo>
                    <a:lnTo>
                      <a:pt x="116" y="988"/>
                    </a:lnTo>
                    <a:lnTo>
                      <a:pt x="102" y="982"/>
                    </a:lnTo>
                    <a:lnTo>
                      <a:pt x="89" y="972"/>
                    </a:lnTo>
                    <a:lnTo>
                      <a:pt x="79" y="960"/>
                    </a:lnTo>
                    <a:lnTo>
                      <a:pt x="72" y="942"/>
                    </a:lnTo>
                    <a:lnTo>
                      <a:pt x="68" y="920"/>
                    </a:lnTo>
                    <a:lnTo>
                      <a:pt x="7" y="467"/>
                    </a:lnTo>
                    <a:lnTo>
                      <a:pt x="4" y="435"/>
                    </a:lnTo>
                    <a:lnTo>
                      <a:pt x="1" y="405"/>
                    </a:lnTo>
                    <a:lnTo>
                      <a:pt x="0" y="375"/>
                    </a:lnTo>
                    <a:lnTo>
                      <a:pt x="0" y="150"/>
                    </a:lnTo>
                    <a:lnTo>
                      <a:pt x="2" y="119"/>
                    </a:lnTo>
                    <a:lnTo>
                      <a:pt x="7" y="91"/>
                    </a:lnTo>
                    <a:lnTo>
                      <a:pt x="18" y="67"/>
                    </a:lnTo>
                    <a:lnTo>
                      <a:pt x="31" y="47"/>
                    </a:lnTo>
                    <a:lnTo>
                      <a:pt x="49" y="30"/>
                    </a:lnTo>
                    <a:lnTo>
                      <a:pt x="70" y="17"/>
                    </a:lnTo>
                    <a:lnTo>
                      <a:pt x="95" y="7"/>
                    </a:lnTo>
                    <a:lnTo>
                      <a:pt x="122" y="2"/>
                    </a:lnTo>
                    <a:lnTo>
                      <a:pt x="154" y="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vert="horz" wrap="square" lIns="91416" tIns="45708" rIns="91416" bIns="45708" numCol="1" anchor="t" anchorCtr="0" compatLnSpc="1">
                <a:prstTxWarp prst="textNoShape">
                  <a:avLst/>
                </a:prstTxWarp>
              </a:bodyPr>
              <a:lstStyle/>
              <a:p>
                <a:pPr marL="0" marR="0" lvl="0" indent="0" algn="l"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4" name="Freeform 170"/>
              <p:cNvSpPr>
                <a:spLocks/>
              </p:cNvSpPr>
              <p:nvPr/>
            </p:nvSpPr>
            <p:spPr bwMode="auto">
              <a:xfrm>
                <a:off x="1116013" y="3087688"/>
                <a:ext cx="103188" cy="101600"/>
              </a:xfrm>
              <a:custGeom>
                <a:avLst/>
                <a:gdLst>
                  <a:gd name="T0" fmla="*/ 161 w 321"/>
                  <a:gd name="T1" fmla="*/ 0 h 319"/>
                  <a:gd name="T2" fmla="*/ 193 w 321"/>
                  <a:gd name="T3" fmla="*/ 4 h 319"/>
                  <a:gd name="T4" fmla="*/ 223 w 321"/>
                  <a:gd name="T5" fmla="*/ 14 h 319"/>
                  <a:gd name="T6" fmla="*/ 250 w 321"/>
                  <a:gd name="T7" fmla="*/ 28 h 319"/>
                  <a:gd name="T8" fmla="*/ 274 w 321"/>
                  <a:gd name="T9" fmla="*/ 47 h 319"/>
                  <a:gd name="T10" fmla="*/ 294 w 321"/>
                  <a:gd name="T11" fmla="*/ 71 h 319"/>
                  <a:gd name="T12" fmla="*/ 309 w 321"/>
                  <a:gd name="T13" fmla="*/ 98 h 319"/>
                  <a:gd name="T14" fmla="*/ 318 w 321"/>
                  <a:gd name="T15" fmla="*/ 128 h 319"/>
                  <a:gd name="T16" fmla="*/ 321 w 321"/>
                  <a:gd name="T17" fmla="*/ 159 h 319"/>
                  <a:gd name="T18" fmla="*/ 318 w 321"/>
                  <a:gd name="T19" fmla="*/ 192 h 319"/>
                  <a:gd name="T20" fmla="*/ 309 w 321"/>
                  <a:gd name="T21" fmla="*/ 222 h 319"/>
                  <a:gd name="T22" fmla="*/ 294 w 321"/>
                  <a:gd name="T23" fmla="*/ 249 h 319"/>
                  <a:gd name="T24" fmla="*/ 274 w 321"/>
                  <a:gd name="T25" fmla="*/ 272 h 319"/>
                  <a:gd name="T26" fmla="*/ 250 w 321"/>
                  <a:gd name="T27" fmla="*/ 292 h 319"/>
                  <a:gd name="T28" fmla="*/ 223 w 321"/>
                  <a:gd name="T29" fmla="*/ 306 h 319"/>
                  <a:gd name="T30" fmla="*/ 193 w 321"/>
                  <a:gd name="T31" fmla="*/ 316 h 319"/>
                  <a:gd name="T32" fmla="*/ 161 w 321"/>
                  <a:gd name="T33" fmla="*/ 319 h 319"/>
                  <a:gd name="T34" fmla="*/ 128 w 321"/>
                  <a:gd name="T35" fmla="*/ 316 h 319"/>
                  <a:gd name="T36" fmla="*/ 99 w 321"/>
                  <a:gd name="T37" fmla="*/ 306 h 319"/>
                  <a:gd name="T38" fmla="*/ 72 w 321"/>
                  <a:gd name="T39" fmla="*/ 292 h 319"/>
                  <a:gd name="T40" fmla="*/ 48 w 321"/>
                  <a:gd name="T41" fmla="*/ 272 h 319"/>
                  <a:gd name="T42" fmla="*/ 28 w 321"/>
                  <a:gd name="T43" fmla="*/ 249 h 319"/>
                  <a:gd name="T44" fmla="*/ 13 w 321"/>
                  <a:gd name="T45" fmla="*/ 222 h 319"/>
                  <a:gd name="T46" fmla="*/ 4 w 321"/>
                  <a:gd name="T47" fmla="*/ 192 h 319"/>
                  <a:gd name="T48" fmla="*/ 0 w 321"/>
                  <a:gd name="T49" fmla="*/ 159 h 319"/>
                  <a:gd name="T50" fmla="*/ 4 w 321"/>
                  <a:gd name="T51" fmla="*/ 128 h 319"/>
                  <a:gd name="T52" fmla="*/ 13 w 321"/>
                  <a:gd name="T53" fmla="*/ 98 h 319"/>
                  <a:gd name="T54" fmla="*/ 28 w 321"/>
                  <a:gd name="T55" fmla="*/ 71 h 319"/>
                  <a:gd name="T56" fmla="*/ 48 w 321"/>
                  <a:gd name="T57" fmla="*/ 47 h 319"/>
                  <a:gd name="T58" fmla="*/ 72 w 321"/>
                  <a:gd name="T59" fmla="*/ 28 h 319"/>
                  <a:gd name="T60" fmla="*/ 99 w 321"/>
                  <a:gd name="T61" fmla="*/ 14 h 319"/>
                  <a:gd name="T62" fmla="*/ 128 w 321"/>
                  <a:gd name="T63" fmla="*/ 4 h 319"/>
                  <a:gd name="T64" fmla="*/ 161 w 321"/>
                  <a:gd name="T65"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1" h="319">
                    <a:moveTo>
                      <a:pt x="161" y="0"/>
                    </a:moveTo>
                    <a:lnTo>
                      <a:pt x="193" y="4"/>
                    </a:lnTo>
                    <a:lnTo>
                      <a:pt x="223" y="14"/>
                    </a:lnTo>
                    <a:lnTo>
                      <a:pt x="250" y="28"/>
                    </a:lnTo>
                    <a:lnTo>
                      <a:pt x="274" y="47"/>
                    </a:lnTo>
                    <a:lnTo>
                      <a:pt x="294" y="71"/>
                    </a:lnTo>
                    <a:lnTo>
                      <a:pt x="309" y="98"/>
                    </a:lnTo>
                    <a:lnTo>
                      <a:pt x="318" y="128"/>
                    </a:lnTo>
                    <a:lnTo>
                      <a:pt x="321" y="159"/>
                    </a:lnTo>
                    <a:lnTo>
                      <a:pt x="318" y="192"/>
                    </a:lnTo>
                    <a:lnTo>
                      <a:pt x="309" y="222"/>
                    </a:lnTo>
                    <a:lnTo>
                      <a:pt x="294" y="249"/>
                    </a:lnTo>
                    <a:lnTo>
                      <a:pt x="274" y="272"/>
                    </a:lnTo>
                    <a:lnTo>
                      <a:pt x="250" y="292"/>
                    </a:lnTo>
                    <a:lnTo>
                      <a:pt x="223" y="306"/>
                    </a:lnTo>
                    <a:lnTo>
                      <a:pt x="193" y="316"/>
                    </a:lnTo>
                    <a:lnTo>
                      <a:pt x="161" y="319"/>
                    </a:lnTo>
                    <a:lnTo>
                      <a:pt x="128" y="316"/>
                    </a:lnTo>
                    <a:lnTo>
                      <a:pt x="99" y="306"/>
                    </a:lnTo>
                    <a:lnTo>
                      <a:pt x="72" y="292"/>
                    </a:lnTo>
                    <a:lnTo>
                      <a:pt x="48" y="272"/>
                    </a:lnTo>
                    <a:lnTo>
                      <a:pt x="28" y="249"/>
                    </a:lnTo>
                    <a:lnTo>
                      <a:pt x="13" y="222"/>
                    </a:lnTo>
                    <a:lnTo>
                      <a:pt x="4" y="192"/>
                    </a:lnTo>
                    <a:lnTo>
                      <a:pt x="0" y="159"/>
                    </a:lnTo>
                    <a:lnTo>
                      <a:pt x="4" y="128"/>
                    </a:lnTo>
                    <a:lnTo>
                      <a:pt x="13" y="98"/>
                    </a:lnTo>
                    <a:lnTo>
                      <a:pt x="28" y="71"/>
                    </a:lnTo>
                    <a:lnTo>
                      <a:pt x="48" y="47"/>
                    </a:lnTo>
                    <a:lnTo>
                      <a:pt x="72" y="28"/>
                    </a:lnTo>
                    <a:lnTo>
                      <a:pt x="99" y="14"/>
                    </a:lnTo>
                    <a:lnTo>
                      <a:pt x="128" y="4"/>
                    </a:lnTo>
                    <a:lnTo>
                      <a:pt x="161" y="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vert="horz" wrap="square" lIns="91416" tIns="45708" rIns="91416" bIns="45708" numCol="1" anchor="t" anchorCtr="0" compatLnSpc="1">
                <a:prstTxWarp prst="textNoShape">
                  <a:avLst/>
                </a:prstTxWarp>
              </a:bodyPr>
              <a:lstStyle/>
              <a:p>
                <a:pPr marL="0" marR="0" lvl="0" indent="0" algn="l"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sp>
        <p:nvSpPr>
          <p:cNvPr id="86" name="Title 1">
            <a:extLst>
              <a:ext uri="{FF2B5EF4-FFF2-40B4-BE49-F238E27FC236}">
                <a16:creationId xmlns:a16="http://schemas.microsoft.com/office/drawing/2014/main" id="{09E10C35-50AD-4A5D-5678-FBB154FBA175}"/>
              </a:ext>
            </a:extLst>
          </p:cNvPr>
          <p:cNvSpPr txBox="1">
            <a:spLocks/>
          </p:cNvSpPr>
          <p:nvPr/>
        </p:nvSpPr>
        <p:spPr>
          <a:xfrm>
            <a:off x="1588" y="-66315"/>
            <a:ext cx="12188825" cy="89784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ormAutofit/>
          </a:bodyPr>
          <a:lstStyle>
            <a:lvl1pPr algn="l" defTabSz="1218987" rtl="0" eaLnBrk="1" latinLnBrk="0" hangingPunct="1">
              <a:spcBef>
                <a:spcPct val="0"/>
              </a:spcBef>
              <a:buNone/>
              <a:defRPr sz="3600" kern="1200">
                <a:solidFill>
                  <a:schemeClr val="tx1">
                    <a:lumMod val="75000"/>
                    <a:lumOff val="25000"/>
                  </a:schemeClr>
                </a:solidFill>
                <a:latin typeface="+mj-lt"/>
                <a:ea typeface="+mj-ea"/>
                <a:cs typeface="Arial" panose="020B0604020202020204" pitchFamily="34" charset="0"/>
              </a:defRPr>
            </a:lvl1pPr>
          </a:lstStyle>
          <a:p>
            <a:pPr marL="0" marR="0" lvl="0" indent="0" algn="ctr" defTabSz="1218621" rtl="0" eaLnBrk="1" fontAlgn="auto" latinLnBrk="0" hangingPunct="1">
              <a:lnSpc>
                <a:spcPct val="100000"/>
              </a:lnSpc>
              <a:spcBef>
                <a:spcPct val="0"/>
              </a:spcBef>
              <a:spcAft>
                <a:spcPts val="0"/>
              </a:spcAft>
              <a:buClrTx/>
              <a:buSzTx/>
              <a:buFontTx/>
              <a:buNone/>
              <a:tabLst/>
              <a:defRPr/>
            </a:pPr>
            <a:r>
              <a:rPr kumimoji="0" lang="vi-VN" sz="5198"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Times New Roman" panose="02020603050405020304" pitchFamily="18" charset="0"/>
                <a:cs typeface="Arial" panose="020B0604020202020204" pitchFamily="34" charset="0"/>
              </a:rPr>
              <a:t>Quy trình thiết kế chủ đề STEM</a:t>
            </a:r>
            <a:endParaRPr kumimoji="0" lang="en-GB" sz="5198"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a:ea typeface="+mj-ea"/>
              <a:cs typeface="Arial" panose="020B0604020202020204" pitchFamily="34" charset="0"/>
            </a:endParaRPr>
          </a:p>
        </p:txBody>
      </p:sp>
      <p:sp>
        <p:nvSpPr>
          <p:cNvPr id="27" name="Rectangle 26"/>
          <p:cNvSpPr/>
          <p:nvPr/>
        </p:nvSpPr>
        <p:spPr>
          <a:xfrm>
            <a:off x="-475414" y="828625"/>
            <a:ext cx="755581" cy="6856214"/>
          </a:xfrm>
          <a:prstGeom prst="rect">
            <a:avLst/>
          </a:prstGeom>
          <a:solidFill>
            <a:schemeClr val="accent4"/>
          </a:solidFill>
          <a:ln>
            <a:noFill/>
          </a:ln>
          <a:effectLst>
            <a:outerShdw blurRad="254000" dist="38100" sx="106000" sy="106000" algn="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561F3814-533D-9530-2A3C-8B62E454D181}"/>
              </a:ext>
            </a:extLst>
          </p:cNvPr>
          <p:cNvSpPr txBox="1"/>
          <p:nvPr/>
        </p:nvSpPr>
        <p:spPr>
          <a:xfrm>
            <a:off x="8591390" y="3181241"/>
            <a:ext cx="3212958" cy="830740"/>
          </a:xfrm>
          <a:prstGeom prst="rect">
            <a:avLst/>
          </a:prstGeom>
          <a:noFill/>
        </p:spPr>
        <p:txBody>
          <a:bodyPr wrap="square" rtlCol="0">
            <a:spAutoFit/>
          </a:bodyPr>
          <a:lstStyle/>
          <a:p>
            <a:pPr algn="just" defTabSz="914126"/>
            <a:r>
              <a:rPr lang="en-US" sz="2399"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 </a:t>
            </a:r>
            <a:r>
              <a:rPr lang="en-US" sz="2399"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được</a:t>
            </a:r>
            <a:r>
              <a:rPr lang="en-US" sz="2399"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399"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trải</a:t>
            </a:r>
            <a:r>
              <a:rPr lang="en-US" sz="2399"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399"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nghiệm</a:t>
            </a:r>
            <a:r>
              <a:rPr lang="en-US" sz="2399"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399"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trong</a:t>
            </a:r>
            <a:r>
              <a:rPr lang="en-US" sz="2399"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399"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lớp</a:t>
            </a:r>
            <a:r>
              <a:rPr lang="en-US" sz="2399"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399"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tập</a:t>
            </a:r>
            <a:r>
              <a:rPr lang="en-US" sz="2399"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399"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huấn</a:t>
            </a:r>
            <a:r>
              <a:rPr lang="en-US" sz="2399"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379027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991EDFA-D77C-5BEE-EC02-650D62930BFE}"/>
              </a:ext>
            </a:extLst>
          </p:cNvPr>
          <p:cNvGrpSpPr/>
          <p:nvPr/>
        </p:nvGrpSpPr>
        <p:grpSpPr>
          <a:xfrm>
            <a:off x="7532622" y="828625"/>
            <a:ext cx="2742486" cy="6856214"/>
            <a:chOff x="7552576" y="425669"/>
            <a:chExt cx="2743200" cy="6858000"/>
          </a:xfrm>
        </p:grpSpPr>
        <p:sp>
          <p:nvSpPr>
            <p:cNvPr id="20" name="Rectangle 19"/>
            <p:cNvSpPr/>
            <p:nvPr/>
          </p:nvSpPr>
          <p:spPr>
            <a:xfrm>
              <a:off x="8238376" y="425669"/>
              <a:ext cx="2057400" cy="6858000"/>
            </a:xfrm>
            <a:prstGeom prst="rect">
              <a:avLst/>
            </a:prstGeom>
            <a:solidFill>
              <a:schemeClr val="accent4"/>
            </a:solidFill>
            <a:ln>
              <a:noFill/>
            </a:ln>
            <a:effectLst>
              <a:outerShdw blurRad="254000" dist="38100" sx="106000" sy="106000" algn="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1" name="Oval 20"/>
            <p:cNvSpPr/>
            <p:nvPr/>
          </p:nvSpPr>
          <p:spPr>
            <a:xfrm>
              <a:off x="7552576" y="654269"/>
              <a:ext cx="1981200" cy="1981200"/>
            </a:xfrm>
            <a:prstGeom prst="ellipse">
              <a:avLst/>
            </a:prstGeom>
            <a:solidFill>
              <a:schemeClr val="accent3"/>
            </a:solidFill>
            <a:ln>
              <a:noFill/>
            </a:ln>
            <a:effectLst>
              <a:outerShdw blurRad="165100" dist="381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39913" rtlCol="0" anchor="ctr"/>
            <a:lstStyle/>
            <a:p>
              <a:pPr marL="0" marR="0" lvl="0" indent="0" algn="ctr" defTabSz="1218621" rtl="0" eaLnBrk="1" fontAlgn="auto" latinLnBrk="0" hangingPunct="1">
                <a:lnSpc>
                  <a:spcPct val="100000"/>
                </a:lnSpc>
                <a:spcBef>
                  <a:spcPts val="0"/>
                </a:spcBef>
                <a:spcAft>
                  <a:spcPts val="0"/>
                </a:spcAft>
                <a:buClrTx/>
                <a:buSzTx/>
                <a:buFontTx/>
                <a:buNone/>
                <a:tabLst/>
                <a:defRPr/>
              </a:pPr>
              <a:r>
                <a:rPr kumimoji="0" lang="en-US" sz="4799"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a:t>
              </a:r>
            </a:p>
          </p:txBody>
        </p:sp>
        <p:sp>
          <p:nvSpPr>
            <p:cNvPr id="72" name="TextBox 71">
              <a:extLst>
                <a:ext uri="{FF2B5EF4-FFF2-40B4-BE49-F238E27FC236}">
                  <a16:creationId xmlns:a16="http://schemas.microsoft.com/office/drawing/2014/main" id="{95A88B50-3A95-A304-311C-80C2AF1F5913}"/>
                </a:ext>
              </a:extLst>
            </p:cNvPr>
            <p:cNvSpPr txBox="1"/>
            <p:nvPr/>
          </p:nvSpPr>
          <p:spPr>
            <a:xfrm>
              <a:off x="8412247" y="4390061"/>
              <a:ext cx="1806269" cy="830997"/>
            </a:xfrm>
            <a:prstGeom prst="rect">
              <a:avLst/>
            </a:prstGeom>
            <a:noFill/>
          </p:spPr>
          <p:txBody>
            <a:bodyPr wrap="square" rtlCol="0">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GB" sz="2399"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Triển</a:t>
              </a:r>
              <a:r>
                <a:rPr kumimoji="0" lang="en-GB" sz="2399"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GB" sz="2399"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khai</a:t>
              </a:r>
              <a:r>
                <a:rPr kumimoji="0" lang="en-GB" sz="2399"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GB" sz="2399"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hoạt</a:t>
              </a:r>
              <a:r>
                <a:rPr kumimoji="0" lang="en-GB" sz="2399"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GB" sz="2399"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động</a:t>
              </a:r>
              <a:endParaRPr kumimoji="0" lang="en-US" sz="2399"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grpSp>
      <p:grpSp>
        <p:nvGrpSpPr>
          <p:cNvPr id="9" name="Group 8">
            <a:extLst>
              <a:ext uri="{FF2B5EF4-FFF2-40B4-BE49-F238E27FC236}">
                <a16:creationId xmlns:a16="http://schemas.microsoft.com/office/drawing/2014/main" id="{3B0D5B4F-6194-B5CE-B8F3-5BAC75075CCE}"/>
              </a:ext>
            </a:extLst>
          </p:cNvPr>
          <p:cNvGrpSpPr/>
          <p:nvPr/>
        </p:nvGrpSpPr>
        <p:grpSpPr>
          <a:xfrm>
            <a:off x="5552995" y="828625"/>
            <a:ext cx="2742486" cy="6856214"/>
            <a:chOff x="5572434" y="425669"/>
            <a:chExt cx="2743200" cy="6858000"/>
          </a:xfrm>
        </p:grpSpPr>
        <p:sp>
          <p:nvSpPr>
            <p:cNvPr id="17" name="Rectangle 16"/>
            <p:cNvSpPr/>
            <p:nvPr/>
          </p:nvSpPr>
          <p:spPr>
            <a:xfrm>
              <a:off x="6258234" y="425669"/>
              <a:ext cx="2057400" cy="6858000"/>
            </a:xfrm>
            <a:prstGeom prst="rect">
              <a:avLst/>
            </a:prstGeom>
            <a:solidFill>
              <a:schemeClr val="accent4"/>
            </a:solidFill>
            <a:ln>
              <a:noFill/>
            </a:ln>
            <a:effectLst>
              <a:outerShdw blurRad="254000" dist="38100" sx="106000" sy="106000" algn="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 name="Oval 17"/>
            <p:cNvSpPr/>
            <p:nvPr/>
          </p:nvSpPr>
          <p:spPr>
            <a:xfrm>
              <a:off x="5572434" y="2097498"/>
              <a:ext cx="1981200" cy="1981200"/>
            </a:xfrm>
            <a:prstGeom prst="ellipse">
              <a:avLst/>
            </a:prstGeom>
            <a:solidFill>
              <a:schemeClr val="accent2"/>
            </a:solidFill>
            <a:ln>
              <a:noFill/>
            </a:ln>
            <a:effectLst>
              <a:outerShdw blurRad="165100" dist="381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39913" rtlCol="0" anchor="ctr"/>
            <a:lstStyle/>
            <a:p>
              <a:pPr marL="0" marR="0" lvl="0" indent="0" algn="ctr" defTabSz="1218621" rtl="0" eaLnBrk="1" fontAlgn="auto" latinLnBrk="0" hangingPunct="1">
                <a:lnSpc>
                  <a:spcPct val="100000"/>
                </a:lnSpc>
                <a:spcBef>
                  <a:spcPts val="0"/>
                </a:spcBef>
                <a:spcAft>
                  <a:spcPts val="0"/>
                </a:spcAft>
                <a:buClrTx/>
                <a:buSzTx/>
                <a:buFontTx/>
                <a:buNone/>
                <a:tabLst/>
                <a:defRPr/>
              </a:pPr>
              <a:r>
                <a:rPr kumimoji="0" lang="en-US" sz="4799"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p>
          </p:txBody>
        </p:sp>
        <p:sp>
          <p:nvSpPr>
            <p:cNvPr id="71" name="TextBox 70">
              <a:extLst>
                <a:ext uri="{FF2B5EF4-FFF2-40B4-BE49-F238E27FC236}">
                  <a16:creationId xmlns:a16="http://schemas.microsoft.com/office/drawing/2014/main" id="{8C3A1E3F-5DD4-AD2B-3911-0FA410746333}"/>
                </a:ext>
              </a:extLst>
            </p:cNvPr>
            <p:cNvSpPr txBox="1"/>
            <p:nvPr/>
          </p:nvSpPr>
          <p:spPr>
            <a:xfrm>
              <a:off x="6274576" y="5126894"/>
              <a:ext cx="2018723" cy="1200329"/>
            </a:xfrm>
            <a:prstGeom prst="rect">
              <a:avLst/>
            </a:prstGeom>
            <a:noFill/>
          </p:spPr>
          <p:txBody>
            <a:bodyPr wrap="square" rtlCol="0">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GB" sz="2399" b="1" i="0" u="none" strike="noStrike" kern="1200" cap="none" spc="0" normalizeH="0" baseline="0" noProof="0" dirty="0" err="1">
                  <a:ln>
                    <a:noFill/>
                  </a:ln>
                  <a:solidFill>
                    <a:srgbClr val="7030A0">
                      <a:lumMod val="75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Thiết</a:t>
              </a:r>
              <a:r>
                <a:rPr kumimoji="0" lang="en-GB" sz="2399" b="1" i="0" u="none" strike="noStrike" kern="1200" cap="none" spc="0" normalizeH="0" baseline="0" noProof="0" dirty="0">
                  <a:ln>
                    <a:noFill/>
                  </a:ln>
                  <a:solidFill>
                    <a:srgbClr val="7030A0">
                      <a:lumMod val="75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GB" sz="2399" b="1" i="0" u="none" strike="noStrike" kern="1200" cap="none" spc="0" normalizeH="0" baseline="0" noProof="0" dirty="0" err="1">
                  <a:ln>
                    <a:noFill/>
                  </a:ln>
                  <a:solidFill>
                    <a:srgbClr val="7030A0">
                      <a:lumMod val="75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kế</a:t>
              </a:r>
              <a:br>
                <a:rPr kumimoji="0" lang="en-GB" sz="2399" b="1" i="0" u="none" strike="noStrike" kern="1200" cap="none" spc="0" normalizeH="0" baseline="0" noProof="0" dirty="0">
                  <a:ln>
                    <a:noFill/>
                  </a:ln>
                  <a:solidFill>
                    <a:srgbClr val="7030A0">
                      <a:lumMod val="75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br>
              <a:r>
                <a:rPr kumimoji="0" lang="en-GB" sz="2399" b="1" i="0" u="none" strike="noStrike" kern="1200" cap="none" spc="0" normalizeH="0" baseline="0" noProof="0" dirty="0" err="1">
                  <a:ln>
                    <a:noFill/>
                  </a:ln>
                  <a:solidFill>
                    <a:srgbClr val="7030A0">
                      <a:lumMod val="75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hoạt</a:t>
              </a:r>
              <a:r>
                <a:rPr kumimoji="0" lang="en-GB" sz="2399" b="1" i="0" u="none" strike="noStrike" kern="1200" cap="none" spc="0" normalizeH="0" baseline="0" noProof="0" dirty="0">
                  <a:ln>
                    <a:noFill/>
                  </a:ln>
                  <a:solidFill>
                    <a:srgbClr val="7030A0">
                      <a:lumMod val="75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GB" sz="2399" b="1" i="0" u="none" strike="noStrike" kern="1200" cap="none" spc="0" normalizeH="0" baseline="0" noProof="0" dirty="0" err="1">
                  <a:ln>
                    <a:noFill/>
                  </a:ln>
                  <a:solidFill>
                    <a:srgbClr val="7030A0">
                      <a:lumMod val="75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động</a:t>
              </a:r>
              <a:endParaRPr kumimoji="0" lang="en-GB" sz="2399" b="1" i="0" u="none" strike="noStrike" kern="1200" cap="none" spc="0" normalizeH="0" baseline="0" noProof="0" dirty="0">
                <a:ln>
                  <a:noFill/>
                </a:ln>
                <a:solidFill>
                  <a:srgbClr val="7030A0">
                    <a:lumMod val="75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2399" b="1" i="0" u="none" strike="noStrike" kern="1200" cap="none" spc="0" normalizeH="0" baseline="0" noProof="0" dirty="0">
                <a:ln>
                  <a:noFill/>
                </a:ln>
                <a:solidFill>
                  <a:srgbClr val="7030A0">
                    <a:lumMod val="75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grpSp>
      <p:grpSp>
        <p:nvGrpSpPr>
          <p:cNvPr id="4" name="Group 3">
            <a:extLst>
              <a:ext uri="{FF2B5EF4-FFF2-40B4-BE49-F238E27FC236}">
                <a16:creationId xmlns:a16="http://schemas.microsoft.com/office/drawing/2014/main" id="{584E4FD8-30DE-77D5-8770-BC4C495FD0C7}"/>
              </a:ext>
            </a:extLst>
          </p:cNvPr>
          <p:cNvGrpSpPr/>
          <p:nvPr/>
        </p:nvGrpSpPr>
        <p:grpSpPr>
          <a:xfrm>
            <a:off x="3573370" y="828625"/>
            <a:ext cx="2742486" cy="6856214"/>
            <a:chOff x="3592293" y="425669"/>
            <a:chExt cx="2743200" cy="6858000"/>
          </a:xfrm>
        </p:grpSpPr>
        <p:sp>
          <p:nvSpPr>
            <p:cNvPr id="14" name="Rectangle 13"/>
            <p:cNvSpPr/>
            <p:nvPr/>
          </p:nvSpPr>
          <p:spPr>
            <a:xfrm>
              <a:off x="4278093" y="425669"/>
              <a:ext cx="2057400" cy="6858000"/>
            </a:xfrm>
            <a:prstGeom prst="rect">
              <a:avLst/>
            </a:prstGeom>
            <a:solidFill>
              <a:schemeClr val="accent4"/>
            </a:solidFill>
            <a:ln>
              <a:noFill/>
            </a:ln>
            <a:effectLst>
              <a:outerShdw blurRad="254000" dist="38100" sx="106000" sy="106000" algn="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5" name="Oval 14"/>
            <p:cNvSpPr/>
            <p:nvPr/>
          </p:nvSpPr>
          <p:spPr>
            <a:xfrm>
              <a:off x="3592293" y="654269"/>
              <a:ext cx="1981200" cy="1981200"/>
            </a:xfrm>
            <a:prstGeom prst="ellipse">
              <a:avLst/>
            </a:prstGeom>
            <a:ln/>
          </p:spPr>
          <p:style>
            <a:lnRef idx="0">
              <a:schemeClr val="accent1"/>
            </a:lnRef>
            <a:fillRef idx="3">
              <a:schemeClr val="accent1"/>
            </a:fillRef>
            <a:effectRef idx="3">
              <a:schemeClr val="accent1"/>
            </a:effectRef>
            <a:fontRef idx="minor">
              <a:schemeClr val="lt1"/>
            </a:fontRef>
          </p:style>
          <p:txBody>
            <a:bodyPr lIns="639913" rtlCol="0" anchor="ctr"/>
            <a:lstStyle/>
            <a:p>
              <a:pPr marL="0" marR="0" lvl="0" indent="0" algn="ctr" defTabSz="1218621" rtl="0" eaLnBrk="1" fontAlgn="auto" latinLnBrk="0" hangingPunct="1">
                <a:lnSpc>
                  <a:spcPct val="100000"/>
                </a:lnSpc>
                <a:spcBef>
                  <a:spcPts val="0"/>
                </a:spcBef>
                <a:spcAft>
                  <a:spcPts val="0"/>
                </a:spcAft>
                <a:buClrTx/>
                <a:buSzTx/>
                <a:buFontTx/>
                <a:buNone/>
                <a:tabLst/>
                <a:defRPr/>
              </a:pPr>
              <a:r>
                <a:rPr kumimoji="0" lang="en-US" sz="4799"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67" name="Freeform 193"/>
            <p:cNvSpPr>
              <a:spLocks noEditPoints="1"/>
            </p:cNvSpPr>
            <p:nvPr/>
          </p:nvSpPr>
          <p:spPr bwMode="auto">
            <a:xfrm>
              <a:off x="4885481" y="2981129"/>
              <a:ext cx="916224" cy="1128238"/>
            </a:xfrm>
            <a:custGeom>
              <a:avLst/>
              <a:gdLst>
                <a:gd name="T0" fmla="*/ 1982 w 2908"/>
                <a:gd name="T1" fmla="*/ 2871 h 3576"/>
                <a:gd name="T2" fmla="*/ 1840 w 2908"/>
                <a:gd name="T3" fmla="*/ 2941 h 3576"/>
                <a:gd name="T4" fmla="*/ 2172 w 2908"/>
                <a:gd name="T5" fmla="*/ 3267 h 3576"/>
                <a:gd name="T6" fmla="*/ 2700 w 2908"/>
                <a:gd name="T7" fmla="*/ 2735 h 3576"/>
                <a:gd name="T8" fmla="*/ 2607 w 2908"/>
                <a:gd name="T9" fmla="*/ 2605 h 3576"/>
                <a:gd name="T10" fmla="*/ 1479 w 2908"/>
                <a:gd name="T11" fmla="*/ 2605 h 3576"/>
                <a:gd name="T12" fmla="*/ 939 w 2908"/>
                <a:gd name="T13" fmla="*/ 2646 h 3576"/>
                <a:gd name="T14" fmla="*/ 953 w 2908"/>
                <a:gd name="T15" fmla="*/ 2505 h 3576"/>
                <a:gd name="T16" fmla="*/ 829 w 2908"/>
                <a:gd name="T17" fmla="*/ 2453 h 3576"/>
                <a:gd name="T18" fmla="*/ 451 w 2908"/>
                <a:gd name="T19" fmla="*/ 2589 h 3576"/>
                <a:gd name="T20" fmla="*/ 483 w 2908"/>
                <a:gd name="T21" fmla="*/ 2505 h 3576"/>
                <a:gd name="T22" fmla="*/ 2245 w 2908"/>
                <a:gd name="T23" fmla="*/ 2247 h 3576"/>
                <a:gd name="T24" fmla="*/ 2714 w 2908"/>
                <a:gd name="T25" fmla="*/ 2443 h 3576"/>
                <a:gd name="T26" fmla="*/ 2908 w 2908"/>
                <a:gd name="T27" fmla="*/ 2912 h 3576"/>
                <a:gd name="T28" fmla="*/ 2714 w 2908"/>
                <a:gd name="T29" fmla="*/ 3381 h 3576"/>
                <a:gd name="T30" fmla="*/ 2245 w 2908"/>
                <a:gd name="T31" fmla="*/ 3576 h 3576"/>
                <a:gd name="T32" fmla="*/ 1776 w 2908"/>
                <a:gd name="T33" fmla="*/ 3381 h 3576"/>
                <a:gd name="T34" fmla="*/ 1582 w 2908"/>
                <a:gd name="T35" fmla="*/ 2912 h 3576"/>
                <a:gd name="T36" fmla="*/ 1776 w 2908"/>
                <a:gd name="T37" fmla="*/ 2443 h 3576"/>
                <a:gd name="T38" fmla="*/ 2245 w 2908"/>
                <a:gd name="T39" fmla="*/ 2247 h 3576"/>
                <a:gd name="T40" fmla="*/ 1582 w 2908"/>
                <a:gd name="T41" fmla="*/ 2146 h 3576"/>
                <a:gd name="T42" fmla="*/ 939 w 2908"/>
                <a:gd name="T43" fmla="*/ 2187 h 3576"/>
                <a:gd name="T44" fmla="*/ 953 w 2908"/>
                <a:gd name="T45" fmla="*/ 2046 h 3576"/>
                <a:gd name="T46" fmla="*/ 829 w 2908"/>
                <a:gd name="T47" fmla="*/ 2016 h 3576"/>
                <a:gd name="T48" fmla="*/ 451 w 2908"/>
                <a:gd name="T49" fmla="*/ 2151 h 3576"/>
                <a:gd name="T50" fmla="*/ 483 w 2908"/>
                <a:gd name="T51" fmla="*/ 2068 h 3576"/>
                <a:gd name="T52" fmla="*/ 970 w 2908"/>
                <a:gd name="T53" fmla="*/ 1635 h 3576"/>
                <a:gd name="T54" fmla="*/ 1834 w 2908"/>
                <a:gd name="T55" fmla="*/ 1753 h 3576"/>
                <a:gd name="T56" fmla="*/ 928 w 2908"/>
                <a:gd name="T57" fmla="*/ 1767 h 3576"/>
                <a:gd name="T58" fmla="*/ 970 w 2908"/>
                <a:gd name="T59" fmla="*/ 1635 h 3576"/>
                <a:gd name="T60" fmla="*/ 821 w 2908"/>
                <a:gd name="T61" fmla="*/ 1594 h 3576"/>
                <a:gd name="T62" fmla="*/ 441 w 2908"/>
                <a:gd name="T63" fmla="*/ 1706 h 3576"/>
                <a:gd name="T64" fmla="*/ 497 w 2908"/>
                <a:gd name="T65" fmla="*/ 1636 h 3576"/>
                <a:gd name="T66" fmla="*/ 1785 w 2908"/>
                <a:gd name="T67" fmla="*/ 1175 h 3576"/>
                <a:gd name="T68" fmla="*/ 1827 w 2908"/>
                <a:gd name="T69" fmla="*/ 1307 h 3576"/>
                <a:gd name="T70" fmla="*/ 921 w 2908"/>
                <a:gd name="T71" fmla="*/ 1293 h 3576"/>
                <a:gd name="T72" fmla="*/ 790 w 2908"/>
                <a:gd name="T73" fmla="*/ 1061 h 3576"/>
                <a:gd name="T74" fmla="*/ 633 w 2908"/>
                <a:gd name="T75" fmla="*/ 1351 h 3576"/>
                <a:gd name="T76" fmla="*/ 435 w 2908"/>
                <a:gd name="T77" fmla="*/ 1238 h 3576"/>
                <a:gd name="T78" fmla="*/ 510 w 2908"/>
                <a:gd name="T79" fmla="*/ 1189 h 3576"/>
                <a:gd name="T80" fmla="*/ 563 w 2908"/>
                <a:gd name="T81" fmla="*/ 384 h 3576"/>
                <a:gd name="T82" fmla="*/ 699 w 2908"/>
                <a:gd name="T83" fmla="*/ 636 h 3576"/>
                <a:gd name="T84" fmla="*/ 1631 w 2908"/>
                <a:gd name="T85" fmla="*/ 614 h 3576"/>
                <a:gd name="T86" fmla="*/ 1729 w 2908"/>
                <a:gd name="T87" fmla="*/ 358 h 3576"/>
                <a:gd name="T88" fmla="*/ 2260 w 2908"/>
                <a:gd name="T89" fmla="*/ 451 h 3576"/>
                <a:gd name="T90" fmla="*/ 2175 w 2908"/>
                <a:gd name="T91" fmla="*/ 2098 h 3576"/>
                <a:gd name="T92" fmla="*/ 1450 w 2908"/>
                <a:gd name="T93" fmla="*/ 3095 h 3576"/>
                <a:gd name="T94" fmla="*/ 49 w 2908"/>
                <a:gd name="T95" fmla="*/ 3146 h 3576"/>
                <a:gd name="T96" fmla="*/ 22 w 2908"/>
                <a:gd name="T97" fmla="*/ 468 h 3576"/>
                <a:gd name="T98" fmla="*/ 1148 w 2908"/>
                <a:gd name="T99" fmla="*/ 102 h 3576"/>
                <a:gd name="T100" fmla="*/ 1082 w 2908"/>
                <a:gd name="T101" fmla="*/ 218 h 3576"/>
                <a:gd name="T102" fmla="*/ 1214 w 2908"/>
                <a:gd name="T103" fmla="*/ 218 h 3576"/>
                <a:gd name="T104" fmla="*/ 1148 w 2908"/>
                <a:gd name="T105" fmla="*/ 102 h 3576"/>
                <a:gd name="T106" fmla="*/ 1303 w 2908"/>
                <a:gd name="T107" fmla="*/ 88 h 3576"/>
                <a:gd name="T108" fmla="*/ 1364 w 2908"/>
                <a:gd name="T109" fmla="*/ 245 h 3576"/>
                <a:gd name="T110" fmla="*/ 1607 w 2908"/>
                <a:gd name="T111" fmla="*/ 322 h 3576"/>
                <a:gd name="T112" fmla="*/ 1588 w 2908"/>
                <a:gd name="T113" fmla="*/ 518 h 3576"/>
                <a:gd name="T114" fmla="*/ 730 w 2908"/>
                <a:gd name="T115" fmla="*/ 536 h 3576"/>
                <a:gd name="T116" fmla="*/ 675 w 2908"/>
                <a:gd name="T117" fmla="*/ 348 h 3576"/>
                <a:gd name="T118" fmla="*/ 913 w 2908"/>
                <a:gd name="T119" fmla="*/ 252 h 3576"/>
                <a:gd name="T120" fmla="*/ 980 w 2908"/>
                <a:gd name="T121" fmla="*/ 115 h 3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8" h="3576">
                  <a:moveTo>
                    <a:pt x="2607" y="2605"/>
                  </a:moveTo>
                  <a:lnTo>
                    <a:pt x="2585" y="2607"/>
                  </a:lnTo>
                  <a:lnTo>
                    <a:pt x="2563" y="2613"/>
                  </a:lnTo>
                  <a:lnTo>
                    <a:pt x="2543" y="2623"/>
                  </a:lnTo>
                  <a:lnTo>
                    <a:pt x="2526" y="2640"/>
                  </a:lnTo>
                  <a:lnTo>
                    <a:pt x="2181" y="3027"/>
                  </a:lnTo>
                  <a:lnTo>
                    <a:pt x="2003" y="2884"/>
                  </a:lnTo>
                  <a:lnTo>
                    <a:pt x="1982" y="2871"/>
                  </a:lnTo>
                  <a:lnTo>
                    <a:pt x="1961" y="2863"/>
                  </a:lnTo>
                  <a:lnTo>
                    <a:pt x="1939" y="2861"/>
                  </a:lnTo>
                  <a:lnTo>
                    <a:pt x="1916" y="2863"/>
                  </a:lnTo>
                  <a:lnTo>
                    <a:pt x="1895" y="2871"/>
                  </a:lnTo>
                  <a:lnTo>
                    <a:pt x="1875" y="2882"/>
                  </a:lnTo>
                  <a:lnTo>
                    <a:pt x="1859" y="2899"/>
                  </a:lnTo>
                  <a:lnTo>
                    <a:pt x="1846" y="2919"/>
                  </a:lnTo>
                  <a:lnTo>
                    <a:pt x="1840" y="2941"/>
                  </a:lnTo>
                  <a:lnTo>
                    <a:pt x="1836" y="2963"/>
                  </a:lnTo>
                  <a:lnTo>
                    <a:pt x="1840" y="2985"/>
                  </a:lnTo>
                  <a:lnTo>
                    <a:pt x="1846" y="3007"/>
                  </a:lnTo>
                  <a:lnTo>
                    <a:pt x="1858" y="3026"/>
                  </a:lnTo>
                  <a:lnTo>
                    <a:pt x="1875" y="3043"/>
                  </a:lnTo>
                  <a:lnTo>
                    <a:pt x="2130" y="3247"/>
                  </a:lnTo>
                  <a:lnTo>
                    <a:pt x="2150" y="3260"/>
                  </a:lnTo>
                  <a:lnTo>
                    <a:pt x="2172" y="3267"/>
                  </a:lnTo>
                  <a:lnTo>
                    <a:pt x="2193" y="3269"/>
                  </a:lnTo>
                  <a:lnTo>
                    <a:pt x="2215" y="3267"/>
                  </a:lnTo>
                  <a:lnTo>
                    <a:pt x="2235" y="3261"/>
                  </a:lnTo>
                  <a:lnTo>
                    <a:pt x="2254" y="3250"/>
                  </a:lnTo>
                  <a:lnTo>
                    <a:pt x="2270" y="3236"/>
                  </a:lnTo>
                  <a:lnTo>
                    <a:pt x="2678" y="2775"/>
                  </a:lnTo>
                  <a:lnTo>
                    <a:pt x="2691" y="2756"/>
                  </a:lnTo>
                  <a:lnTo>
                    <a:pt x="2700" y="2735"/>
                  </a:lnTo>
                  <a:lnTo>
                    <a:pt x="2704" y="2712"/>
                  </a:lnTo>
                  <a:lnTo>
                    <a:pt x="2702" y="2691"/>
                  </a:lnTo>
                  <a:lnTo>
                    <a:pt x="2697" y="2669"/>
                  </a:lnTo>
                  <a:lnTo>
                    <a:pt x="2686" y="2648"/>
                  </a:lnTo>
                  <a:lnTo>
                    <a:pt x="2670" y="2631"/>
                  </a:lnTo>
                  <a:lnTo>
                    <a:pt x="2650" y="2618"/>
                  </a:lnTo>
                  <a:lnTo>
                    <a:pt x="2629" y="2609"/>
                  </a:lnTo>
                  <a:lnTo>
                    <a:pt x="2607" y="2605"/>
                  </a:lnTo>
                  <a:close/>
                  <a:moveTo>
                    <a:pt x="970" y="2503"/>
                  </a:moveTo>
                  <a:lnTo>
                    <a:pt x="1428" y="2503"/>
                  </a:lnTo>
                  <a:lnTo>
                    <a:pt x="1445" y="2505"/>
                  </a:lnTo>
                  <a:lnTo>
                    <a:pt x="1459" y="2513"/>
                  </a:lnTo>
                  <a:lnTo>
                    <a:pt x="1469" y="2524"/>
                  </a:lnTo>
                  <a:lnTo>
                    <a:pt x="1477" y="2538"/>
                  </a:lnTo>
                  <a:lnTo>
                    <a:pt x="1479" y="2554"/>
                  </a:lnTo>
                  <a:lnTo>
                    <a:pt x="1479" y="2605"/>
                  </a:lnTo>
                  <a:lnTo>
                    <a:pt x="1477" y="2621"/>
                  </a:lnTo>
                  <a:lnTo>
                    <a:pt x="1469" y="2635"/>
                  </a:lnTo>
                  <a:lnTo>
                    <a:pt x="1459" y="2646"/>
                  </a:lnTo>
                  <a:lnTo>
                    <a:pt x="1445" y="2654"/>
                  </a:lnTo>
                  <a:lnTo>
                    <a:pt x="1428" y="2656"/>
                  </a:lnTo>
                  <a:lnTo>
                    <a:pt x="970" y="2656"/>
                  </a:lnTo>
                  <a:lnTo>
                    <a:pt x="953" y="2654"/>
                  </a:lnTo>
                  <a:lnTo>
                    <a:pt x="939" y="2646"/>
                  </a:lnTo>
                  <a:lnTo>
                    <a:pt x="928" y="2635"/>
                  </a:lnTo>
                  <a:lnTo>
                    <a:pt x="921" y="2621"/>
                  </a:lnTo>
                  <a:lnTo>
                    <a:pt x="919" y="2605"/>
                  </a:lnTo>
                  <a:lnTo>
                    <a:pt x="919" y="2554"/>
                  </a:lnTo>
                  <a:lnTo>
                    <a:pt x="921" y="2538"/>
                  </a:lnTo>
                  <a:lnTo>
                    <a:pt x="928" y="2524"/>
                  </a:lnTo>
                  <a:lnTo>
                    <a:pt x="939" y="2513"/>
                  </a:lnTo>
                  <a:lnTo>
                    <a:pt x="953" y="2505"/>
                  </a:lnTo>
                  <a:lnTo>
                    <a:pt x="970" y="2503"/>
                  </a:lnTo>
                  <a:close/>
                  <a:moveTo>
                    <a:pt x="790" y="2388"/>
                  </a:moveTo>
                  <a:lnTo>
                    <a:pt x="804" y="2392"/>
                  </a:lnTo>
                  <a:lnTo>
                    <a:pt x="817" y="2400"/>
                  </a:lnTo>
                  <a:lnTo>
                    <a:pt x="827" y="2411"/>
                  </a:lnTo>
                  <a:lnTo>
                    <a:pt x="832" y="2425"/>
                  </a:lnTo>
                  <a:lnTo>
                    <a:pt x="832" y="2439"/>
                  </a:lnTo>
                  <a:lnTo>
                    <a:pt x="829" y="2453"/>
                  </a:lnTo>
                  <a:lnTo>
                    <a:pt x="821" y="2466"/>
                  </a:lnTo>
                  <a:lnTo>
                    <a:pt x="633" y="2678"/>
                  </a:lnTo>
                  <a:lnTo>
                    <a:pt x="622" y="2686"/>
                  </a:lnTo>
                  <a:lnTo>
                    <a:pt x="610" y="2692"/>
                  </a:lnTo>
                  <a:lnTo>
                    <a:pt x="597" y="2694"/>
                  </a:lnTo>
                  <a:lnTo>
                    <a:pt x="582" y="2691"/>
                  </a:lnTo>
                  <a:lnTo>
                    <a:pt x="568" y="2683"/>
                  </a:lnTo>
                  <a:lnTo>
                    <a:pt x="451" y="2589"/>
                  </a:lnTo>
                  <a:lnTo>
                    <a:pt x="441" y="2578"/>
                  </a:lnTo>
                  <a:lnTo>
                    <a:pt x="435" y="2565"/>
                  </a:lnTo>
                  <a:lnTo>
                    <a:pt x="434" y="2551"/>
                  </a:lnTo>
                  <a:lnTo>
                    <a:pt x="436" y="2537"/>
                  </a:lnTo>
                  <a:lnTo>
                    <a:pt x="444" y="2523"/>
                  </a:lnTo>
                  <a:lnTo>
                    <a:pt x="454" y="2513"/>
                  </a:lnTo>
                  <a:lnTo>
                    <a:pt x="468" y="2508"/>
                  </a:lnTo>
                  <a:lnTo>
                    <a:pt x="483" y="2505"/>
                  </a:lnTo>
                  <a:lnTo>
                    <a:pt x="497" y="2509"/>
                  </a:lnTo>
                  <a:lnTo>
                    <a:pt x="510" y="2516"/>
                  </a:lnTo>
                  <a:lnTo>
                    <a:pt x="592" y="2582"/>
                  </a:lnTo>
                  <a:lnTo>
                    <a:pt x="751" y="2404"/>
                  </a:lnTo>
                  <a:lnTo>
                    <a:pt x="762" y="2394"/>
                  </a:lnTo>
                  <a:lnTo>
                    <a:pt x="776" y="2389"/>
                  </a:lnTo>
                  <a:lnTo>
                    <a:pt x="790" y="2388"/>
                  </a:lnTo>
                  <a:close/>
                  <a:moveTo>
                    <a:pt x="2245" y="2247"/>
                  </a:moveTo>
                  <a:lnTo>
                    <a:pt x="2312" y="2251"/>
                  </a:lnTo>
                  <a:lnTo>
                    <a:pt x="2378" y="2262"/>
                  </a:lnTo>
                  <a:lnTo>
                    <a:pt x="2442" y="2278"/>
                  </a:lnTo>
                  <a:lnTo>
                    <a:pt x="2503" y="2299"/>
                  </a:lnTo>
                  <a:lnTo>
                    <a:pt x="2561" y="2328"/>
                  </a:lnTo>
                  <a:lnTo>
                    <a:pt x="2615" y="2361"/>
                  </a:lnTo>
                  <a:lnTo>
                    <a:pt x="2666" y="2399"/>
                  </a:lnTo>
                  <a:lnTo>
                    <a:pt x="2714" y="2443"/>
                  </a:lnTo>
                  <a:lnTo>
                    <a:pt x="2756" y="2489"/>
                  </a:lnTo>
                  <a:lnTo>
                    <a:pt x="2795" y="2540"/>
                  </a:lnTo>
                  <a:lnTo>
                    <a:pt x="2828" y="2595"/>
                  </a:lnTo>
                  <a:lnTo>
                    <a:pt x="2856" y="2654"/>
                  </a:lnTo>
                  <a:lnTo>
                    <a:pt x="2878" y="2715"/>
                  </a:lnTo>
                  <a:lnTo>
                    <a:pt x="2895" y="2778"/>
                  </a:lnTo>
                  <a:lnTo>
                    <a:pt x="2904" y="2843"/>
                  </a:lnTo>
                  <a:lnTo>
                    <a:pt x="2908" y="2912"/>
                  </a:lnTo>
                  <a:lnTo>
                    <a:pt x="2904" y="2980"/>
                  </a:lnTo>
                  <a:lnTo>
                    <a:pt x="2895" y="3046"/>
                  </a:lnTo>
                  <a:lnTo>
                    <a:pt x="2878" y="3109"/>
                  </a:lnTo>
                  <a:lnTo>
                    <a:pt x="2856" y="3171"/>
                  </a:lnTo>
                  <a:lnTo>
                    <a:pt x="2828" y="3228"/>
                  </a:lnTo>
                  <a:lnTo>
                    <a:pt x="2795" y="3283"/>
                  </a:lnTo>
                  <a:lnTo>
                    <a:pt x="2756" y="3334"/>
                  </a:lnTo>
                  <a:lnTo>
                    <a:pt x="2714" y="3381"/>
                  </a:lnTo>
                  <a:lnTo>
                    <a:pt x="2666" y="3424"/>
                  </a:lnTo>
                  <a:lnTo>
                    <a:pt x="2615" y="3462"/>
                  </a:lnTo>
                  <a:lnTo>
                    <a:pt x="2561" y="3496"/>
                  </a:lnTo>
                  <a:lnTo>
                    <a:pt x="2503" y="3524"/>
                  </a:lnTo>
                  <a:lnTo>
                    <a:pt x="2442" y="3546"/>
                  </a:lnTo>
                  <a:lnTo>
                    <a:pt x="2378" y="3563"/>
                  </a:lnTo>
                  <a:lnTo>
                    <a:pt x="2312" y="3573"/>
                  </a:lnTo>
                  <a:lnTo>
                    <a:pt x="2245" y="3576"/>
                  </a:lnTo>
                  <a:lnTo>
                    <a:pt x="2177" y="3573"/>
                  </a:lnTo>
                  <a:lnTo>
                    <a:pt x="2111" y="3563"/>
                  </a:lnTo>
                  <a:lnTo>
                    <a:pt x="2047" y="3546"/>
                  </a:lnTo>
                  <a:lnTo>
                    <a:pt x="1987" y="3524"/>
                  </a:lnTo>
                  <a:lnTo>
                    <a:pt x="1928" y="3496"/>
                  </a:lnTo>
                  <a:lnTo>
                    <a:pt x="1874" y="3462"/>
                  </a:lnTo>
                  <a:lnTo>
                    <a:pt x="1823" y="3424"/>
                  </a:lnTo>
                  <a:lnTo>
                    <a:pt x="1776" y="3381"/>
                  </a:lnTo>
                  <a:lnTo>
                    <a:pt x="1733" y="3334"/>
                  </a:lnTo>
                  <a:lnTo>
                    <a:pt x="1695" y="3283"/>
                  </a:lnTo>
                  <a:lnTo>
                    <a:pt x="1662" y="3228"/>
                  </a:lnTo>
                  <a:lnTo>
                    <a:pt x="1634" y="3171"/>
                  </a:lnTo>
                  <a:lnTo>
                    <a:pt x="1611" y="3109"/>
                  </a:lnTo>
                  <a:lnTo>
                    <a:pt x="1595" y="3046"/>
                  </a:lnTo>
                  <a:lnTo>
                    <a:pt x="1585" y="2980"/>
                  </a:lnTo>
                  <a:lnTo>
                    <a:pt x="1582" y="2912"/>
                  </a:lnTo>
                  <a:lnTo>
                    <a:pt x="1585" y="2843"/>
                  </a:lnTo>
                  <a:lnTo>
                    <a:pt x="1595" y="2778"/>
                  </a:lnTo>
                  <a:lnTo>
                    <a:pt x="1611" y="2715"/>
                  </a:lnTo>
                  <a:lnTo>
                    <a:pt x="1634" y="2654"/>
                  </a:lnTo>
                  <a:lnTo>
                    <a:pt x="1662" y="2595"/>
                  </a:lnTo>
                  <a:lnTo>
                    <a:pt x="1695" y="2540"/>
                  </a:lnTo>
                  <a:lnTo>
                    <a:pt x="1733" y="2489"/>
                  </a:lnTo>
                  <a:lnTo>
                    <a:pt x="1776" y="2443"/>
                  </a:lnTo>
                  <a:lnTo>
                    <a:pt x="1823" y="2399"/>
                  </a:lnTo>
                  <a:lnTo>
                    <a:pt x="1874" y="2361"/>
                  </a:lnTo>
                  <a:lnTo>
                    <a:pt x="1928" y="2328"/>
                  </a:lnTo>
                  <a:lnTo>
                    <a:pt x="1987" y="2299"/>
                  </a:lnTo>
                  <a:lnTo>
                    <a:pt x="2047" y="2278"/>
                  </a:lnTo>
                  <a:lnTo>
                    <a:pt x="2111" y="2262"/>
                  </a:lnTo>
                  <a:lnTo>
                    <a:pt x="2177" y="2251"/>
                  </a:lnTo>
                  <a:lnTo>
                    <a:pt x="2245" y="2247"/>
                  </a:lnTo>
                  <a:close/>
                  <a:moveTo>
                    <a:pt x="970" y="2044"/>
                  </a:moveTo>
                  <a:lnTo>
                    <a:pt x="1531" y="2044"/>
                  </a:lnTo>
                  <a:lnTo>
                    <a:pt x="1546" y="2046"/>
                  </a:lnTo>
                  <a:lnTo>
                    <a:pt x="1560" y="2053"/>
                  </a:lnTo>
                  <a:lnTo>
                    <a:pt x="1572" y="2064"/>
                  </a:lnTo>
                  <a:lnTo>
                    <a:pt x="1579" y="2078"/>
                  </a:lnTo>
                  <a:lnTo>
                    <a:pt x="1582" y="2095"/>
                  </a:lnTo>
                  <a:lnTo>
                    <a:pt x="1582" y="2146"/>
                  </a:lnTo>
                  <a:lnTo>
                    <a:pt x="1579" y="2162"/>
                  </a:lnTo>
                  <a:lnTo>
                    <a:pt x="1572" y="2176"/>
                  </a:lnTo>
                  <a:lnTo>
                    <a:pt x="1560" y="2187"/>
                  </a:lnTo>
                  <a:lnTo>
                    <a:pt x="1546" y="2194"/>
                  </a:lnTo>
                  <a:lnTo>
                    <a:pt x="1531" y="2197"/>
                  </a:lnTo>
                  <a:lnTo>
                    <a:pt x="970" y="2197"/>
                  </a:lnTo>
                  <a:lnTo>
                    <a:pt x="953" y="2194"/>
                  </a:lnTo>
                  <a:lnTo>
                    <a:pt x="939" y="2187"/>
                  </a:lnTo>
                  <a:lnTo>
                    <a:pt x="928" y="2176"/>
                  </a:lnTo>
                  <a:lnTo>
                    <a:pt x="921" y="2162"/>
                  </a:lnTo>
                  <a:lnTo>
                    <a:pt x="919" y="2146"/>
                  </a:lnTo>
                  <a:lnTo>
                    <a:pt x="919" y="2095"/>
                  </a:lnTo>
                  <a:lnTo>
                    <a:pt x="921" y="2078"/>
                  </a:lnTo>
                  <a:lnTo>
                    <a:pt x="928" y="2064"/>
                  </a:lnTo>
                  <a:lnTo>
                    <a:pt x="939" y="2053"/>
                  </a:lnTo>
                  <a:lnTo>
                    <a:pt x="953" y="2046"/>
                  </a:lnTo>
                  <a:lnTo>
                    <a:pt x="970" y="2044"/>
                  </a:lnTo>
                  <a:close/>
                  <a:moveTo>
                    <a:pt x="790" y="1951"/>
                  </a:moveTo>
                  <a:lnTo>
                    <a:pt x="804" y="1954"/>
                  </a:lnTo>
                  <a:lnTo>
                    <a:pt x="817" y="1962"/>
                  </a:lnTo>
                  <a:lnTo>
                    <a:pt x="827" y="1973"/>
                  </a:lnTo>
                  <a:lnTo>
                    <a:pt x="832" y="1987"/>
                  </a:lnTo>
                  <a:lnTo>
                    <a:pt x="832" y="2001"/>
                  </a:lnTo>
                  <a:lnTo>
                    <a:pt x="829" y="2016"/>
                  </a:lnTo>
                  <a:lnTo>
                    <a:pt x="821" y="2029"/>
                  </a:lnTo>
                  <a:lnTo>
                    <a:pt x="633" y="2240"/>
                  </a:lnTo>
                  <a:lnTo>
                    <a:pt x="622" y="2249"/>
                  </a:lnTo>
                  <a:lnTo>
                    <a:pt x="610" y="2254"/>
                  </a:lnTo>
                  <a:lnTo>
                    <a:pt x="597" y="2256"/>
                  </a:lnTo>
                  <a:lnTo>
                    <a:pt x="582" y="2253"/>
                  </a:lnTo>
                  <a:lnTo>
                    <a:pt x="568" y="2245"/>
                  </a:lnTo>
                  <a:lnTo>
                    <a:pt x="451" y="2151"/>
                  </a:lnTo>
                  <a:lnTo>
                    <a:pt x="441" y="2140"/>
                  </a:lnTo>
                  <a:lnTo>
                    <a:pt x="435" y="2127"/>
                  </a:lnTo>
                  <a:lnTo>
                    <a:pt x="434" y="2113"/>
                  </a:lnTo>
                  <a:lnTo>
                    <a:pt x="436" y="2099"/>
                  </a:lnTo>
                  <a:lnTo>
                    <a:pt x="444" y="2085"/>
                  </a:lnTo>
                  <a:lnTo>
                    <a:pt x="454" y="2075"/>
                  </a:lnTo>
                  <a:lnTo>
                    <a:pt x="468" y="2070"/>
                  </a:lnTo>
                  <a:lnTo>
                    <a:pt x="483" y="2068"/>
                  </a:lnTo>
                  <a:lnTo>
                    <a:pt x="497" y="2071"/>
                  </a:lnTo>
                  <a:lnTo>
                    <a:pt x="510" y="2078"/>
                  </a:lnTo>
                  <a:lnTo>
                    <a:pt x="592" y="2145"/>
                  </a:lnTo>
                  <a:lnTo>
                    <a:pt x="751" y="1966"/>
                  </a:lnTo>
                  <a:lnTo>
                    <a:pt x="762" y="1956"/>
                  </a:lnTo>
                  <a:lnTo>
                    <a:pt x="776" y="1952"/>
                  </a:lnTo>
                  <a:lnTo>
                    <a:pt x="790" y="1951"/>
                  </a:lnTo>
                  <a:close/>
                  <a:moveTo>
                    <a:pt x="970" y="1635"/>
                  </a:moveTo>
                  <a:lnTo>
                    <a:pt x="1785" y="1635"/>
                  </a:lnTo>
                  <a:lnTo>
                    <a:pt x="1802" y="1637"/>
                  </a:lnTo>
                  <a:lnTo>
                    <a:pt x="1816" y="1645"/>
                  </a:lnTo>
                  <a:lnTo>
                    <a:pt x="1827" y="1656"/>
                  </a:lnTo>
                  <a:lnTo>
                    <a:pt x="1834" y="1670"/>
                  </a:lnTo>
                  <a:lnTo>
                    <a:pt x="1836" y="1686"/>
                  </a:lnTo>
                  <a:lnTo>
                    <a:pt x="1836" y="1737"/>
                  </a:lnTo>
                  <a:lnTo>
                    <a:pt x="1834" y="1753"/>
                  </a:lnTo>
                  <a:lnTo>
                    <a:pt x="1827" y="1767"/>
                  </a:lnTo>
                  <a:lnTo>
                    <a:pt x="1816" y="1778"/>
                  </a:lnTo>
                  <a:lnTo>
                    <a:pt x="1802" y="1786"/>
                  </a:lnTo>
                  <a:lnTo>
                    <a:pt x="1785" y="1788"/>
                  </a:lnTo>
                  <a:lnTo>
                    <a:pt x="970" y="1788"/>
                  </a:lnTo>
                  <a:lnTo>
                    <a:pt x="953" y="1786"/>
                  </a:lnTo>
                  <a:lnTo>
                    <a:pt x="939" y="1778"/>
                  </a:lnTo>
                  <a:lnTo>
                    <a:pt x="928" y="1767"/>
                  </a:lnTo>
                  <a:lnTo>
                    <a:pt x="921" y="1753"/>
                  </a:lnTo>
                  <a:lnTo>
                    <a:pt x="919" y="1737"/>
                  </a:lnTo>
                  <a:lnTo>
                    <a:pt x="919" y="1686"/>
                  </a:lnTo>
                  <a:lnTo>
                    <a:pt x="921" y="1670"/>
                  </a:lnTo>
                  <a:lnTo>
                    <a:pt x="928" y="1656"/>
                  </a:lnTo>
                  <a:lnTo>
                    <a:pt x="939" y="1645"/>
                  </a:lnTo>
                  <a:lnTo>
                    <a:pt x="953" y="1637"/>
                  </a:lnTo>
                  <a:lnTo>
                    <a:pt x="970" y="1635"/>
                  </a:lnTo>
                  <a:close/>
                  <a:moveTo>
                    <a:pt x="790" y="1516"/>
                  </a:moveTo>
                  <a:lnTo>
                    <a:pt x="804" y="1519"/>
                  </a:lnTo>
                  <a:lnTo>
                    <a:pt x="817" y="1528"/>
                  </a:lnTo>
                  <a:lnTo>
                    <a:pt x="827" y="1539"/>
                  </a:lnTo>
                  <a:lnTo>
                    <a:pt x="832" y="1553"/>
                  </a:lnTo>
                  <a:lnTo>
                    <a:pt x="832" y="1567"/>
                  </a:lnTo>
                  <a:lnTo>
                    <a:pt x="829" y="1581"/>
                  </a:lnTo>
                  <a:lnTo>
                    <a:pt x="821" y="1594"/>
                  </a:lnTo>
                  <a:lnTo>
                    <a:pt x="633" y="1805"/>
                  </a:lnTo>
                  <a:lnTo>
                    <a:pt x="622" y="1814"/>
                  </a:lnTo>
                  <a:lnTo>
                    <a:pt x="610" y="1819"/>
                  </a:lnTo>
                  <a:lnTo>
                    <a:pt x="597" y="1822"/>
                  </a:lnTo>
                  <a:lnTo>
                    <a:pt x="582" y="1818"/>
                  </a:lnTo>
                  <a:lnTo>
                    <a:pt x="568" y="1811"/>
                  </a:lnTo>
                  <a:lnTo>
                    <a:pt x="451" y="1716"/>
                  </a:lnTo>
                  <a:lnTo>
                    <a:pt x="441" y="1706"/>
                  </a:lnTo>
                  <a:lnTo>
                    <a:pt x="435" y="1693"/>
                  </a:lnTo>
                  <a:lnTo>
                    <a:pt x="434" y="1679"/>
                  </a:lnTo>
                  <a:lnTo>
                    <a:pt x="436" y="1663"/>
                  </a:lnTo>
                  <a:lnTo>
                    <a:pt x="444" y="1650"/>
                  </a:lnTo>
                  <a:lnTo>
                    <a:pt x="454" y="1641"/>
                  </a:lnTo>
                  <a:lnTo>
                    <a:pt x="468" y="1635"/>
                  </a:lnTo>
                  <a:lnTo>
                    <a:pt x="483" y="1633"/>
                  </a:lnTo>
                  <a:lnTo>
                    <a:pt x="497" y="1636"/>
                  </a:lnTo>
                  <a:lnTo>
                    <a:pt x="510" y="1644"/>
                  </a:lnTo>
                  <a:lnTo>
                    <a:pt x="592" y="1710"/>
                  </a:lnTo>
                  <a:lnTo>
                    <a:pt x="751" y="1531"/>
                  </a:lnTo>
                  <a:lnTo>
                    <a:pt x="762" y="1521"/>
                  </a:lnTo>
                  <a:lnTo>
                    <a:pt x="776" y="1517"/>
                  </a:lnTo>
                  <a:lnTo>
                    <a:pt x="790" y="1516"/>
                  </a:lnTo>
                  <a:close/>
                  <a:moveTo>
                    <a:pt x="970" y="1175"/>
                  </a:moveTo>
                  <a:lnTo>
                    <a:pt x="1785" y="1175"/>
                  </a:lnTo>
                  <a:lnTo>
                    <a:pt x="1802" y="1178"/>
                  </a:lnTo>
                  <a:lnTo>
                    <a:pt x="1816" y="1184"/>
                  </a:lnTo>
                  <a:lnTo>
                    <a:pt x="1827" y="1196"/>
                  </a:lnTo>
                  <a:lnTo>
                    <a:pt x="1834" y="1210"/>
                  </a:lnTo>
                  <a:lnTo>
                    <a:pt x="1836" y="1226"/>
                  </a:lnTo>
                  <a:lnTo>
                    <a:pt x="1836" y="1278"/>
                  </a:lnTo>
                  <a:lnTo>
                    <a:pt x="1834" y="1293"/>
                  </a:lnTo>
                  <a:lnTo>
                    <a:pt x="1827" y="1307"/>
                  </a:lnTo>
                  <a:lnTo>
                    <a:pt x="1816" y="1319"/>
                  </a:lnTo>
                  <a:lnTo>
                    <a:pt x="1802" y="1325"/>
                  </a:lnTo>
                  <a:lnTo>
                    <a:pt x="1785" y="1329"/>
                  </a:lnTo>
                  <a:lnTo>
                    <a:pt x="970" y="1329"/>
                  </a:lnTo>
                  <a:lnTo>
                    <a:pt x="953" y="1325"/>
                  </a:lnTo>
                  <a:lnTo>
                    <a:pt x="939" y="1319"/>
                  </a:lnTo>
                  <a:lnTo>
                    <a:pt x="928" y="1307"/>
                  </a:lnTo>
                  <a:lnTo>
                    <a:pt x="921" y="1293"/>
                  </a:lnTo>
                  <a:lnTo>
                    <a:pt x="919" y="1278"/>
                  </a:lnTo>
                  <a:lnTo>
                    <a:pt x="919" y="1226"/>
                  </a:lnTo>
                  <a:lnTo>
                    <a:pt x="921" y="1210"/>
                  </a:lnTo>
                  <a:lnTo>
                    <a:pt x="928" y="1196"/>
                  </a:lnTo>
                  <a:lnTo>
                    <a:pt x="939" y="1184"/>
                  </a:lnTo>
                  <a:lnTo>
                    <a:pt x="953" y="1178"/>
                  </a:lnTo>
                  <a:lnTo>
                    <a:pt x="970" y="1175"/>
                  </a:lnTo>
                  <a:close/>
                  <a:moveTo>
                    <a:pt x="790" y="1061"/>
                  </a:moveTo>
                  <a:lnTo>
                    <a:pt x="804" y="1065"/>
                  </a:lnTo>
                  <a:lnTo>
                    <a:pt x="817" y="1073"/>
                  </a:lnTo>
                  <a:lnTo>
                    <a:pt x="827" y="1085"/>
                  </a:lnTo>
                  <a:lnTo>
                    <a:pt x="832" y="1098"/>
                  </a:lnTo>
                  <a:lnTo>
                    <a:pt x="832" y="1113"/>
                  </a:lnTo>
                  <a:lnTo>
                    <a:pt x="829" y="1127"/>
                  </a:lnTo>
                  <a:lnTo>
                    <a:pt x="821" y="1139"/>
                  </a:lnTo>
                  <a:lnTo>
                    <a:pt x="633" y="1351"/>
                  </a:lnTo>
                  <a:lnTo>
                    <a:pt x="622" y="1360"/>
                  </a:lnTo>
                  <a:lnTo>
                    <a:pt x="610" y="1365"/>
                  </a:lnTo>
                  <a:lnTo>
                    <a:pt x="597" y="1366"/>
                  </a:lnTo>
                  <a:lnTo>
                    <a:pt x="582" y="1364"/>
                  </a:lnTo>
                  <a:lnTo>
                    <a:pt x="568" y="1357"/>
                  </a:lnTo>
                  <a:lnTo>
                    <a:pt x="451" y="1262"/>
                  </a:lnTo>
                  <a:lnTo>
                    <a:pt x="441" y="1252"/>
                  </a:lnTo>
                  <a:lnTo>
                    <a:pt x="435" y="1238"/>
                  </a:lnTo>
                  <a:lnTo>
                    <a:pt x="434" y="1223"/>
                  </a:lnTo>
                  <a:lnTo>
                    <a:pt x="436" y="1209"/>
                  </a:lnTo>
                  <a:lnTo>
                    <a:pt x="444" y="1196"/>
                  </a:lnTo>
                  <a:lnTo>
                    <a:pt x="454" y="1187"/>
                  </a:lnTo>
                  <a:lnTo>
                    <a:pt x="468" y="1180"/>
                  </a:lnTo>
                  <a:lnTo>
                    <a:pt x="483" y="1179"/>
                  </a:lnTo>
                  <a:lnTo>
                    <a:pt x="497" y="1181"/>
                  </a:lnTo>
                  <a:lnTo>
                    <a:pt x="510" y="1189"/>
                  </a:lnTo>
                  <a:lnTo>
                    <a:pt x="592" y="1255"/>
                  </a:lnTo>
                  <a:lnTo>
                    <a:pt x="751" y="1077"/>
                  </a:lnTo>
                  <a:lnTo>
                    <a:pt x="762" y="1067"/>
                  </a:lnTo>
                  <a:lnTo>
                    <a:pt x="776" y="1062"/>
                  </a:lnTo>
                  <a:lnTo>
                    <a:pt x="790" y="1061"/>
                  </a:lnTo>
                  <a:close/>
                  <a:moveTo>
                    <a:pt x="154" y="358"/>
                  </a:moveTo>
                  <a:lnTo>
                    <a:pt x="567" y="358"/>
                  </a:lnTo>
                  <a:lnTo>
                    <a:pt x="563" y="384"/>
                  </a:lnTo>
                  <a:lnTo>
                    <a:pt x="562" y="411"/>
                  </a:lnTo>
                  <a:lnTo>
                    <a:pt x="565" y="452"/>
                  </a:lnTo>
                  <a:lnTo>
                    <a:pt x="575" y="491"/>
                  </a:lnTo>
                  <a:lnTo>
                    <a:pt x="590" y="527"/>
                  </a:lnTo>
                  <a:lnTo>
                    <a:pt x="610" y="560"/>
                  </a:lnTo>
                  <a:lnTo>
                    <a:pt x="635" y="589"/>
                  </a:lnTo>
                  <a:lnTo>
                    <a:pt x="665" y="616"/>
                  </a:lnTo>
                  <a:lnTo>
                    <a:pt x="699" y="636"/>
                  </a:lnTo>
                  <a:lnTo>
                    <a:pt x="735" y="651"/>
                  </a:lnTo>
                  <a:lnTo>
                    <a:pt x="774" y="661"/>
                  </a:lnTo>
                  <a:lnTo>
                    <a:pt x="815" y="664"/>
                  </a:lnTo>
                  <a:lnTo>
                    <a:pt x="1481" y="664"/>
                  </a:lnTo>
                  <a:lnTo>
                    <a:pt x="1522" y="661"/>
                  </a:lnTo>
                  <a:lnTo>
                    <a:pt x="1561" y="651"/>
                  </a:lnTo>
                  <a:lnTo>
                    <a:pt x="1597" y="636"/>
                  </a:lnTo>
                  <a:lnTo>
                    <a:pt x="1631" y="614"/>
                  </a:lnTo>
                  <a:lnTo>
                    <a:pt x="1660" y="589"/>
                  </a:lnTo>
                  <a:lnTo>
                    <a:pt x="1686" y="559"/>
                  </a:lnTo>
                  <a:lnTo>
                    <a:pt x="1706" y="526"/>
                  </a:lnTo>
                  <a:lnTo>
                    <a:pt x="1722" y="489"/>
                  </a:lnTo>
                  <a:lnTo>
                    <a:pt x="1731" y="449"/>
                  </a:lnTo>
                  <a:lnTo>
                    <a:pt x="1735" y="407"/>
                  </a:lnTo>
                  <a:lnTo>
                    <a:pt x="1733" y="383"/>
                  </a:lnTo>
                  <a:lnTo>
                    <a:pt x="1729" y="358"/>
                  </a:lnTo>
                  <a:lnTo>
                    <a:pt x="2041" y="358"/>
                  </a:lnTo>
                  <a:lnTo>
                    <a:pt x="2084" y="360"/>
                  </a:lnTo>
                  <a:lnTo>
                    <a:pt x="2123" y="366"/>
                  </a:lnTo>
                  <a:lnTo>
                    <a:pt x="2158" y="377"/>
                  </a:lnTo>
                  <a:lnTo>
                    <a:pt x="2190" y="390"/>
                  </a:lnTo>
                  <a:lnTo>
                    <a:pt x="2217" y="407"/>
                  </a:lnTo>
                  <a:lnTo>
                    <a:pt x="2241" y="428"/>
                  </a:lnTo>
                  <a:lnTo>
                    <a:pt x="2260" y="451"/>
                  </a:lnTo>
                  <a:lnTo>
                    <a:pt x="2276" y="476"/>
                  </a:lnTo>
                  <a:lnTo>
                    <a:pt x="2286" y="503"/>
                  </a:lnTo>
                  <a:lnTo>
                    <a:pt x="2294" y="532"/>
                  </a:lnTo>
                  <a:lnTo>
                    <a:pt x="2296" y="562"/>
                  </a:lnTo>
                  <a:lnTo>
                    <a:pt x="2296" y="2097"/>
                  </a:lnTo>
                  <a:lnTo>
                    <a:pt x="2270" y="2096"/>
                  </a:lnTo>
                  <a:lnTo>
                    <a:pt x="2245" y="2095"/>
                  </a:lnTo>
                  <a:lnTo>
                    <a:pt x="2175" y="2098"/>
                  </a:lnTo>
                  <a:lnTo>
                    <a:pt x="2107" y="2107"/>
                  </a:lnTo>
                  <a:lnTo>
                    <a:pt x="2041" y="2122"/>
                  </a:lnTo>
                  <a:lnTo>
                    <a:pt x="2041" y="920"/>
                  </a:lnTo>
                  <a:lnTo>
                    <a:pt x="255" y="920"/>
                  </a:lnTo>
                  <a:lnTo>
                    <a:pt x="255" y="2963"/>
                  </a:lnTo>
                  <a:lnTo>
                    <a:pt x="1432" y="2963"/>
                  </a:lnTo>
                  <a:lnTo>
                    <a:pt x="1438" y="3030"/>
                  </a:lnTo>
                  <a:lnTo>
                    <a:pt x="1450" y="3095"/>
                  </a:lnTo>
                  <a:lnTo>
                    <a:pt x="1467" y="3158"/>
                  </a:lnTo>
                  <a:lnTo>
                    <a:pt x="1489" y="3218"/>
                  </a:lnTo>
                  <a:lnTo>
                    <a:pt x="204" y="3218"/>
                  </a:lnTo>
                  <a:lnTo>
                    <a:pt x="168" y="3215"/>
                  </a:lnTo>
                  <a:lnTo>
                    <a:pt x="133" y="3205"/>
                  </a:lnTo>
                  <a:lnTo>
                    <a:pt x="102" y="3190"/>
                  </a:lnTo>
                  <a:lnTo>
                    <a:pt x="72" y="3171"/>
                  </a:lnTo>
                  <a:lnTo>
                    <a:pt x="49" y="3146"/>
                  </a:lnTo>
                  <a:lnTo>
                    <a:pt x="28" y="3118"/>
                  </a:lnTo>
                  <a:lnTo>
                    <a:pt x="13" y="3085"/>
                  </a:lnTo>
                  <a:lnTo>
                    <a:pt x="3" y="3050"/>
                  </a:lnTo>
                  <a:lnTo>
                    <a:pt x="0" y="3014"/>
                  </a:lnTo>
                  <a:lnTo>
                    <a:pt x="0" y="562"/>
                  </a:lnTo>
                  <a:lnTo>
                    <a:pt x="3" y="529"/>
                  </a:lnTo>
                  <a:lnTo>
                    <a:pt x="10" y="497"/>
                  </a:lnTo>
                  <a:lnTo>
                    <a:pt x="22" y="468"/>
                  </a:lnTo>
                  <a:lnTo>
                    <a:pt x="37" y="441"/>
                  </a:lnTo>
                  <a:lnTo>
                    <a:pt x="54" y="417"/>
                  </a:lnTo>
                  <a:lnTo>
                    <a:pt x="72" y="397"/>
                  </a:lnTo>
                  <a:lnTo>
                    <a:pt x="93" y="380"/>
                  </a:lnTo>
                  <a:lnTo>
                    <a:pt x="114" y="368"/>
                  </a:lnTo>
                  <a:lnTo>
                    <a:pt x="134" y="360"/>
                  </a:lnTo>
                  <a:lnTo>
                    <a:pt x="154" y="358"/>
                  </a:lnTo>
                  <a:close/>
                  <a:moveTo>
                    <a:pt x="1148" y="102"/>
                  </a:moveTo>
                  <a:lnTo>
                    <a:pt x="1127" y="105"/>
                  </a:lnTo>
                  <a:lnTo>
                    <a:pt x="1109" y="113"/>
                  </a:lnTo>
                  <a:lnTo>
                    <a:pt x="1094" y="125"/>
                  </a:lnTo>
                  <a:lnTo>
                    <a:pt x="1082" y="140"/>
                  </a:lnTo>
                  <a:lnTo>
                    <a:pt x="1074" y="158"/>
                  </a:lnTo>
                  <a:lnTo>
                    <a:pt x="1071" y="179"/>
                  </a:lnTo>
                  <a:lnTo>
                    <a:pt x="1074" y="199"/>
                  </a:lnTo>
                  <a:lnTo>
                    <a:pt x="1082" y="218"/>
                  </a:lnTo>
                  <a:lnTo>
                    <a:pt x="1094" y="233"/>
                  </a:lnTo>
                  <a:lnTo>
                    <a:pt x="1109" y="245"/>
                  </a:lnTo>
                  <a:lnTo>
                    <a:pt x="1127" y="252"/>
                  </a:lnTo>
                  <a:lnTo>
                    <a:pt x="1148" y="256"/>
                  </a:lnTo>
                  <a:lnTo>
                    <a:pt x="1169" y="252"/>
                  </a:lnTo>
                  <a:lnTo>
                    <a:pt x="1187" y="245"/>
                  </a:lnTo>
                  <a:lnTo>
                    <a:pt x="1202" y="233"/>
                  </a:lnTo>
                  <a:lnTo>
                    <a:pt x="1214" y="218"/>
                  </a:lnTo>
                  <a:lnTo>
                    <a:pt x="1222" y="199"/>
                  </a:lnTo>
                  <a:lnTo>
                    <a:pt x="1225" y="179"/>
                  </a:lnTo>
                  <a:lnTo>
                    <a:pt x="1222" y="158"/>
                  </a:lnTo>
                  <a:lnTo>
                    <a:pt x="1214" y="140"/>
                  </a:lnTo>
                  <a:lnTo>
                    <a:pt x="1202" y="125"/>
                  </a:lnTo>
                  <a:lnTo>
                    <a:pt x="1187" y="113"/>
                  </a:lnTo>
                  <a:lnTo>
                    <a:pt x="1169" y="105"/>
                  </a:lnTo>
                  <a:lnTo>
                    <a:pt x="1148" y="102"/>
                  </a:lnTo>
                  <a:close/>
                  <a:moveTo>
                    <a:pt x="1146" y="0"/>
                  </a:moveTo>
                  <a:lnTo>
                    <a:pt x="1150" y="0"/>
                  </a:lnTo>
                  <a:lnTo>
                    <a:pt x="1182" y="3"/>
                  </a:lnTo>
                  <a:lnTo>
                    <a:pt x="1212" y="11"/>
                  </a:lnTo>
                  <a:lnTo>
                    <a:pt x="1239" y="24"/>
                  </a:lnTo>
                  <a:lnTo>
                    <a:pt x="1264" y="41"/>
                  </a:lnTo>
                  <a:lnTo>
                    <a:pt x="1285" y="63"/>
                  </a:lnTo>
                  <a:lnTo>
                    <a:pt x="1303" y="88"/>
                  </a:lnTo>
                  <a:lnTo>
                    <a:pt x="1316" y="115"/>
                  </a:lnTo>
                  <a:lnTo>
                    <a:pt x="1323" y="145"/>
                  </a:lnTo>
                  <a:lnTo>
                    <a:pt x="1327" y="177"/>
                  </a:lnTo>
                  <a:lnTo>
                    <a:pt x="1327" y="179"/>
                  </a:lnTo>
                  <a:lnTo>
                    <a:pt x="1329" y="199"/>
                  </a:lnTo>
                  <a:lnTo>
                    <a:pt x="1337" y="218"/>
                  </a:lnTo>
                  <a:lnTo>
                    <a:pt x="1349" y="233"/>
                  </a:lnTo>
                  <a:lnTo>
                    <a:pt x="1364" y="245"/>
                  </a:lnTo>
                  <a:lnTo>
                    <a:pt x="1382" y="252"/>
                  </a:lnTo>
                  <a:lnTo>
                    <a:pt x="1402" y="256"/>
                  </a:lnTo>
                  <a:lnTo>
                    <a:pt x="1481" y="256"/>
                  </a:lnTo>
                  <a:lnTo>
                    <a:pt x="1512" y="259"/>
                  </a:lnTo>
                  <a:lnTo>
                    <a:pt x="1540" y="268"/>
                  </a:lnTo>
                  <a:lnTo>
                    <a:pt x="1566" y="282"/>
                  </a:lnTo>
                  <a:lnTo>
                    <a:pt x="1588" y="300"/>
                  </a:lnTo>
                  <a:lnTo>
                    <a:pt x="1607" y="322"/>
                  </a:lnTo>
                  <a:lnTo>
                    <a:pt x="1621" y="348"/>
                  </a:lnTo>
                  <a:lnTo>
                    <a:pt x="1630" y="377"/>
                  </a:lnTo>
                  <a:lnTo>
                    <a:pt x="1633" y="407"/>
                  </a:lnTo>
                  <a:lnTo>
                    <a:pt x="1633" y="411"/>
                  </a:lnTo>
                  <a:lnTo>
                    <a:pt x="1630" y="441"/>
                  </a:lnTo>
                  <a:lnTo>
                    <a:pt x="1621" y="469"/>
                  </a:lnTo>
                  <a:lnTo>
                    <a:pt x="1607" y="495"/>
                  </a:lnTo>
                  <a:lnTo>
                    <a:pt x="1588" y="518"/>
                  </a:lnTo>
                  <a:lnTo>
                    <a:pt x="1566" y="536"/>
                  </a:lnTo>
                  <a:lnTo>
                    <a:pt x="1540" y="550"/>
                  </a:lnTo>
                  <a:lnTo>
                    <a:pt x="1512" y="559"/>
                  </a:lnTo>
                  <a:lnTo>
                    <a:pt x="1481" y="562"/>
                  </a:lnTo>
                  <a:lnTo>
                    <a:pt x="815" y="562"/>
                  </a:lnTo>
                  <a:lnTo>
                    <a:pt x="784" y="559"/>
                  </a:lnTo>
                  <a:lnTo>
                    <a:pt x="756" y="550"/>
                  </a:lnTo>
                  <a:lnTo>
                    <a:pt x="730" y="536"/>
                  </a:lnTo>
                  <a:lnTo>
                    <a:pt x="708" y="518"/>
                  </a:lnTo>
                  <a:lnTo>
                    <a:pt x="689" y="495"/>
                  </a:lnTo>
                  <a:lnTo>
                    <a:pt x="675" y="469"/>
                  </a:lnTo>
                  <a:lnTo>
                    <a:pt x="667" y="441"/>
                  </a:lnTo>
                  <a:lnTo>
                    <a:pt x="663" y="411"/>
                  </a:lnTo>
                  <a:lnTo>
                    <a:pt x="663" y="407"/>
                  </a:lnTo>
                  <a:lnTo>
                    <a:pt x="667" y="377"/>
                  </a:lnTo>
                  <a:lnTo>
                    <a:pt x="675" y="348"/>
                  </a:lnTo>
                  <a:lnTo>
                    <a:pt x="689" y="322"/>
                  </a:lnTo>
                  <a:lnTo>
                    <a:pt x="708" y="300"/>
                  </a:lnTo>
                  <a:lnTo>
                    <a:pt x="730" y="282"/>
                  </a:lnTo>
                  <a:lnTo>
                    <a:pt x="756" y="268"/>
                  </a:lnTo>
                  <a:lnTo>
                    <a:pt x="784" y="259"/>
                  </a:lnTo>
                  <a:lnTo>
                    <a:pt x="815" y="256"/>
                  </a:lnTo>
                  <a:lnTo>
                    <a:pt x="894" y="256"/>
                  </a:lnTo>
                  <a:lnTo>
                    <a:pt x="913" y="252"/>
                  </a:lnTo>
                  <a:lnTo>
                    <a:pt x="932" y="245"/>
                  </a:lnTo>
                  <a:lnTo>
                    <a:pt x="947" y="233"/>
                  </a:lnTo>
                  <a:lnTo>
                    <a:pt x="959" y="218"/>
                  </a:lnTo>
                  <a:lnTo>
                    <a:pt x="966" y="199"/>
                  </a:lnTo>
                  <a:lnTo>
                    <a:pt x="970" y="179"/>
                  </a:lnTo>
                  <a:lnTo>
                    <a:pt x="970" y="177"/>
                  </a:lnTo>
                  <a:lnTo>
                    <a:pt x="973" y="145"/>
                  </a:lnTo>
                  <a:lnTo>
                    <a:pt x="980" y="115"/>
                  </a:lnTo>
                  <a:lnTo>
                    <a:pt x="993" y="88"/>
                  </a:lnTo>
                  <a:lnTo>
                    <a:pt x="1011" y="63"/>
                  </a:lnTo>
                  <a:lnTo>
                    <a:pt x="1032" y="41"/>
                  </a:lnTo>
                  <a:lnTo>
                    <a:pt x="1057" y="24"/>
                  </a:lnTo>
                  <a:lnTo>
                    <a:pt x="1084" y="11"/>
                  </a:lnTo>
                  <a:lnTo>
                    <a:pt x="1115" y="3"/>
                  </a:lnTo>
                  <a:lnTo>
                    <a:pt x="1146" y="0"/>
                  </a:lnTo>
                  <a:close/>
                </a:path>
              </a:pathLst>
            </a:custGeom>
            <a:solidFill>
              <a:schemeClr val="accent1">
                <a:lumMod val="50000"/>
              </a:schemeClr>
            </a:solidFill>
            <a:ln>
              <a:headEnd/>
              <a:tailEnd/>
            </a:ln>
          </p:spPr>
          <p:style>
            <a:lnRef idx="0">
              <a:schemeClr val="accent1"/>
            </a:lnRef>
            <a:fillRef idx="3">
              <a:schemeClr val="accent1"/>
            </a:fillRef>
            <a:effectRef idx="3">
              <a:schemeClr val="accent1"/>
            </a:effectRef>
            <a:fontRef idx="minor">
              <a:schemeClr val="lt1"/>
            </a:fontRef>
          </p:style>
          <p:txBody>
            <a:bodyPr vert="horz" wrap="square" lIns="91416" tIns="45708" rIns="91416" bIns="45708" numCol="1" anchor="t" anchorCtr="0" compatLnSpc="1">
              <a:prstTxWarp prst="textNoShape">
                <a:avLst/>
              </a:prstTxWarp>
            </a:bodyPr>
            <a:lstStyle/>
            <a:p>
              <a:pPr marL="0" marR="0" lvl="0" indent="0" algn="l"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0" name="TextBox 69">
              <a:extLst>
                <a:ext uri="{FF2B5EF4-FFF2-40B4-BE49-F238E27FC236}">
                  <a16:creationId xmlns:a16="http://schemas.microsoft.com/office/drawing/2014/main" id="{DFBF0E7C-4530-0A71-A718-1CA68411B525}"/>
                </a:ext>
              </a:extLst>
            </p:cNvPr>
            <p:cNvSpPr txBox="1"/>
            <p:nvPr/>
          </p:nvSpPr>
          <p:spPr>
            <a:xfrm>
              <a:off x="4299533" y="4553456"/>
              <a:ext cx="2018723" cy="1569660"/>
            </a:xfrm>
            <a:prstGeom prst="rect">
              <a:avLst/>
            </a:prstGeom>
            <a:noFill/>
          </p:spPr>
          <p:txBody>
            <a:bodyPr wrap="square" rtlCol="0">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2399" b="1" i="0" u="none" strike="noStrike" kern="1200" cap="none" spc="0" normalizeH="0" baseline="0" noProof="0" dirty="0" err="1">
                  <a:ln>
                    <a:noFill/>
                  </a:ln>
                  <a:solidFill>
                    <a:srgbClr val="D4A983">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Xây</a:t>
              </a:r>
              <a:r>
                <a:rPr kumimoji="0" lang="en-US" sz="2399" b="1" i="0" u="none" strike="noStrike" kern="1200" cap="none" spc="0" normalizeH="0" baseline="0" noProof="0" dirty="0">
                  <a:ln>
                    <a:noFill/>
                  </a:ln>
                  <a:solidFill>
                    <a:srgbClr val="D4A983">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399" b="1" i="0" u="none" strike="noStrike" kern="1200" cap="none" spc="0" normalizeH="0" baseline="0" noProof="0" dirty="0" err="1">
                  <a:ln>
                    <a:noFill/>
                  </a:ln>
                  <a:solidFill>
                    <a:srgbClr val="D4A983">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dựng</a:t>
              </a:r>
              <a:br>
                <a:rPr kumimoji="0" lang="en-US" sz="2399" b="1" i="0" u="none" strike="noStrike" kern="1200" cap="none" spc="0" normalizeH="0" baseline="0" noProof="0" dirty="0">
                  <a:ln>
                    <a:noFill/>
                  </a:ln>
                  <a:solidFill>
                    <a:srgbClr val="D4A983">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br>
              <a:r>
                <a:rPr kumimoji="0" lang="en-US" sz="2399" b="1" i="0" u="none" strike="noStrike" kern="1200" cap="none" spc="0" normalizeH="0" baseline="0" noProof="0" dirty="0" err="1">
                  <a:ln>
                    <a:noFill/>
                  </a:ln>
                  <a:solidFill>
                    <a:srgbClr val="D4A983">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tiêu</a:t>
              </a:r>
              <a:r>
                <a:rPr kumimoji="0" lang="en-US" sz="2399" b="1" i="0" u="none" strike="noStrike" kern="1200" cap="none" spc="0" normalizeH="0" baseline="0" noProof="0" dirty="0">
                  <a:ln>
                    <a:noFill/>
                  </a:ln>
                  <a:solidFill>
                    <a:srgbClr val="D4A983">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399" b="1" i="0" u="none" strike="noStrike" kern="1200" cap="none" spc="0" normalizeH="0" baseline="0" noProof="0" dirty="0" err="1">
                  <a:ln>
                    <a:noFill/>
                  </a:ln>
                  <a:solidFill>
                    <a:srgbClr val="D4A983">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chí</a:t>
              </a:r>
              <a:r>
                <a:rPr kumimoji="0" lang="en-US" sz="2399" b="1" i="0" u="none" strike="noStrike" kern="1200" cap="none" spc="0" normalizeH="0" baseline="0" noProof="0" dirty="0">
                  <a:ln>
                    <a:noFill/>
                  </a:ln>
                  <a:solidFill>
                    <a:srgbClr val="D4A983">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br>
                <a:rPr kumimoji="0" lang="en-US" sz="2399" b="1" i="0" u="none" strike="noStrike" kern="1200" cap="none" spc="0" normalizeH="0" baseline="0" noProof="0" dirty="0">
                  <a:ln>
                    <a:noFill/>
                  </a:ln>
                  <a:solidFill>
                    <a:srgbClr val="D4A983">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br>
              <a:r>
                <a:rPr kumimoji="0" lang="en-US" sz="2399" b="1" i="0" u="none" strike="noStrike" kern="1200" cap="none" spc="0" normalizeH="0" baseline="0" noProof="0" dirty="0" err="1">
                  <a:ln>
                    <a:noFill/>
                  </a:ln>
                  <a:solidFill>
                    <a:srgbClr val="D4A983">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sản</a:t>
              </a:r>
              <a:r>
                <a:rPr kumimoji="0" lang="en-US" sz="2399" b="1" i="0" u="none" strike="noStrike" kern="1200" cap="none" spc="0" normalizeH="0" baseline="0" noProof="0" dirty="0">
                  <a:ln>
                    <a:noFill/>
                  </a:ln>
                  <a:solidFill>
                    <a:srgbClr val="D4A983">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399" b="1" i="0" u="none" strike="noStrike" kern="1200" cap="none" spc="0" normalizeH="0" baseline="0" noProof="0" dirty="0" err="1">
                  <a:ln>
                    <a:noFill/>
                  </a:ln>
                  <a:solidFill>
                    <a:srgbClr val="D4A983">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phẩm</a:t>
              </a:r>
              <a:endParaRPr kumimoji="0" lang="en-US" sz="2399" b="1" i="0" u="none" strike="noStrike" kern="1200" cap="none" spc="0" normalizeH="0" baseline="0" noProof="0" dirty="0">
                <a:ln>
                  <a:noFill/>
                </a:ln>
                <a:solidFill>
                  <a:srgbClr val="D4A983">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2399" b="1" i="0" u="none" strike="noStrike" kern="1200" cap="none" spc="0" normalizeH="0" baseline="0" noProof="0" dirty="0">
                <a:ln>
                  <a:noFill/>
                </a:ln>
                <a:solidFill>
                  <a:srgbClr val="D4A983">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grpSp>
      <p:grpSp>
        <p:nvGrpSpPr>
          <p:cNvPr id="3" name="Group 2">
            <a:extLst>
              <a:ext uri="{FF2B5EF4-FFF2-40B4-BE49-F238E27FC236}">
                <a16:creationId xmlns:a16="http://schemas.microsoft.com/office/drawing/2014/main" id="{2ADE2A27-16D3-B40C-7F09-8957E4CFFDBA}"/>
              </a:ext>
            </a:extLst>
          </p:cNvPr>
          <p:cNvGrpSpPr/>
          <p:nvPr/>
        </p:nvGrpSpPr>
        <p:grpSpPr>
          <a:xfrm>
            <a:off x="1593745" y="828625"/>
            <a:ext cx="2742486" cy="6856214"/>
            <a:chOff x="1612152" y="425669"/>
            <a:chExt cx="2743200" cy="6858000"/>
          </a:xfrm>
        </p:grpSpPr>
        <p:sp>
          <p:nvSpPr>
            <p:cNvPr id="11" name="Rectangle 10"/>
            <p:cNvSpPr/>
            <p:nvPr/>
          </p:nvSpPr>
          <p:spPr>
            <a:xfrm>
              <a:off x="2297952" y="425669"/>
              <a:ext cx="2057400" cy="6858000"/>
            </a:xfrm>
            <a:prstGeom prst="rect">
              <a:avLst/>
            </a:prstGeom>
            <a:solidFill>
              <a:schemeClr val="accent4"/>
            </a:solidFill>
            <a:ln>
              <a:noFill/>
            </a:ln>
            <a:effectLst>
              <a:outerShdw blurRad="254000" dist="38100" sx="106000" sy="106000" algn="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2" name="Oval 11"/>
            <p:cNvSpPr/>
            <p:nvPr/>
          </p:nvSpPr>
          <p:spPr>
            <a:xfrm>
              <a:off x="1612152" y="2097498"/>
              <a:ext cx="1981200" cy="1981200"/>
            </a:xfrm>
            <a:prstGeom prst="ellipse">
              <a:avLst/>
            </a:prstGeom>
            <a:ln/>
          </p:spPr>
          <p:style>
            <a:lnRef idx="0">
              <a:schemeClr val="accent2"/>
            </a:lnRef>
            <a:fillRef idx="3">
              <a:schemeClr val="accent2"/>
            </a:fillRef>
            <a:effectRef idx="3">
              <a:schemeClr val="accent2"/>
            </a:effectRef>
            <a:fontRef idx="minor">
              <a:schemeClr val="lt1"/>
            </a:fontRef>
          </p:style>
          <p:txBody>
            <a:bodyPr lIns="639913" rtlCol="0" anchor="ctr"/>
            <a:lstStyle/>
            <a:p>
              <a:pPr marL="0" marR="0" lvl="0" indent="0" algn="ctr" defTabSz="1218621" rtl="0" eaLnBrk="1" fontAlgn="auto" latinLnBrk="0" hangingPunct="1">
                <a:lnSpc>
                  <a:spcPct val="100000"/>
                </a:lnSpc>
                <a:spcBef>
                  <a:spcPts val="0"/>
                </a:spcBef>
                <a:spcAft>
                  <a:spcPts val="0"/>
                </a:spcAft>
                <a:buClrTx/>
                <a:buSzTx/>
                <a:buFontTx/>
                <a:buNone/>
                <a:tabLst/>
                <a:defRPr/>
              </a:pPr>
              <a:r>
                <a:rPr kumimoji="0" lang="en-US" sz="4799"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69" name="TextBox 68">
              <a:extLst>
                <a:ext uri="{FF2B5EF4-FFF2-40B4-BE49-F238E27FC236}">
                  <a16:creationId xmlns:a16="http://schemas.microsoft.com/office/drawing/2014/main" id="{6A8C2894-586D-0B83-0E70-9886B15C779A}"/>
                </a:ext>
              </a:extLst>
            </p:cNvPr>
            <p:cNvSpPr txBox="1"/>
            <p:nvPr/>
          </p:nvSpPr>
          <p:spPr>
            <a:xfrm>
              <a:off x="2297711" y="5057318"/>
              <a:ext cx="2018723" cy="1569660"/>
            </a:xfrm>
            <a:prstGeom prst="rect">
              <a:avLst/>
            </a:prstGeom>
            <a:noFill/>
          </p:spPr>
          <p:txBody>
            <a:bodyPr wrap="square" rtlCol="0">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2399" b="1" i="0" u="none" strike="noStrike" kern="1200" cap="none" spc="0" normalizeH="0" baseline="0" noProof="0" dirty="0" err="1">
                  <a:ln>
                    <a:noFill/>
                  </a:ln>
                  <a:solidFill>
                    <a:srgbClr val="1DAAE1">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Xác</a:t>
              </a:r>
              <a:r>
                <a:rPr kumimoji="0" lang="en-US" sz="2399" b="1" i="0" u="none" strike="noStrike" kern="1200" cap="none" spc="0" normalizeH="0" baseline="0" noProof="0" dirty="0">
                  <a:ln>
                    <a:noFill/>
                  </a:ln>
                  <a:solidFill>
                    <a:srgbClr val="1DAAE1">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399" b="1" i="0" u="none" strike="noStrike" kern="1200" cap="none" spc="0" normalizeH="0" baseline="0" noProof="0" dirty="0" err="1">
                  <a:ln>
                    <a:noFill/>
                  </a:ln>
                  <a:solidFill>
                    <a:srgbClr val="1DAAE1">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định</a:t>
              </a:r>
              <a:br>
                <a:rPr kumimoji="0" lang="en-US" sz="2399" b="1" i="0" u="none" strike="noStrike" kern="1200" cap="none" spc="0" normalizeH="0" baseline="0" noProof="0" dirty="0">
                  <a:ln>
                    <a:noFill/>
                  </a:ln>
                  <a:solidFill>
                    <a:srgbClr val="1DAAE1">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br>
              <a:r>
                <a:rPr kumimoji="0" lang="en-US" sz="2399" b="1" i="0" u="none" strike="noStrike" kern="1200" cap="none" spc="0" normalizeH="0" baseline="0" noProof="0" dirty="0" err="1">
                  <a:ln>
                    <a:noFill/>
                  </a:ln>
                  <a:solidFill>
                    <a:srgbClr val="1DAAE1">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vấn</a:t>
              </a:r>
              <a:r>
                <a:rPr kumimoji="0" lang="en-US" sz="2399" b="1" i="0" u="none" strike="noStrike" kern="1200" cap="none" spc="0" normalizeH="0" baseline="0" noProof="0" dirty="0">
                  <a:ln>
                    <a:noFill/>
                  </a:ln>
                  <a:solidFill>
                    <a:srgbClr val="1DAAE1">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399" b="1" i="0" u="none" strike="noStrike" kern="1200" cap="none" spc="0" normalizeH="0" baseline="0" noProof="0" dirty="0" err="1">
                  <a:ln>
                    <a:noFill/>
                  </a:ln>
                  <a:solidFill>
                    <a:srgbClr val="1DAAE1">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đê</a:t>
              </a:r>
              <a:r>
                <a:rPr kumimoji="0" lang="en-US" sz="2399" b="1" i="0" u="none" strike="noStrike" kern="1200" cap="none" spc="0" normalizeH="0" baseline="0" noProof="0" dirty="0">
                  <a:ln>
                    <a:noFill/>
                  </a:ln>
                  <a:solidFill>
                    <a:srgbClr val="1DAAE1">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399" b="1" i="0" u="none" strike="noStrike" kern="1200" cap="none" spc="0" normalizeH="0" baseline="0" noProof="0" dirty="0" err="1">
                  <a:ln>
                    <a:noFill/>
                  </a:ln>
                  <a:solidFill>
                    <a:srgbClr val="1DAAE1">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cần</a:t>
              </a:r>
              <a:br>
                <a:rPr kumimoji="0" lang="en-US" sz="2399" b="1" i="0" u="none" strike="noStrike" kern="1200" cap="none" spc="0" normalizeH="0" baseline="0" noProof="0" dirty="0">
                  <a:ln>
                    <a:noFill/>
                  </a:ln>
                  <a:solidFill>
                    <a:srgbClr val="1DAAE1">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br>
              <a:r>
                <a:rPr kumimoji="0" lang="en-US" sz="2399" b="1" i="0" u="none" strike="noStrike" kern="1200" cap="none" spc="0" normalizeH="0" baseline="0" noProof="0" dirty="0" err="1">
                  <a:ln>
                    <a:noFill/>
                  </a:ln>
                  <a:solidFill>
                    <a:srgbClr val="1DAAE1">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giải</a:t>
              </a:r>
              <a:r>
                <a:rPr kumimoji="0" lang="en-US" sz="2399" b="1" i="0" u="none" strike="noStrike" kern="1200" cap="none" spc="0" normalizeH="0" baseline="0" noProof="0" dirty="0">
                  <a:ln>
                    <a:noFill/>
                  </a:ln>
                  <a:solidFill>
                    <a:srgbClr val="1DAAE1">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399" b="1" i="0" u="none" strike="noStrike" kern="1200" cap="none" spc="0" normalizeH="0" baseline="0" noProof="0" dirty="0" err="1">
                  <a:ln>
                    <a:noFill/>
                  </a:ln>
                  <a:solidFill>
                    <a:srgbClr val="1DAAE1">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quyết</a:t>
              </a:r>
              <a:r>
                <a:rPr kumimoji="0" lang="en-US" sz="2399" b="1" i="0" u="none" strike="noStrike" kern="1200" cap="none" spc="0" normalizeH="0" baseline="0" noProof="0" dirty="0">
                  <a:ln>
                    <a:noFill/>
                  </a:ln>
                  <a:solidFill>
                    <a:srgbClr val="1DAAE1">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p>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2399" b="1" i="0" u="none" strike="noStrike" kern="1200" cap="none" spc="0" normalizeH="0" baseline="0" noProof="0" dirty="0">
                <a:ln>
                  <a:noFill/>
                </a:ln>
                <a:solidFill>
                  <a:srgbClr val="1DAAE1">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grpSp>
      <p:grpSp>
        <p:nvGrpSpPr>
          <p:cNvPr id="2" name="Group 1">
            <a:extLst>
              <a:ext uri="{FF2B5EF4-FFF2-40B4-BE49-F238E27FC236}">
                <a16:creationId xmlns:a16="http://schemas.microsoft.com/office/drawing/2014/main" id="{DCD6780E-513A-D447-EDE9-FB914BA31BBA}"/>
              </a:ext>
            </a:extLst>
          </p:cNvPr>
          <p:cNvGrpSpPr/>
          <p:nvPr/>
        </p:nvGrpSpPr>
        <p:grpSpPr>
          <a:xfrm>
            <a:off x="-377365" y="710156"/>
            <a:ext cx="2742486" cy="6856214"/>
            <a:chOff x="-407148" y="425669"/>
            <a:chExt cx="2743200" cy="6858000"/>
          </a:xfrm>
        </p:grpSpPr>
        <p:sp>
          <p:nvSpPr>
            <p:cNvPr id="7" name="Rectangle 6"/>
            <p:cNvSpPr/>
            <p:nvPr/>
          </p:nvSpPr>
          <p:spPr>
            <a:xfrm>
              <a:off x="278652" y="425669"/>
              <a:ext cx="2057400" cy="6858000"/>
            </a:xfrm>
            <a:prstGeom prst="rect">
              <a:avLst/>
            </a:prstGeom>
            <a:solidFill>
              <a:schemeClr val="accent4"/>
            </a:solidFill>
            <a:ln>
              <a:noFill/>
            </a:ln>
            <a:effectLst>
              <a:outerShdw blurRad="254000" dist="38100" sx="106000" sy="106000" algn="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Oval 7"/>
            <p:cNvSpPr/>
            <p:nvPr/>
          </p:nvSpPr>
          <p:spPr>
            <a:xfrm>
              <a:off x="-407148" y="654269"/>
              <a:ext cx="1981200" cy="1981200"/>
            </a:xfrm>
            <a:prstGeom prst="ellipse">
              <a:avLst/>
            </a:prstGeom>
            <a:solidFill>
              <a:schemeClr val="accent3"/>
            </a:solidFill>
            <a:ln>
              <a:noFill/>
            </a:ln>
            <a:effectLst>
              <a:outerShdw blurRad="165100" dist="381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39913" rtlCol="0" anchor="ctr"/>
            <a:lstStyle/>
            <a:p>
              <a:pPr marL="0" marR="0" lvl="0" indent="0" algn="ctr" defTabSz="1218621" rtl="0" eaLnBrk="1" fontAlgn="auto" latinLnBrk="0" hangingPunct="1">
                <a:lnSpc>
                  <a:spcPct val="100000"/>
                </a:lnSpc>
                <a:spcBef>
                  <a:spcPts val="0"/>
                </a:spcBef>
                <a:spcAft>
                  <a:spcPts val="0"/>
                </a:spcAft>
                <a:buClrTx/>
                <a:buSzTx/>
                <a:buFontTx/>
                <a:buNone/>
                <a:tabLst/>
                <a:defRPr/>
              </a:pPr>
              <a:r>
                <a:rPr kumimoji="0" lang="en-US" sz="4799"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6" name="TextBox 5"/>
            <p:cNvSpPr txBox="1"/>
            <p:nvPr/>
          </p:nvSpPr>
          <p:spPr>
            <a:xfrm>
              <a:off x="311248" y="4468050"/>
              <a:ext cx="2018723" cy="461665"/>
            </a:xfrm>
            <a:prstGeom prst="rect">
              <a:avLst/>
            </a:prstGeom>
            <a:noFill/>
          </p:spPr>
          <p:txBody>
            <a:bodyPr wrap="square" rtlCol="0">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2399"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Tìm</a:t>
              </a:r>
              <a:r>
                <a:rPr kumimoji="0" lang="en-US" sz="2399"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ý </a:t>
              </a:r>
              <a:r>
                <a:rPr kumimoji="0" lang="en-US" sz="2399"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tưởng</a:t>
              </a:r>
              <a:endParaRPr kumimoji="0" lang="en-US" sz="2399"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grpSp>
          <p:nvGrpSpPr>
            <p:cNvPr id="42" name="Group 41"/>
            <p:cNvGrpSpPr/>
            <p:nvPr/>
          </p:nvGrpSpPr>
          <p:grpSpPr>
            <a:xfrm>
              <a:off x="777770" y="2925542"/>
              <a:ext cx="1085680" cy="1191908"/>
              <a:chOff x="688975" y="2427288"/>
              <a:chExt cx="957263" cy="1050925"/>
            </a:xfrm>
            <a:solidFill>
              <a:schemeClr val="tx2">
                <a:lumMod val="50000"/>
              </a:schemeClr>
            </a:solidFill>
          </p:grpSpPr>
          <p:sp>
            <p:nvSpPr>
              <p:cNvPr id="43" name="Freeform 159"/>
              <p:cNvSpPr>
                <a:spLocks noEditPoints="1"/>
              </p:cNvSpPr>
              <p:nvPr/>
            </p:nvSpPr>
            <p:spPr bwMode="auto">
              <a:xfrm>
                <a:off x="846138" y="2589213"/>
                <a:ext cx="644525" cy="889000"/>
              </a:xfrm>
              <a:custGeom>
                <a:avLst/>
                <a:gdLst>
                  <a:gd name="T0" fmla="*/ 751 w 2030"/>
                  <a:gd name="T1" fmla="*/ 300 h 2803"/>
                  <a:gd name="T2" fmla="*/ 479 w 2030"/>
                  <a:gd name="T3" fmla="*/ 467 h 2803"/>
                  <a:gd name="T4" fmla="*/ 304 w 2030"/>
                  <a:gd name="T5" fmla="*/ 724 h 2803"/>
                  <a:gd name="T6" fmla="*/ 259 w 2030"/>
                  <a:gd name="T7" fmla="*/ 1035 h 2803"/>
                  <a:gd name="T8" fmla="*/ 313 w 2030"/>
                  <a:gd name="T9" fmla="*/ 1285 h 2803"/>
                  <a:gd name="T10" fmla="*/ 414 w 2030"/>
                  <a:gd name="T11" fmla="*/ 1473 h 2803"/>
                  <a:gd name="T12" fmla="*/ 530 w 2030"/>
                  <a:gd name="T13" fmla="*/ 1648 h 2803"/>
                  <a:gd name="T14" fmla="*/ 603 w 2030"/>
                  <a:gd name="T15" fmla="*/ 1845 h 2803"/>
                  <a:gd name="T16" fmla="*/ 647 w 2030"/>
                  <a:gd name="T17" fmla="*/ 1980 h 2803"/>
                  <a:gd name="T18" fmla="*/ 1346 w 2030"/>
                  <a:gd name="T19" fmla="*/ 2014 h 2803"/>
                  <a:gd name="T20" fmla="*/ 1422 w 2030"/>
                  <a:gd name="T21" fmla="*/ 1915 h 2803"/>
                  <a:gd name="T22" fmla="*/ 1461 w 2030"/>
                  <a:gd name="T23" fmla="*/ 1723 h 2803"/>
                  <a:gd name="T24" fmla="*/ 1571 w 2030"/>
                  <a:gd name="T25" fmla="*/ 1540 h 2803"/>
                  <a:gd name="T26" fmla="*/ 1679 w 2030"/>
                  <a:gd name="T27" fmla="*/ 1366 h 2803"/>
                  <a:gd name="T28" fmla="*/ 1757 w 2030"/>
                  <a:gd name="T29" fmla="*/ 1144 h 2803"/>
                  <a:gd name="T30" fmla="*/ 1762 w 2030"/>
                  <a:gd name="T31" fmla="*/ 846 h 2803"/>
                  <a:gd name="T32" fmla="*/ 1635 w 2030"/>
                  <a:gd name="T33" fmla="*/ 560 h 2803"/>
                  <a:gd name="T34" fmla="*/ 1398 w 2030"/>
                  <a:gd name="T35" fmla="*/ 353 h 2803"/>
                  <a:gd name="T36" fmla="*/ 1084 w 2030"/>
                  <a:gd name="T37" fmla="*/ 259 h 2803"/>
                  <a:gd name="T38" fmla="*/ 1258 w 2030"/>
                  <a:gd name="T39" fmla="*/ 30 h 2803"/>
                  <a:gd name="T40" fmla="*/ 1614 w 2030"/>
                  <a:gd name="T41" fmla="*/ 189 h 2803"/>
                  <a:gd name="T42" fmla="*/ 1878 w 2030"/>
                  <a:gd name="T43" fmla="*/ 462 h 2803"/>
                  <a:gd name="T44" fmla="*/ 2016 w 2030"/>
                  <a:gd name="T45" fmla="*/ 816 h 2803"/>
                  <a:gd name="T46" fmla="*/ 2014 w 2030"/>
                  <a:gd name="T47" fmla="*/ 1167 h 2803"/>
                  <a:gd name="T48" fmla="*/ 1936 w 2030"/>
                  <a:gd name="T49" fmla="*/ 1425 h 2803"/>
                  <a:gd name="T50" fmla="*/ 1827 w 2030"/>
                  <a:gd name="T51" fmla="*/ 1619 h 2803"/>
                  <a:gd name="T52" fmla="*/ 1715 w 2030"/>
                  <a:gd name="T53" fmla="*/ 1787 h 2803"/>
                  <a:gd name="T54" fmla="*/ 1678 w 2030"/>
                  <a:gd name="T55" fmla="*/ 1936 h 2803"/>
                  <a:gd name="T56" fmla="*/ 1573 w 2030"/>
                  <a:gd name="T57" fmla="*/ 2152 h 2803"/>
                  <a:gd name="T58" fmla="*/ 1488 w 2030"/>
                  <a:gd name="T59" fmla="*/ 2297 h 2803"/>
                  <a:gd name="T60" fmla="*/ 1481 w 2030"/>
                  <a:gd name="T61" fmla="*/ 2432 h 2803"/>
                  <a:gd name="T62" fmla="*/ 1477 w 2030"/>
                  <a:gd name="T63" fmla="*/ 2494 h 2803"/>
                  <a:gd name="T64" fmla="*/ 1447 w 2030"/>
                  <a:gd name="T65" fmla="*/ 2578 h 2803"/>
                  <a:gd name="T66" fmla="*/ 1341 w 2030"/>
                  <a:gd name="T67" fmla="*/ 2669 h 2803"/>
                  <a:gd name="T68" fmla="*/ 1185 w 2030"/>
                  <a:gd name="T69" fmla="*/ 2782 h 2803"/>
                  <a:gd name="T70" fmla="*/ 891 w 2030"/>
                  <a:gd name="T71" fmla="*/ 2800 h 2803"/>
                  <a:gd name="T72" fmla="*/ 762 w 2030"/>
                  <a:gd name="T73" fmla="*/ 2701 h 2803"/>
                  <a:gd name="T74" fmla="*/ 607 w 2030"/>
                  <a:gd name="T75" fmla="*/ 2609 h 2803"/>
                  <a:gd name="T76" fmla="*/ 556 w 2030"/>
                  <a:gd name="T77" fmla="*/ 2512 h 2803"/>
                  <a:gd name="T78" fmla="*/ 551 w 2030"/>
                  <a:gd name="T79" fmla="*/ 2468 h 2803"/>
                  <a:gd name="T80" fmla="*/ 545 w 2030"/>
                  <a:gd name="T81" fmla="*/ 2353 h 2803"/>
                  <a:gd name="T82" fmla="*/ 538 w 2030"/>
                  <a:gd name="T83" fmla="*/ 2224 h 2803"/>
                  <a:gd name="T84" fmla="*/ 376 w 2030"/>
                  <a:gd name="T85" fmla="*/ 2027 h 2803"/>
                  <a:gd name="T86" fmla="*/ 340 w 2030"/>
                  <a:gd name="T87" fmla="*/ 1841 h 2803"/>
                  <a:gd name="T88" fmla="*/ 247 w 2030"/>
                  <a:gd name="T89" fmla="*/ 1684 h 2803"/>
                  <a:gd name="T90" fmla="*/ 137 w 2030"/>
                  <a:gd name="T91" fmla="*/ 1510 h 2803"/>
                  <a:gd name="T92" fmla="*/ 41 w 2030"/>
                  <a:gd name="T93" fmla="*/ 1280 h 2803"/>
                  <a:gd name="T94" fmla="*/ 0 w 2030"/>
                  <a:gd name="T95" fmla="*/ 975 h 2803"/>
                  <a:gd name="T96" fmla="*/ 80 w 2030"/>
                  <a:gd name="T97" fmla="*/ 596 h 2803"/>
                  <a:gd name="T98" fmla="*/ 298 w 2030"/>
                  <a:gd name="T99" fmla="*/ 287 h 2803"/>
                  <a:gd name="T100" fmla="*/ 621 w 2030"/>
                  <a:gd name="T101" fmla="*/ 77 h 2803"/>
                  <a:gd name="T102" fmla="*/ 1015 w 2030"/>
                  <a:gd name="T10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30" h="2803">
                    <a:moveTo>
                      <a:pt x="1015" y="255"/>
                    </a:moveTo>
                    <a:lnTo>
                      <a:pt x="946" y="259"/>
                    </a:lnTo>
                    <a:lnTo>
                      <a:pt x="879" y="267"/>
                    </a:lnTo>
                    <a:lnTo>
                      <a:pt x="814" y="281"/>
                    </a:lnTo>
                    <a:lnTo>
                      <a:pt x="751" y="300"/>
                    </a:lnTo>
                    <a:lnTo>
                      <a:pt x="690" y="325"/>
                    </a:lnTo>
                    <a:lnTo>
                      <a:pt x="632" y="354"/>
                    </a:lnTo>
                    <a:lnTo>
                      <a:pt x="578" y="388"/>
                    </a:lnTo>
                    <a:lnTo>
                      <a:pt x="527" y="425"/>
                    </a:lnTo>
                    <a:lnTo>
                      <a:pt x="479" y="467"/>
                    </a:lnTo>
                    <a:lnTo>
                      <a:pt x="435" y="511"/>
                    </a:lnTo>
                    <a:lnTo>
                      <a:pt x="396" y="560"/>
                    </a:lnTo>
                    <a:lnTo>
                      <a:pt x="361" y="612"/>
                    </a:lnTo>
                    <a:lnTo>
                      <a:pt x="330" y="667"/>
                    </a:lnTo>
                    <a:lnTo>
                      <a:pt x="304" y="724"/>
                    </a:lnTo>
                    <a:lnTo>
                      <a:pt x="284" y="784"/>
                    </a:lnTo>
                    <a:lnTo>
                      <a:pt x="269" y="846"/>
                    </a:lnTo>
                    <a:lnTo>
                      <a:pt x="260" y="909"/>
                    </a:lnTo>
                    <a:lnTo>
                      <a:pt x="257" y="975"/>
                    </a:lnTo>
                    <a:lnTo>
                      <a:pt x="259" y="1035"/>
                    </a:lnTo>
                    <a:lnTo>
                      <a:pt x="264" y="1091"/>
                    </a:lnTo>
                    <a:lnTo>
                      <a:pt x="273" y="1144"/>
                    </a:lnTo>
                    <a:lnTo>
                      <a:pt x="284" y="1194"/>
                    </a:lnTo>
                    <a:lnTo>
                      <a:pt x="298" y="1241"/>
                    </a:lnTo>
                    <a:lnTo>
                      <a:pt x="313" y="1285"/>
                    </a:lnTo>
                    <a:lnTo>
                      <a:pt x="331" y="1327"/>
                    </a:lnTo>
                    <a:lnTo>
                      <a:pt x="351" y="1366"/>
                    </a:lnTo>
                    <a:lnTo>
                      <a:pt x="371" y="1404"/>
                    </a:lnTo>
                    <a:lnTo>
                      <a:pt x="393" y="1439"/>
                    </a:lnTo>
                    <a:lnTo>
                      <a:pt x="414" y="1473"/>
                    </a:lnTo>
                    <a:lnTo>
                      <a:pt x="437" y="1507"/>
                    </a:lnTo>
                    <a:lnTo>
                      <a:pt x="458" y="1539"/>
                    </a:lnTo>
                    <a:lnTo>
                      <a:pt x="483" y="1575"/>
                    </a:lnTo>
                    <a:lnTo>
                      <a:pt x="507" y="1612"/>
                    </a:lnTo>
                    <a:lnTo>
                      <a:pt x="530" y="1648"/>
                    </a:lnTo>
                    <a:lnTo>
                      <a:pt x="551" y="1685"/>
                    </a:lnTo>
                    <a:lnTo>
                      <a:pt x="569" y="1723"/>
                    </a:lnTo>
                    <a:lnTo>
                      <a:pt x="584" y="1762"/>
                    </a:lnTo>
                    <a:lnTo>
                      <a:pt x="595" y="1802"/>
                    </a:lnTo>
                    <a:lnTo>
                      <a:pt x="603" y="1845"/>
                    </a:lnTo>
                    <a:lnTo>
                      <a:pt x="605" y="1890"/>
                    </a:lnTo>
                    <a:lnTo>
                      <a:pt x="608" y="1915"/>
                    </a:lnTo>
                    <a:lnTo>
                      <a:pt x="618" y="1939"/>
                    </a:lnTo>
                    <a:lnTo>
                      <a:pt x="630" y="1960"/>
                    </a:lnTo>
                    <a:lnTo>
                      <a:pt x="647" y="1980"/>
                    </a:lnTo>
                    <a:lnTo>
                      <a:pt x="665" y="1998"/>
                    </a:lnTo>
                    <a:lnTo>
                      <a:pt x="684" y="2014"/>
                    </a:lnTo>
                    <a:lnTo>
                      <a:pt x="701" y="2027"/>
                    </a:lnTo>
                    <a:lnTo>
                      <a:pt x="1328" y="2027"/>
                    </a:lnTo>
                    <a:lnTo>
                      <a:pt x="1346" y="2014"/>
                    </a:lnTo>
                    <a:lnTo>
                      <a:pt x="1365" y="1998"/>
                    </a:lnTo>
                    <a:lnTo>
                      <a:pt x="1384" y="1980"/>
                    </a:lnTo>
                    <a:lnTo>
                      <a:pt x="1400" y="1960"/>
                    </a:lnTo>
                    <a:lnTo>
                      <a:pt x="1412" y="1939"/>
                    </a:lnTo>
                    <a:lnTo>
                      <a:pt x="1422" y="1915"/>
                    </a:lnTo>
                    <a:lnTo>
                      <a:pt x="1425" y="1890"/>
                    </a:lnTo>
                    <a:lnTo>
                      <a:pt x="1427" y="1845"/>
                    </a:lnTo>
                    <a:lnTo>
                      <a:pt x="1434" y="1802"/>
                    </a:lnTo>
                    <a:lnTo>
                      <a:pt x="1446" y="1762"/>
                    </a:lnTo>
                    <a:lnTo>
                      <a:pt x="1461" y="1723"/>
                    </a:lnTo>
                    <a:lnTo>
                      <a:pt x="1478" y="1686"/>
                    </a:lnTo>
                    <a:lnTo>
                      <a:pt x="1499" y="1648"/>
                    </a:lnTo>
                    <a:lnTo>
                      <a:pt x="1521" y="1612"/>
                    </a:lnTo>
                    <a:lnTo>
                      <a:pt x="1546" y="1576"/>
                    </a:lnTo>
                    <a:lnTo>
                      <a:pt x="1571" y="1540"/>
                    </a:lnTo>
                    <a:lnTo>
                      <a:pt x="1593" y="1508"/>
                    </a:lnTo>
                    <a:lnTo>
                      <a:pt x="1615" y="1474"/>
                    </a:lnTo>
                    <a:lnTo>
                      <a:pt x="1637" y="1440"/>
                    </a:lnTo>
                    <a:lnTo>
                      <a:pt x="1659" y="1404"/>
                    </a:lnTo>
                    <a:lnTo>
                      <a:pt x="1679" y="1366"/>
                    </a:lnTo>
                    <a:lnTo>
                      <a:pt x="1699" y="1327"/>
                    </a:lnTo>
                    <a:lnTo>
                      <a:pt x="1716" y="1285"/>
                    </a:lnTo>
                    <a:lnTo>
                      <a:pt x="1732" y="1241"/>
                    </a:lnTo>
                    <a:lnTo>
                      <a:pt x="1746" y="1194"/>
                    </a:lnTo>
                    <a:lnTo>
                      <a:pt x="1757" y="1144"/>
                    </a:lnTo>
                    <a:lnTo>
                      <a:pt x="1766" y="1091"/>
                    </a:lnTo>
                    <a:lnTo>
                      <a:pt x="1771" y="1035"/>
                    </a:lnTo>
                    <a:lnTo>
                      <a:pt x="1773" y="975"/>
                    </a:lnTo>
                    <a:lnTo>
                      <a:pt x="1770" y="909"/>
                    </a:lnTo>
                    <a:lnTo>
                      <a:pt x="1762" y="846"/>
                    </a:lnTo>
                    <a:lnTo>
                      <a:pt x="1746" y="783"/>
                    </a:lnTo>
                    <a:lnTo>
                      <a:pt x="1726" y="724"/>
                    </a:lnTo>
                    <a:lnTo>
                      <a:pt x="1701" y="667"/>
                    </a:lnTo>
                    <a:lnTo>
                      <a:pt x="1669" y="611"/>
                    </a:lnTo>
                    <a:lnTo>
                      <a:pt x="1635" y="560"/>
                    </a:lnTo>
                    <a:lnTo>
                      <a:pt x="1595" y="511"/>
                    </a:lnTo>
                    <a:lnTo>
                      <a:pt x="1551" y="467"/>
                    </a:lnTo>
                    <a:lnTo>
                      <a:pt x="1504" y="425"/>
                    </a:lnTo>
                    <a:lnTo>
                      <a:pt x="1452" y="387"/>
                    </a:lnTo>
                    <a:lnTo>
                      <a:pt x="1398" y="353"/>
                    </a:lnTo>
                    <a:lnTo>
                      <a:pt x="1340" y="325"/>
                    </a:lnTo>
                    <a:lnTo>
                      <a:pt x="1279" y="300"/>
                    </a:lnTo>
                    <a:lnTo>
                      <a:pt x="1216" y="281"/>
                    </a:lnTo>
                    <a:lnTo>
                      <a:pt x="1151" y="267"/>
                    </a:lnTo>
                    <a:lnTo>
                      <a:pt x="1084" y="259"/>
                    </a:lnTo>
                    <a:lnTo>
                      <a:pt x="1015" y="255"/>
                    </a:lnTo>
                    <a:close/>
                    <a:moveTo>
                      <a:pt x="1015" y="0"/>
                    </a:moveTo>
                    <a:lnTo>
                      <a:pt x="1098" y="4"/>
                    </a:lnTo>
                    <a:lnTo>
                      <a:pt x="1180" y="14"/>
                    </a:lnTo>
                    <a:lnTo>
                      <a:pt x="1258" y="30"/>
                    </a:lnTo>
                    <a:lnTo>
                      <a:pt x="1336" y="50"/>
                    </a:lnTo>
                    <a:lnTo>
                      <a:pt x="1409" y="77"/>
                    </a:lnTo>
                    <a:lnTo>
                      <a:pt x="1481" y="110"/>
                    </a:lnTo>
                    <a:lnTo>
                      <a:pt x="1549" y="147"/>
                    </a:lnTo>
                    <a:lnTo>
                      <a:pt x="1614" y="189"/>
                    </a:lnTo>
                    <a:lnTo>
                      <a:pt x="1675" y="236"/>
                    </a:lnTo>
                    <a:lnTo>
                      <a:pt x="1732" y="287"/>
                    </a:lnTo>
                    <a:lnTo>
                      <a:pt x="1785" y="341"/>
                    </a:lnTo>
                    <a:lnTo>
                      <a:pt x="1834" y="400"/>
                    </a:lnTo>
                    <a:lnTo>
                      <a:pt x="1878" y="462"/>
                    </a:lnTo>
                    <a:lnTo>
                      <a:pt x="1917" y="527"/>
                    </a:lnTo>
                    <a:lnTo>
                      <a:pt x="1950" y="596"/>
                    </a:lnTo>
                    <a:lnTo>
                      <a:pt x="1978" y="668"/>
                    </a:lnTo>
                    <a:lnTo>
                      <a:pt x="2001" y="740"/>
                    </a:lnTo>
                    <a:lnTo>
                      <a:pt x="2016" y="816"/>
                    </a:lnTo>
                    <a:lnTo>
                      <a:pt x="2027" y="895"/>
                    </a:lnTo>
                    <a:lnTo>
                      <a:pt x="2030" y="975"/>
                    </a:lnTo>
                    <a:lnTo>
                      <a:pt x="2028" y="1042"/>
                    </a:lnTo>
                    <a:lnTo>
                      <a:pt x="2023" y="1107"/>
                    </a:lnTo>
                    <a:lnTo>
                      <a:pt x="2014" y="1167"/>
                    </a:lnTo>
                    <a:lnTo>
                      <a:pt x="2003" y="1226"/>
                    </a:lnTo>
                    <a:lnTo>
                      <a:pt x="1989" y="1280"/>
                    </a:lnTo>
                    <a:lnTo>
                      <a:pt x="1973" y="1331"/>
                    </a:lnTo>
                    <a:lnTo>
                      <a:pt x="1955" y="1380"/>
                    </a:lnTo>
                    <a:lnTo>
                      <a:pt x="1936" y="1425"/>
                    </a:lnTo>
                    <a:lnTo>
                      <a:pt x="1915" y="1468"/>
                    </a:lnTo>
                    <a:lnTo>
                      <a:pt x="1894" y="1509"/>
                    </a:lnTo>
                    <a:lnTo>
                      <a:pt x="1871" y="1548"/>
                    </a:lnTo>
                    <a:lnTo>
                      <a:pt x="1849" y="1585"/>
                    </a:lnTo>
                    <a:lnTo>
                      <a:pt x="1827" y="1619"/>
                    </a:lnTo>
                    <a:lnTo>
                      <a:pt x="1805" y="1651"/>
                    </a:lnTo>
                    <a:lnTo>
                      <a:pt x="1783" y="1683"/>
                    </a:lnTo>
                    <a:lnTo>
                      <a:pt x="1757" y="1721"/>
                    </a:lnTo>
                    <a:lnTo>
                      <a:pt x="1734" y="1755"/>
                    </a:lnTo>
                    <a:lnTo>
                      <a:pt x="1715" y="1787"/>
                    </a:lnTo>
                    <a:lnTo>
                      <a:pt x="1701" y="1815"/>
                    </a:lnTo>
                    <a:lnTo>
                      <a:pt x="1690" y="1841"/>
                    </a:lnTo>
                    <a:lnTo>
                      <a:pt x="1683" y="1866"/>
                    </a:lnTo>
                    <a:lnTo>
                      <a:pt x="1681" y="1890"/>
                    </a:lnTo>
                    <a:lnTo>
                      <a:pt x="1678" y="1936"/>
                    </a:lnTo>
                    <a:lnTo>
                      <a:pt x="1668" y="1982"/>
                    </a:lnTo>
                    <a:lnTo>
                      <a:pt x="1654" y="2027"/>
                    </a:lnTo>
                    <a:lnTo>
                      <a:pt x="1632" y="2071"/>
                    </a:lnTo>
                    <a:lnTo>
                      <a:pt x="1605" y="2112"/>
                    </a:lnTo>
                    <a:lnTo>
                      <a:pt x="1573" y="2152"/>
                    </a:lnTo>
                    <a:lnTo>
                      <a:pt x="1535" y="2189"/>
                    </a:lnTo>
                    <a:lnTo>
                      <a:pt x="1492" y="2224"/>
                    </a:lnTo>
                    <a:lnTo>
                      <a:pt x="1491" y="2245"/>
                    </a:lnTo>
                    <a:lnTo>
                      <a:pt x="1490" y="2270"/>
                    </a:lnTo>
                    <a:lnTo>
                      <a:pt x="1488" y="2297"/>
                    </a:lnTo>
                    <a:lnTo>
                      <a:pt x="1487" y="2325"/>
                    </a:lnTo>
                    <a:lnTo>
                      <a:pt x="1485" y="2353"/>
                    </a:lnTo>
                    <a:lnTo>
                      <a:pt x="1484" y="2381"/>
                    </a:lnTo>
                    <a:lnTo>
                      <a:pt x="1482" y="2408"/>
                    </a:lnTo>
                    <a:lnTo>
                      <a:pt x="1481" y="2432"/>
                    </a:lnTo>
                    <a:lnTo>
                      <a:pt x="1479" y="2452"/>
                    </a:lnTo>
                    <a:lnTo>
                      <a:pt x="1478" y="2468"/>
                    </a:lnTo>
                    <a:lnTo>
                      <a:pt x="1478" y="2479"/>
                    </a:lnTo>
                    <a:lnTo>
                      <a:pt x="1477" y="2482"/>
                    </a:lnTo>
                    <a:lnTo>
                      <a:pt x="1477" y="2494"/>
                    </a:lnTo>
                    <a:lnTo>
                      <a:pt x="1475" y="2509"/>
                    </a:lnTo>
                    <a:lnTo>
                      <a:pt x="1471" y="2525"/>
                    </a:lnTo>
                    <a:lnTo>
                      <a:pt x="1466" y="2541"/>
                    </a:lnTo>
                    <a:lnTo>
                      <a:pt x="1457" y="2560"/>
                    </a:lnTo>
                    <a:lnTo>
                      <a:pt x="1447" y="2578"/>
                    </a:lnTo>
                    <a:lnTo>
                      <a:pt x="1433" y="2596"/>
                    </a:lnTo>
                    <a:lnTo>
                      <a:pt x="1417" y="2616"/>
                    </a:lnTo>
                    <a:lnTo>
                      <a:pt x="1396" y="2634"/>
                    </a:lnTo>
                    <a:lnTo>
                      <a:pt x="1370" y="2653"/>
                    </a:lnTo>
                    <a:lnTo>
                      <a:pt x="1341" y="2669"/>
                    </a:lnTo>
                    <a:lnTo>
                      <a:pt x="1308" y="2686"/>
                    </a:lnTo>
                    <a:lnTo>
                      <a:pt x="1268" y="2701"/>
                    </a:lnTo>
                    <a:lnTo>
                      <a:pt x="1245" y="2730"/>
                    </a:lnTo>
                    <a:lnTo>
                      <a:pt x="1216" y="2757"/>
                    </a:lnTo>
                    <a:lnTo>
                      <a:pt x="1185" y="2782"/>
                    </a:lnTo>
                    <a:lnTo>
                      <a:pt x="1163" y="2793"/>
                    </a:lnTo>
                    <a:lnTo>
                      <a:pt x="1139" y="2800"/>
                    </a:lnTo>
                    <a:lnTo>
                      <a:pt x="1114" y="2803"/>
                    </a:lnTo>
                    <a:lnTo>
                      <a:pt x="916" y="2803"/>
                    </a:lnTo>
                    <a:lnTo>
                      <a:pt x="891" y="2800"/>
                    </a:lnTo>
                    <a:lnTo>
                      <a:pt x="867" y="2793"/>
                    </a:lnTo>
                    <a:lnTo>
                      <a:pt x="845" y="2782"/>
                    </a:lnTo>
                    <a:lnTo>
                      <a:pt x="814" y="2757"/>
                    </a:lnTo>
                    <a:lnTo>
                      <a:pt x="785" y="2730"/>
                    </a:lnTo>
                    <a:lnTo>
                      <a:pt x="762" y="2701"/>
                    </a:lnTo>
                    <a:lnTo>
                      <a:pt x="720" y="2684"/>
                    </a:lnTo>
                    <a:lnTo>
                      <a:pt x="685" y="2667"/>
                    </a:lnTo>
                    <a:lnTo>
                      <a:pt x="653" y="2648"/>
                    </a:lnTo>
                    <a:lnTo>
                      <a:pt x="628" y="2629"/>
                    </a:lnTo>
                    <a:lnTo>
                      <a:pt x="607" y="2609"/>
                    </a:lnTo>
                    <a:lnTo>
                      <a:pt x="590" y="2588"/>
                    </a:lnTo>
                    <a:lnTo>
                      <a:pt x="578" y="2568"/>
                    </a:lnTo>
                    <a:lnTo>
                      <a:pt x="567" y="2549"/>
                    </a:lnTo>
                    <a:lnTo>
                      <a:pt x="561" y="2530"/>
                    </a:lnTo>
                    <a:lnTo>
                      <a:pt x="556" y="2512"/>
                    </a:lnTo>
                    <a:lnTo>
                      <a:pt x="554" y="2496"/>
                    </a:lnTo>
                    <a:lnTo>
                      <a:pt x="552" y="2482"/>
                    </a:lnTo>
                    <a:lnTo>
                      <a:pt x="552" y="2482"/>
                    </a:lnTo>
                    <a:lnTo>
                      <a:pt x="552" y="2479"/>
                    </a:lnTo>
                    <a:lnTo>
                      <a:pt x="551" y="2468"/>
                    </a:lnTo>
                    <a:lnTo>
                      <a:pt x="550" y="2452"/>
                    </a:lnTo>
                    <a:lnTo>
                      <a:pt x="549" y="2432"/>
                    </a:lnTo>
                    <a:lnTo>
                      <a:pt x="548" y="2408"/>
                    </a:lnTo>
                    <a:lnTo>
                      <a:pt x="546" y="2381"/>
                    </a:lnTo>
                    <a:lnTo>
                      <a:pt x="545" y="2353"/>
                    </a:lnTo>
                    <a:lnTo>
                      <a:pt x="543" y="2325"/>
                    </a:lnTo>
                    <a:lnTo>
                      <a:pt x="542" y="2297"/>
                    </a:lnTo>
                    <a:lnTo>
                      <a:pt x="540" y="2270"/>
                    </a:lnTo>
                    <a:lnTo>
                      <a:pt x="539" y="2245"/>
                    </a:lnTo>
                    <a:lnTo>
                      <a:pt x="538" y="2224"/>
                    </a:lnTo>
                    <a:lnTo>
                      <a:pt x="495" y="2189"/>
                    </a:lnTo>
                    <a:lnTo>
                      <a:pt x="457" y="2152"/>
                    </a:lnTo>
                    <a:lnTo>
                      <a:pt x="425" y="2112"/>
                    </a:lnTo>
                    <a:lnTo>
                      <a:pt x="398" y="2071"/>
                    </a:lnTo>
                    <a:lnTo>
                      <a:pt x="376" y="2027"/>
                    </a:lnTo>
                    <a:lnTo>
                      <a:pt x="362" y="1982"/>
                    </a:lnTo>
                    <a:lnTo>
                      <a:pt x="352" y="1936"/>
                    </a:lnTo>
                    <a:lnTo>
                      <a:pt x="349" y="1890"/>
                    </a:lnTo>
                    <a:lnTo>
                      <a:pt x="347" y="1866"/>
                    </a:lnTo>
                    <a:lnTo>
                      <a:pt x="340" y="1841"/>
                    </a:lnTo>
                    <a:lnTo>
                      <a:pt x="329" y="1815"/>
                    </a:lnTo>
                    <a:lnTo>
                      <a:pt x="314" y="1787"/>
                    </a:lnTo>
                    <a:lnTo>
                      <a:pt x="296" y="1755"/>
                    </a:lnTo>
                    <a:lnTo>
                      <a:pt x="274" y="1721"/>
                    </a:lnTo>
                    <a:lnTo>
                      <a:pt x="247" y="1684"/>
                    </a:lnTo>
                    <a:lnTo>
                      <a:pt x="226" y="1652"/>
                    </a:lnTo>
                    <a:lnTo>
                      <a:pt x="204" y="1619"/>
                    </a:lnTo>
                    <a:lnTo>
                      <a:pt x="181" y="1585"/>
                    </a:lnTo>
                    <a:lnTo>
                      <a:pt x="159" y="1548"/>
                    </a:lnTo>
                    <a:lnTo>
                      <a:pt x="137" y="1510"/>
                    </a:lnTo>
                    <a:lnTo>
                      <a:pt x="115" y="1468"/>
                    </a:lnTo>
                    <a:lnTo>
                      <a:pt x="94" y="1425"/>
                    </a:lnTo>
                    <a:lnTo>
                      <a:pt x="75" y="1380"/>
                    </a:lnTo>
                    <a:lnTo>
                      <a:pt x="56" y="1331"/>
                    </a:lnTo>
                    <a:lnTo>
                      <a:pt x="41" y="1280"/>
                    </a:lnTo>
                    <a:lnTo>
                      <a:pt x="27" y="1226"/>
                    </a:lnTo>
                    <a:lnTo>
                      <a:pt x="16" y="1167"/>
                    </a:lnTo>
                    <a:lnTo>
                      <a:pt x="7" y="1107"/>
                    </a:lnTo>
                    <a:lnTo>
                      <a:pt x="2" y="1042"/>
                    </a:lnTo>
                    <a:lnTo>
                      <a:pt x="0" y="975"/>
                    </a:lnTo>
                    <a:lnTo>
                      <a:pt x="3" y="895"/>
                    </a:lnTo>
                    <a:lnTo>
                      <a:pt x="13" y="816"/>
                    </a:lnTo>
                    <a:lnTo>
                      <a:pt x="29" y="740"/>
                    </a:lnTo>
                    <a:lnTo>
                      <a:pt x="52" y="668"/>
                    </a:lnTo>
                    <a:lnTo>
                      <a:pt x="80" y="596"/>
                    </a:lnTo>
                    <a:lnTo>
                      <a:pt x="113" y="527"/>
                    </a:lnTo>
                    <a:lnTo>
                      <a:pt x="152" y="462"/>
                    </a:lnTo>
                    <a:lnTo>
                      <a:pt x="196" y="400"/>
                    </a:lnTo>
                    <a:lnTo>
                      <a:pt x="245" y="341"/>
                    </a:lnTo>
                    <a:lnTo>
                      <a:pt x="298" y="287"/>
                    </a:lnTo>
                    <a:lnTo>
                      <a:pt x="355" y="236"/>
                    </a:lnTo>
                    <a:lnTo>
                      <a:pt x="416" y="189"/>
                    </a:lnTo>
                    <a:lnTo>
                      <a:pt x="481" y="147"/>
                    </a:lnTo>
                    <a:lnTo>
                      <a:pt x="549" y="110"/>
                    </a:lnTo>
                    <a:lnTo>
                      <a:pt x="621" y="77"/>
                    </a:lnTo>
                    <a:lnTo>
                      <a:pt x="695" y="50"/>
                    </a:lnTo>
                    <a:lnTo>
                      <a:pt x="772" y="30"/>
                    </a:lnTo>
                    <a:lnTo>
                      <a:pt x="850" y="14"/>
                    </a:lnTo>
                    <a:lnTo>
                      <a:pt x="932" y="4"/>
                    </a:lnTo>
                    <a:lnTo>
                      <a:pt x="1015" y="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vert="horz" wrap="square" lIns="91416" tIns="45708" rIns="91416" bIns="45708" numCol="1" anchor="t" anchorCtr="0" compatLnSpc="1">
                <a:prstTxWarp prst="textNoShape">
                  <a:avLst/>
                </a:prstTxWarp>
              </a:bodyPr>
              <a:lstStyle/>
              <a:p>
                <a:pPr marL="0" marR="0" lvl="0" indent="0" algn="l"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4" name="Freeform 160"/>
              <p:cNvSpPr>
                <a:spLocks/>
              </p:cNvSpPr>
              <p:nvPr/>
            </p:nvSpPr>
            <p:spPr bwMode="auto">
              <a:xfrm>
                <a:off x="1147763" y="2427288"/>
                <a:ext cx="39688" cy="101600"/>
              </a:xfrm>
              <a:custGeom>
                <a:avLst/>
                <a:gdLst>
                  <a:gd name="T0" fmla="*/ 64 w 128"/>
                  <a:gd name="T1" fmla="*/ 0 h 318"/>
                  <a:gd name="T2" fmla="*/ 64 w 128"/>
                  <a:gd name="T3" fmla="*/ 0 h 318"/>
                  <a:gd name="T4" fmla="*/ 81 w 128"/>
                  <a:gd name="T5" fmla="*/ 2 h 318"/>
                  <a:gd name="T6" fmla="*/ 96 w 128"/>
                  <a:gd name="T7" fmla="*/ 9 h 318"/>
                  <a:gd name="T8" fmla="*/ 109 w 128"/>
                  <a:gd name="T9" fmla="*/ 19 h 318"/>
                  <a:gd name="T10" fmla="*/ 120 w 128"/>
                  <a:gd name="T11" fmla="*/ 32 h 318"/>
                  <a:gd name="T12" fmla="*/ 126 w 128"/>
                  <a:gd name="T13" fmla="*/ 47 h 318"/>
                  <a:gd name="T14" fmla="*/ 128 w 128"/>
                  <a:gd name="T15" fmla="*/ 64 h 318"/>
                  <a:gd name="T16" fmla="*/ 128 w 128"/>
                  <a:gd name="T17" fmla="*/ 254 h 318"/>
                  <a:gd name="T18" fmla="*/ 126 w 128"/>
                  <a:gd name="T19" fmla="*/ 272 h 318"/>
                  <a:gd name="T20" fmla="*/ 120 w 128"/>
                  <a:gd name="T21" fmla="*/ 287 h 318"/>
                  <a:gd name="T22" fmla="*/ 109 w 128"/>
                  <a:gd name="T23" fmla="*/ 300 h 318"/>
                  <a:gd name="T24" fmla="*/ 96 w 128"/>
                  <a:gd name="T25" fmla="*/ 310 h 318"/>
                  <a:gd name="T26" fmla="*/ 81 w 128"/>
                  <a:gd name="T27" fmla="*/ 316 h 318"/>
                  <a:gd name="T28" fmla="*/ 64 w 128"/>
                  <a:gd name="T29" fmla="*/ 318 h 318"/>
                  <a:gd name="T30" fmla="*/ 47 w 128"/>
                  <a:gd name="T31" fmla="*/ 316 h 318"/>
                  <a:gd name="T32" fmla="*/ 31 w 128"/>
                  <a:gd name="T33" fmla="*/ 310 h 318"/>
                  <a:gd name="T34" fmla="*/ 19 w 128"/>
                  <a:gd name="T35" fmla="*/ 300 h 318"/>
                  <a:gd name="T36" fmla="*/ 8 w 128"/>
                  <a:gd name="T37" fmla="*/ 287 h 318"/>
                  <a:gd name="T38" fmla="*/ 2 w 128"/>
                  <a:gd name="T39" fmla="*/ 272 h 318"/>
                  <a:gd name="T40" fmla="*/ 0 w 128"/>
                  <a:gd name="T41" fmla="*/ 254 h 318"/>
                  <a:gd name="T42" fmla="*/ 0 w 128"/>
                  <a:gd name="T43" fmla="*/ 64 h 318"/>
                  <a:gd name="T44" fmla="*/ 2 w 128"/>
                  <a:gd name="T45" fmla="*/ 47 h 318"/>
                  <a:gd name="T46" fmla="*/ 8 w 128"/>
                  <a:gd name="T47" fmla="*/ 32 h 318"/>
                  <a:gd name="T48" fmla="*/ 19 w 128"/>
                  <a:gd name="T49" fmla="*/ 19 h 318"/>
                  <a:gd name="T50" fmla="*/ 31 w 128"/>
                  <a:gd name="T51" fmla="*/ 9 h 318"/>
                  <a:gd name="T52" fmla="*/ 47 w 128"/>
                  <a:gd name="T53" fmla="*/ 2 h 318"/>
                  <a:gd name="T54" fmla="*/ 64 w 128"/>
                  <a:gd name="T55"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8" h="318">
                    <a:moveTo>
                      <a:pt x="64" y="0"/>
                    </a:moveTo>
                    <a:lnTo>
                      <a:pt x="64" y="0"/>
                    </a:lnTo>
                    <a:lnTo>
                      <a:pt x="81" y="2"/>
                    </a:lnTo>
                    <a:lnTo>
                      <a:pt x="96" y="9"/>
                    </a:lnTo>
                    <a:lnTo>
                      <a:pt x="109" y="19"/>
                    </a:lnTo>
                    <a:lnTo>
                      <a:pt x="120" y="32"/>
                    </a:lnTo>
                    <a:lnTo>
                      <a:pt x="126" y="47"/>
                    </a:lnTo>
                    <a:lnTo>
                      <a:pt x="128" y="64"/>
                    </a:lnTo>
                    <a:lnTo>
                      <a:pt x="128" y="254"/>
                    </a:lnTo>
                    <a:lnTo>
                      <a:pt x="126" y="272"/>
                    </a:lnTo>
                    <a:lnTo>
                      <a:pt x="120" y="287"/>
                    </a:lnTo>
                    <a:lnTo>
                      <a:pt x="109" y="300"/>
                    </a:lnTo>
                    <a:lnTo>
                      <a:pt x="96" y="310"/>
                    </a:lnTo>
                    <a:lnTo>
                      <a:pt x="81" y="316"/>
                    </a:lnTo>
                    <a:lnTo>
                      <a:pt x="64" y="318"/>
                    </a:lnTo>
                    <a:lnTo>
                      <a:pt x="47" y="316"/>
                    </a:lnTo>
                    <a:lnTo>
                      <a:pt x="31" y="310"/>
                    </a:lnTo>
                    <a:lnTo>
                      <a:pt x="19" y="300"/>
                    </a:lnTo>
                    <a:lnTo>
                      <a:pt x="8" y="287"/>
                    </a:lnTo>
                    <a:lnTo>
                      <a:pt x="2" y="272"/>
                    </a:lnTo>
                    <a:lnTo>
                      <a:pt x="0" y="254"/>
                    </a:lnTo>
                    <a:lnTo>
                      <a:pt x="0" y="64"/>
                    </a:lnTo>
                    <a:lnTo>
                      <a:pt x="2" y="47"/>
                    </a:lnTo>
                    <a:lnTo>
                      <a:pt x="8" y="32"/>
                    </a:lnTo>
                    <a:lnTo>
                      <a:pt x="19" y="19"/>
                    </a:lnTo>
                    <a:lnTo>
                      <a:pt x="31" y="9"/>
                    </a:lnTo>
                    <a:lnTo>
                      <a:pt x="47" y="2"/>
                    </a:lnTo>
                    <a:lnTo>
                      <a:pt x="64" y="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vert="horz" wrap="square" lIns="91416" tIns="45708" rIns="91416" bIns="45708" numCol="1" anchor="t" anchorCtr="0" compatLnSpc="1">
                <a:prstTxWarp prst="textNoShape">
                  <a:avLst/>
                </a:prstTxWarp>
              </a:bodyPr>
              <a:lstStyle/>
              <a:p>
                <a:pPr marL="0" marR="0" lvl="0" indent="0" algn="l"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5" name="Freeform 161"/>
              <p:cNvSpPr>
                <a:spLocks/>
              </p:cNvSpPr>
              <p:nvPr/>
            </p:nvSpPr>
            <p:spPr bwMode="auto">
              <a:xfrm>
                <a:off x="917575" y="2487613"/>
                <a:ext cx="71438" cy="93663"/>
              </a:xfrm>
              <a:custGeom>
                <a:avLst/>
                <a:gdLst>
                  <a:gd name="T0" fmla="*/ 64 w 225"/>
                  <a:gd name="T1" fmla="*/ 0 h 293"/>
                  <a:gd name="T2" fmla="*/ 81 w 225"/>
                  <a:gd name="T3" fmla="*/ 2 h 293"/>
                  <a:gd name="T4" fmla="*/ 96 w 225"/>
                  <a:gd name="T5" fmla="*/ 8 h 293"/>
                  <a:gd name="T6" fmla="*/ 110 w 225"/>
                  <a:gd name="T7" fmla="*/ 19 h 293"/>
                  <a:gd name="T8" fmla="*/ 120 w 225"/>
                  <a:gd name="T9" fmla="*/ 32 h 293"/>
                  <a:gd name="T10" fmla="*/ 216 w 225"/>
                  <a:gd name="T11" fmla="*/ 198 h 293"/>
                  <a:gd name="T12" fmla="*/ 223 w 225"/>
                  <a:gd name="T13" fmla="*/ 213 h 293"/>
                  <a:gd name="T14" fmla="*/ 225 w 225"/>
                  <a:gd name="T15" fmla="*/ 230 h 293"/>
                  <a:gd name="T16" fmla="*/ 223 w 225"/>
                  <a:gd name="T17" fmla="*/ 246 h 293"/>
                  <a:gd name="T18" fmla="*/ 216 w 225"/>
                  <a:gd name="T19" fmla="*/ 261 h 293"/>
                  <a:gd name="T20" fmla="*/ 207 w 225"/>
                  <a:gd name="T21" fmla="*/ 275 h 293"/>
                  <a:gd name="T22" fmla="*/ 193 w 225"/>
                  <a:gd name="T23" fmla="*/ 285 h 293"/>
                  <a:gd name="T24" fmla="*/ 178 w 225"/>
                  <a:gd name="T25" fmla="*/ 291 h 293"/>
                  <a:gd name="T26" fmla="*/ 161 w 225"/>
                  <a:gd name="T27" fmla="*/ 293 h 293"/>
                  <a:gd name="T28" fmla="*/ 144 w 225"/>
                  <a:gd name="T29" fmla="*/ 291 h 293"/>
                  <a:gd name="T30" fmla="*/ 129 w 225"/>
                  <a:gd name="T31" fmla="*/ 285 h 293"/>
                  <a:gd name="T32" fmla="*/ 116 w 225"/>
                  <a:gd name="T33" fmla="*/ 275 h 293"/>
                  <a:gd name="T34" fmla="*/ 105 w 225"/>
                  <a:gd name="T35" fmla="*/ 261 h 293"/>
                  <a:gd name="T36" fmla="*/ 9 w 225"/>
                  <a:gd name="T37" fmla="*/ 96 h 293"/>
                  <a:gd name="T38" fmla="*/ 3 w 225"/>
                  <a:gd name="T39" fmla="*/ 80 h 293"/>
                  <a:gd name="T40" fmla="*/ 0 w 225"/>
                  <a:gd name="T41" fmla="*/ 63 h 293"/>
                  <a:gd name="T42" fmla="*/ 3 w 225"/>
                  <a:gd name="T43" fmla="*/ 48 h 293"/>
                  <a:gd name="T44" fmla="*/ 9 w 225"/>
                  <a:gd name="T45" fmla="*/ 32 h 293"/>
                  <a:gd name="T46" fmla="*/ 19 w 225"/>
                  <a:gd name="T47" fmla="*/ 20 h 293"/>
                  <a:gd name="T48" fmla="*/ 32 w 225"/>
                  <a:gd name="T49" fmla="*/ 9 h 293"/>
                  <a:gd name="T50" fmla="*/ 49 w 225"/>
                  <a:gd name="T51" fmla="*/ 2 h 293"/>
                  <a:gd name="T52" fmla="*/ 64 w 225"/>
                  <a:gd name="T53"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5" h="293">
                    <a:moveTo>
                      <a:pt x="64" y="0"/>
                    </a:moveTo>
                    <a:lnTo>
                      <a:pt x="81" y="2"/>
                    </a:lnTo>
                    <a:lnTo>
                      <a:pt x="96" y="8"/>
                    </a:lnTo>
                    <a:lnTo>
                      <a:pt x="110" y="19"/>
                    </a:lnTo>
                    <a:lnTo>
                      <a:pt x="120" y="32"/>
                    </a:lnTo>
                    <a:lnTo>
                      <a:pt x="216" y="198"/>
                    </a:lnTo>
                    <a:lnTo>
                      <a:pt x="223" y="213"/>
                    </a:lnTo>
                    <a:lnTo>
                      <a:pt x="225" y="230"/>
                    </a:lnTo>
                    <a:lnTo>
                      <a:pt x="223" y="246"/>
                    </a:lnTo>
                    <a:lnTo>
                      <a:pt x="216" y="261"/>
                    </a:lnTo>
                    <a:lnTo>
                      <a:pt x="207" y="275"/>
                    </a:lnTo>
                    <a:lnTo>
                      <a:pt x="193" y="285"/>
                    </a:lnTo>
                    <a:lnTo>
                      <a:pt x="178" y="291"/>
                    </a:lnTo>
                    <a:lnTo>
                      <a:pt x="161" y="293"/>
                    </a:lnTo>
                    <a:lnTo>
                      <a:pt x="144" y="291"/>
                    </a:lnTo>
                    <a:lnTo>
                      <a:pt x="129" y="285"/>
                    </a:lnTo>
                    <a:lnTo>
                      <a:pt x="116" y="275"/>
                    </a:lnTo>
                    <a:lnTo>
                      <a:pt x="105" y="261"/>
                    </a:lnTo>
                    <a:lnTo>
                      <a:pt x="9" y="96"/>
                    </a:lnTo>
                    <a:lnTo>
                      <a:pt x="3" y="80"/>
                    </a:lnTo>
                    <a:lnTo>
                      <a:pt x="0" y="63"/>
                    </a:lnTo>
                    <a:lnTo>
                      <a:pt x="3" y="48"/>
                    </a:lnTo>
                    <a:lnTo>
                      <a:pt x="9" y="32"/>
                    </a:lnTo>
                    <a:lnTo>
                      <a:pt x="19" y="20"/>
                    </a:lnTo>
                    <a:lnTo>
                      <a:pt x="32" y="9"/>
                    </a:lnTo>
                    <a:lnTo>
                      <a:pt x="49" y="2"/>
                    </a:lnTo>
                    <a:lnTo>
                      <a:pt x="64" y="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vert="horz" wrap="square" lIns="91416" tIns="45708" rIns="91416" bIns="45708" numCol="1" anchor="t" anchorCtr="0" compatLnSpc="1">
                <a:prstTxWarp prst="textNoShape">
                  <a:avLst/>
                </a:prstTxWarp>
              </a:bodyPr>
              <a:lstStyle/>
              <a:p>
                <a:pPr marL="0" marR="0" lvl="0" indent="0" algn="l"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6" name="Freeform 162"/>
              <p:cNvSpPr>
                <a:spLocks/>
              </p:cNvSpPr>
              <p:nvPr/>
            </p:nvSpPr>
            <p:spPr bwMode="auto">
              <a:xfrm>
                <a:off x="750888" y="2655888"/>
                <a:ext cx="93663" cy="69850"/>
              </a:xfrm>
              <a:custGeom>
                <a:avLst/>
                <a:gdLst>
                  <a:gd name="T0" fmla="*/ 64 w 295"/>
                  <a:gd name="T1" fmla="*/ 0 h 222"/>
                  <a:gd name="T2" fmla="*/ 80 w 295"/>
                  <a:gd name="T3" fmla="*/ 2 h 222"/>
                  <a:gd name="T4" fmla="*/ 96 w 295"/>
                  <a:gd name="T5" fmla="*/ 8 h 222"/>
                  <a:gd name="T6" fmla="*/ 263 w 295"/>
                  <a:gd name="T7" fmla="*/ 103 h 222"/>
                  <a:gd name="T8" fmla="*/ 277 w 295"/>
                  <a:gd name="T9" fmla="*/ 114 h 222"/>
                  <a:gd name="T10" fmla="*/ 286 w 295"/>
                  <a:gd name="T11" fmla="*/ 127 h 222"/>
                  <a:gd name="T12" fmla="*/ 293 w 295"/>
                  <a:gd name="T13" fmla="*/ 142 h 222"/>
                  <a:gd name="T14" fmla="*/ 295 w 295"/>
                  <a:gd name="T15" fmla="*/ 158 h 222"/>
                  <a:gd name="T16" fmla="*/ 293 w 295"/>
                  <a:gd name="T17" fmla="*/ 174 h 222"/>
                  <a:gd name="T18" fmla="*/ 286 w 295"/>
                  <a:gd name="T19" fmla="*/ 190 h 222"/>
                  <a:gd name="T20" fmla="*/ 276 w 295"/>
                  <a:gd name="T21" fmla="*/ 204 h 222"/>
                  <a:gd name="T22" fmla="*/ 262 w 295"/>
                  <a:gd name="T23" fmla="*/ 214 h 222"/>
                  <a:gd name="T24" fmla="*/ 246 w 295"/>
                  <a:gd name="T25" fmla="*/ 220 h 222"/>
                  <a:gd name="T26" fmla="*/ 231 w 295"/>
                  <a:gd name="T27" fmla="*/ 222 h 222"/>
                  <a:gd name="T28" fmla="*/ 214 w 295"/>
                  <a:gd name="T29" fmla="*/ 220 h 222"/>
                  <a:gd name="T30" fmla="*/ 198 w 295"/>
                  <a:gd name="T31" fmla="*/ 213 h 222"/>
                  <a:gd name="T32" fmla="*/ 31 w 295"/>
                  <a:gd name="T33" fmla="*/ 118 h 222"/>
                  <a:gd name="T34" fmla="*/ 18 w 295"/>
                  <a:gd name="T35" fmla="*/ 108 h 222"/>
                  <a:gd name="T36" fmla="*/ 8 w 295"/>
                  <a:gd name="T37" fmla="*/ 94 h 222"/>
                  <a:gd name="T38" fmla="*/ 2 w 295"/>
                  <a:gd name="T39" fmla="*/ 80 h 222"/>
                  <a:gd name="T40" fmla="*/ 0 w 295"/>
                  <a:gd name="T41" fmla="*/ 63 h 222"/>
                  <a:gd name="T42" fmla="*/ 2 w 295"/>
                  <a:gd name="T43" fmla="*/ 46 h 222"/>
                  <a:gd name="T44" fmla="*/ 8 w 295"/>
                  <a:gd name="T45" fmla="*/ 31 h 222"/>
                  <a:gd name="T46" fmla="*/ 19 w 295"/>
                  <a:gd name="T47" fmla="*/ 17 h 222"/>
                  <a:gd name="T48" fmla="*/ 32 w 295"/>
                  <a:gd name="T49" fmla="*/ 8 h 222"/>
                  <a:gd name="T50" fmla="*/ 47 w 295"/>
                  <a:gd name="T51" fmla="*/ 2 h 222"/>
                  <a:gd name="T52" fmla="*/ 64 w 295"/>
                  <a:gd name="T5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5" h="222">
                    <a:moveTo>
                      <a:pt x="64" y="0"/>
                    </a:moveTo>
                    <a:lnTo>
                      <a:pt x="80" y="2"/>
                    </a:lnTo>
                    <a:lnTo>
                      <a:pt x="96" y="8"/>
                    </a:lnTo>
                    <a:lnTo>
                      <a:pt x="263" y="103"/>
                    </a:lnTo>
                    <a:lnTo>
                      <a:pt x="277" y="114"/>
                    </a:lnTo>
                    <a:lnTo>
                      <a:pt x="286" y="127"/>
                    </a:lnTo>
                    <a:lnTo>
                      <a:pt x="293" y="142"/>
                    </a:lnTo>
                    <a:lnTo>
                      <a:pt x="295" y="158"/>
                    </a:lnTo>
                    <a:lnTo>
                      <a:pt x="293" y="174"/>
                    </a:lnTo>
                    <a:lnTo>
                      <a:pt x="286" y="190"/>
                    </a:lnTo>
                    <a:lnTo>
                      <a:pt x="276" y="204"/>
                    </a:lnTo>
                    <a:lnTo>
                      <a:pt x="262" y="214"/>
                    </a:lnTo>
                    <a:lnTo>
                      <a:pt x="246" y="220"/>
                    </a:lnTo>
                    <a:lnTo>
                      <a:pt x="231" y="222"/>
                    </a:lnTo>
                    <a:lnTo>
                      <a:pt x="214" y="220"/>
                    </a:lnTo>
                    <a:lnTo>
                      <a:pt x="198" y="213"/>
                    </a:lnTo>
                    <a:lnTo>
                      <a:pt x="31" y="118"/>
                    </a:lnTo>
                    <a:lnTo>
                      <a:pt x="18" y="108"/>
                    </a:lnTo>
                    <a:lnTo>
                      <a:pt x="8" y="94"/>
                    </a:lnTo>
                    <a:lnTo>
                      <a:pt x="2" y="80"/>
                    </a:lnTo>
                    <a:lnTo>
                      <a:pt x="0" y="63"/>
                    </a:lnTo>
                    <a:lnTo>
                      <a:pt x="2" y="46"/>
                    </a:lnTo>
                    <a:lnTo>
                      <a:pt x="8" y="31"/>
                    </a:lnTo>
                    <a:lnTo>
                      <a:pt x="19" y="17"/>
                    </a:lnTo>
                    <a:lnTo>
                      <a:pt x="32" y="8"/>
                    </a:lnTo>
                    <a:lnTo>
                      <a:pt x="47" y="2"/>
                    </a:lnTo>
                    <a:lnTo>
                      <a:pt x="64" y="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vert="horz" wrap="square" lIns="91416" tIns="45708" rIns="91416" bIns="45708" numCol="1" anchor="t" anchorCtr="0" compatLnSpc="1">
                <a:prstTxWarp prst="textNoShape">
                  <a:avLst/>
                </a:prstTxWarp>
              </a:bodyPr>
              <a:lstStyle/>
              <a:p>
                <a:pPr marL="0" marR="0" lvl="0" indent="0" algn="l"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7" name="Freeform 163"/>
              <p:cNvSpPr>
                <a:spLocks/>
              </p:cNvSpPr>
              <p:nvPr/>
            </p:nvSpPr>
            <p:spPr bwMode="auto">
              <a:xfrm>
                <a:off x="688975" y="2882900"/>
                <a:ext cx="101600" cy="39688"/>
              </a:xfrm>
              <a:custGeom>
                <a:avLst/>
                <a:gdLst>
                  <a:gd name="T0" fmla="*/ 64 w 321"/>
                  <a:gd name="T1" fmla="*/ 0 h 128"/>
                  <a:gd name="T2" fmla="*/ 257 w 321"/>
                  <a:gd name="T3" fmla="*/ 0 h 128"/>
                  <a:gd name="T4" fmla="*/ 274 w 321"/>
                  <a:gd name="T5" fmla="*/ 3 h 128"/>
                  <a:gd name="T6" fmla="*/ 289 w 321"/>
                  <a:gd name="T7" fmla="*/ 9 h 128"/>
                  <a:gd name="T8" fmla="*/ 302 w 321"/>
                  <a:gd name="T9" fmla="*/ 18 h 128"/>
                  <a:gd name="T10" fmla="*/ 312 w 321"/>
                  <a:gd name="T11" fmla="*/ 32 h 128"/>
                  <a:gd name="T12" fmla="*/ 319 w 321"/>
                  <a:gd name="T13" fmla="*/ 47 h 128"/>
                  <a:gd name="T14" fmla="*/ 321 w 321"/>
                  <a:gd name="T15" fmla="*/ 64 h 128"/>
                  <a:gd name="T16" fmla="*/ 319 w 321"/>
                  <a:gd name="T17" fmla="*/ 81 h 128"/>
                  <a:gd name="T18" fmla="*/ 312 w 321"/>
                  <a:gd name="T19" fmla="*/ 95 h 128"/>
                  <a:gd name="T20" fmla="*/ 302 w 321"/>
                  <a:gd name="T21" fmla="*/ 109 h 128"/>
                  <a:gd name="T22" fmla="*/ 289 w 321"/>
                  <a:gd name="T23" fmla="*/ 118 h 128"/>
                  <a:gd name="T24" fmla="*/ 274 w 321"/>
                  <a:gd name="T25" fmla="*/ 126 h 128"/>
                  <a:gd name="T26" fmla="*/ 257 w 321"/>
                  <a:gd name="T27" fmla="*/ 128 h 128"/>
                  <a:gd name="T28" fmla="*/ 64 w 321"/>
                  <a:gd name="T29" fmla="*/ 128 h 128"/>
                  <a:gd name="T30" fmla="*/ 47 w 321"/>
                  <a:gd name="T31" fmla="*/ 126 h 128"/>
                  <a:gd name="T32" fmla="*/ 32 w 321"/>
                  <a:gd name="T33" fmla="*/ 118 h 128"/>
                  <a:gd name="T34" fmla="*/ 19 w 321"/>
                  <a:gd name="T35" fmla="*/ 109 h 128"/>
                  <a:gd name="T36" fmla="*/ 9 w 321"/>
                  <a:gd name="T37" fmla="*/ 95 h 128"/>
                  <a:gd name="T38" fmla="*/ 2 w 321"/>
                  <a:gd name="T39" fmla="*/ 81 h 128"/>
                  <a:gd name="T40" fmla="*/ 0 w 321"/>
                  <a:gd name="T41" fmla="*/ 64 h 128"/>
                  <a:gd name="T42" fmla="*/ 2 w 321"/>
                  <a:gd name="T43" fmla="*/ 47 h 128"/>
                  <a:gd name="T44" fmla="*/ 9 w 321"/>
                  <a:gd name="T45" fmla="*/ 32 h 128"/>
                  <a:gd name="T46" fmla="*/ 19 w 321"/>
                  <a:gd name="T47" fmla="*/ 18 h 128"/>
                  <a:gd name="T48" fmla="*/ 32 w 321"/>
                  <a:gd name="T49" fmla="*/ 9 h 128"/>
                  <a:gd name="T50" fmla="*/ 47 w 321"/>
                  <a:gd name="T51" fmla="*/ 3 h 128"/>
                  <a:gd name="T52" fmla="*/ 64 w 321"/>
                  <a:gd name="T5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1" h="128">
                    <a:moveTo>
                      <a:pt x="64" y="0"/>
                    </a:moveTo>
                    <a:lnTo>
                      <a:pt x="257" y="0"/>
                    </a:lnTo>
                    <a:lnTo>
                      <a:pt x="274" y="3"/>
                    </a:lnTo>
                    <a:lnTo>
                      <a:pt x="289" y="9"/>
                    </a:lnTo>
                    <a:lnTo>
                      <a:pt x="302" y="18"/>
                    </a:lnTo>
                    <a:lnTo>
                      <a:pt x="312" y="32"/>
                    </a:lnTo>
                    <a:lnTo>
                      <a:pt x="319" y="47"/>
                    </a:lnTo>
                    <a:lnTo>
                      <a:pt x="321" y="64"/>
                    </a:lnTo>
                    <a:lnTo>
                      <a:pt x="319" y="81"/>
                    </a:lnTo>
                    <a:lnTo>
                      <a:pt x="312" y="95"/>
                    </a:lnTo>
                    <a:lnTo>
                      <a:pt x="302" y="109"/>
                    </a:lnTo>
                    <a:lnTo>
                      <a:pt x="289" y="118"/>
                    </a:lnTo>
                    <a:lnTo>
                      <a:pt x="274" y="126"/>
                    </a:lnTo>
                    <a:lnTo>
                      <a:pt x="257" y="128"/>
                    </a:lnTo>
                    <a:lnTo>
                      <a:pt x="64" y="128"/>
                    </a:lnTo>
                    <a:lnTo>
                      <a:pt x="47" y="126"/>
                    </a:lnTo>
                    <a:lnTo>
                      <a:pt x="32" y="118"/>
                    </a:lnTo>
                    <a:lnTo>
                      <a:pt x="19" y="109"/>
                    </a:lnTo>
                    <a:lnTo>
                      <a:pt x="9" y="95"/>
                    </a:lnTo>
                    <a:lnTo>
                      <a:pt x="2" y="81"/>
                    </a:lnTo>
                    <a:lnTo>
                      <a:pt x="0" y="64"/>
                    </a:lnTo>
                    <a:lnTo>
                      <a:pt x="2" y="47"/>
                    </a:lnTo>
                    <a:lnTo>
                      <a:pt x="9" y="32"/>
                    </a:lnTo>
                    <a:lnTo>
                      <a:pt x="19" y="18"/>
                    </a:lnTo>
                    <a:lnTo>
                      <a:pt x="32" y="9"/>
                    </a:lnTo>
                    <a:lnTo>
                      <a:pt x="47" y="3"/>
                    </a:lnTo>
                    <a:lnTo>
                      <a:pt x="64" y="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vert="horz" wrap="square" lIns="91416" tIns="45708" rIns="91416" bIns="45708" numCol="1" anchor="t" anchorCtr="0" compatLnSpc="1">
                <a:prstTxWarp prst="textNoShape">
                  <a:avLst/>
                </a:prstTxWarp>
              </a:bodyPr>
              <a:lstStyle/>
              <a:p>
                <a:pPr marL="0" marR="0" lvl="0" indent="0" algn="l"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8" name="Freeform 164"/>
              <p:cNvSpPr>
                <a:spLocks/>
              </p:cNvSpPr>
              <p:nvPr/>
            </p:nvSpPr>
            <p:spPr bwMode="auto">
              <a:xfrm>
                <a:off x="750888" y="3079750"/>
                <a:ext cx="93663" cy="71438"/>
              </a:xfrm>
              <a:custGeom>
                <a:avLst/>
                <a:gdLst>
                  <a:gd name="T0" fmla="*/ 231 w 295"/>
                  <a:gd name="T1" fmla="*/ 0 h 224"/>
                  <a:gd name="T2" fmla="*/ 247 w 295"/>
                  <a:gd name="T3" fmla="*/ 3 h 224"/>
                  <a:gd name="T4" fmla="*/ 262 w 295"/>
                  <a:gd name="T5" fmla="*/ 8 h 224"/>
                  <a:gd name="T6" fmla="*/ 276 w 295"/>
                  <a:gd name="T7" fmla="*/ 19 h 224"/>
                  <a:gd name="T8" fmla="*/ 286 w 295"/>
                  <a:gd name="T9" fmla="*/ 32 h 224"/>
                  <a:gd name="T10" fmla="*/ 293 w 295"/>
                  <a:gd name="T11" fmla="*/ 48 h 224"/>
                  <a:gd name="T12" fmla="*/ 295 w 295"/>
                  <a:gd name="T13" fmla="*/ 65 h 224"/>
                  <a:gd name="T14" fmla="*/ 293 w 295"/>
                  <a:gd name="T15" fmla="*/ 80 h 224"/>
                  <a:gd name="T16" fmla="*/ 286 w 295"/>
                  <a:gd name="T17" fmla="*/ 96 h 224"/>
                  <a:gd name="T18" fmla="*/ 276 w 295"/>
                  <a:gd name="T19" fmla="*/ 109 h 224"/>
                  <a:gd name="T20" fmla="*/ 263 w 295"/>
                  <a:gd name="T21" fmla="*/ 120 h 224"/>
                  <a:gd name="T22" fmla="*/ 96 w 295"/>
                  <a:gd name="T23" fmla="*/ 215 h 224"/>
                  <a:gd name="T24" fmla="*/ 81 w 295"/>
                  <a:gd name="T25" fmla="*/ 221 h 224"/>
                  <a:gd name="T26" fmla="*/ 64 w 295"/>
                  <a:gd name="T27" fmla="*/ 224 h 224"/>
                  <a:gd name="T28" fmla="*/ 47 w 295"/>
                  <a:gd name="T29" fmla="*/ 221 h 224"/>
                  <a:gd name="T30" fmla="*/ 32 w 295"/>
                  <a:gd name="T31" fmla="*/ 216 h 224"/>
                  <a:gd name="T32" fmla="*/ 19 w 295"/>
                  <a:gd name="T33" fmla="*/ 205 h 224"/>
                  <a:gd name="T34" fmla="*/ 8 w 295"/>
                  <a:gd name="T35" fmla="*/ 192 h 224"/>
                  <a:gd name="T36" fmla="*/ 2 w 295"/>
                  <a:gd name="T37" fmla="*/ 176 h 224"/>
                  <a:gd name="T38" fmla="*/ 0 w 295"/>
                  <a:gd name="T39" fmla="*/ 159 h 224"/>
                  <a:gd name="T40" fmla="*/ 2 w 295"/>
                  <a:gd name="T41" fmla="*/ 144 h 224"/>
                  <a:gd name="T42" fmla="*/ 8 w 295"/>
                  <a:gd name="T43" fmla="*/ 128 h 224"/>
                  <a:gd name="T44" fmla="*/ 18 w 295"/>
                  <a:gd name="T45" fmla="*/ 116 h 224"/>
                  <a:gd name="T46" fmla="*/ 31 w 295"/>
                  <a:gd name="T47" fmla="*/ 105 h 224"/>
                  <a:gd name="T48" fmla="*/ 198 w 295"/>
                  <a:gd name="T49" fmla="*/ 10 h 224"/>
                  <a:gd name="T50" fmla="*/ 215 w 295"/>
                  <a:gd name="T51" fmla="*/ 2 h 224"/>
                  <a:gd name="T52" fmla="*/ 231 w 295"/>
                  <a:gd name="T5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5" h="224">
                    <a:moveTo>
                      <a:pt x="231" y="0"/>
                    </a:moveTo>
                    <a:lnTo>
                      <a:pt x="247" y="3"/>
                    </a:lnTo>
                    <a:lnTo>
                      <a:pt x="262" y="8"/>
                    </a:lnTo>
                    <a:lnTo>
                      <a:pt x="276" y="19"/>
                    </a:lnTo>
                    <a:lnTo>
                      <a:pt x="286" y="32"/>
                    </a:lnTo>
                    <a:lnTo>
                      <a:pt x="293" y="48"/>
                    </a:lnTo>
                    <a:lnTo>
                      <a:pt x="295" y="65"/>
                    </a:lnTo>
                    <a:lnTo>
                      <a:pt x="293" y="80"/>
                    </a:lnTo>
                    <a:lnTo>
                      <a:pt x="286" y="96"/>
                    </a:lnTo>
                    <a:lnTo>
                      <a:pt x="276" y="109"/>
                    </a:lnTo>
                    <a:lnTo>
                      <a:pt x="263" y="120"/>
                    </a:lnTo>
                    <a:lnTo>
                      <a:pt x="96" y="215"/>
                    </a:lnTo>
                    <a:lnTo>
                      <a:pt x="81" y="221"/>
                    </a:lnTo>
                    <a:lnTo>
                      <a:pt x="64" y="224"/>
                    </a:lnTo>
                    <a:lnTo>
                      <a:pt x="47" y="221"/>
                    </a:lnTo>
                    <a:lnTo>
                      <a:pt x="32" y="216"/>
                    </a:lnTo>
                    <a:lnTo>
                      <a:pt x="19" y="205"/>
                    </a:lnTo>
                    <a:lnTo>
                      <a:pt x="8" y="192"/>
                    </a:lnTo>
                    <a:lnTo>
                      <a:pt x="2" y="176"/>
                    </a:lnTo>
                    <a:lnTo>
                      <a:pt x="0" y="159"/>
                    </a:lnTo>
                    <a:lnTo>
                      <a:pt x="2" y="144"/>
                    </a:lnTo>
                    <a:lnTo>
                      <a:pt x="8" y="128"/>
                    </a:lnTo>
                    <a:lnTo>
                      <a:pt x="18" y="116"/>
                    </a:lnTo>
                    <a:lnTo>
                      <a:pt x="31" y="105"/>
                    </a:lnTo>
                    <a:lnTo>
                      <a:pt x="198" y="10"/>
                    </a:lnTo>
                    <a:lnTo>
                      <a:pt x="215" y="2"/>
                    </a:lnTo>
                    <a:lnTo>
                      <a:pt x="231" y="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vert="horz" wrap="square" lIns="91416" tIns="45708" rIns="91416" bIns="45708" numCol="1" anchor="t" anchorCtr="0" compatLnSpc="1">
                <a:prstTxWarp prst="textNoShape">
                  <a:avLst/>
                </a:prstTxWarp>
              </a:bodyPr>
              <a:lstStyle/>
              <a:p>
                <a:pPr marL="0" marR="0" lvl="0" indent="0" algn="l"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9" name="Freeform 165"/>
              <p:cNvSpPr>
                <a:spLocks/>
              </p:cNvSpPr>
              <p:nvPr/>
            </p:nvSpPr>
            <p:spPr bwMode="auto">
              <a:xfrm>
                <a:off x="1492250" y="3079750"/>
                <a:ext cx="93663" cy="71438"/>
              </a:xfrm>
              <a:custGeom>
                <a:avLst/>
                <a:gdLst>
                  <a:gd name="T0" fmla="*/ 64 w 295"/>
                  <a:gd name="T1" fmla="*/ 0 h 224"/>
                  <a:gd name="T2" fmla="*/ 81 w 295"/>
                  <a:gd name="T3" fmla="*/ 2 h 224"/>
                  <a:gd name="T4" fmla="*/ 97 w 295"/>
                  <a:gd name="T5" fmla="*/ 10 h 224"/>
                  <a:gd name="T6" fmla="*/ 263 w 295"/>
                  <a:gd name="T7" fmla="*/ 105 h 224"/>
                  <a:gd name="T8" fmla="*/ 277 w 295"/>
                  <a:gd name="T9" fmla="*/ 116 h 224"/>
                  <a:gd name="T10" fmla="*/ 287 w 295"/>
                  <a:gd name="T11" fmla="*/ 128 h 224"/>
                  <a:gd name="T12" fmla="*/ 293 w 295"/>
                  <a:gd name="T13" fmla="*/ 144 h 224"/>
                  <a:gd name="T14" fmla="*/ 295 w 295"/>
                  <a:gd name="T15" fmla="*/ 159 h 224"/>
                  <a:gd name="T16" fmla="*/ 293 w 295"/>
                  <a:gd name="T17" fmla="*/ 176 h 224"/>
                  <a:gd name="T18" fmla="*/ 287 w 295"/>
                  <a:gd name="T19" fmla="*/ 192 h 224"/>
                  <a:gd name="T20" fmla="*/ 276 w 295"/>
                  <a:gd name="T21" fmla="*/ 205 h 224"/>
                  <a:gd name="T22" fmla="*/ 262 w 295"/>
                  <a:gd name="T23" fmla="*/ 216 h 224"/>
                  <a:gd name="T24" fmla="*/ 248 w 295"/>
                  <a:gd name="T25" fmla="*/ 221 h 224"/>
                  <a:gd name="T26" fmla="*/ 231 w 295"/>
                  <a:gd name="T27" fmla="*/ 224 h 224"/>
                  <a:gd name="T28" fmla="*/ 214 w 295"/>
                  <a:gd name="T29" fmla="*/ 221 h 224"/>
                  <a:gd name="T30" fmla="*/ 198 w 295"/>
                  <a:gd name="T31" fmla="*/ 215 h 224"/>
                  <a:gd name="T32" fmla="*/ 32 w 295"/>
                  <a:gd name="T33" fmla="*/ 120 h 224"/>
                  <a:gd name="T34" fmla="*/ 19 w 295"/>
                  <a:gd name="T35" fmla="*/ 109 h 224"/>
                  <a:gd name="T36" fmla="*/ 9 w 295"/>
                  <a:gd name="T37" fmla="*/ 96 h 224"/>
                  <a:gd name="T38" fmla="*/ 2 w 295"/>
                  <a:gd name="T39" fmla="*/ 80 h 224"/>
                  <a:gd name="T40" fmla="*/ 0 w 295"/>
                  <a:gd name="T41" fmla="*/ 65 h 224"/>
                  <a:gd name="T42" fmla="*/ 2 w 295"/>
                  <a:gd name="T43" fmla="*/ 48 h 224"/>
                  <a:gd name="T44" fmla="*/ 9 w 295"/>
                  <a:gd name="T45" fmla="*/ 32 h 224"/>
                  <a:gd name="T46" fmla="*/ 19 w 295"/>
                  <a:gd name="T47" fmla="*/ 19 h 224"/>
                  <a:gd name="T48" fmla="*/ 33 w 295"/>
                  <a:gd name="T49" fmla="*/ 8 h 224"/>
                  <a:gd name="T50" fmla="*/ 47 w 295"/>
                  <a:gd name="T51" fmla="*/ 3 h 224"/>
                  <a:gd name="T52" fmla="*/ 64 w 295"/>
                  <a:gd name="T5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5" h="224">
                    <a:moveTo>
                      <a:pt x="64" y="0"/>
                    </a:moveTo>
                    <a:lnTo>
                      <a:pt x="81" y="2"/>
                    </a:lnTo>
                    <a:lnTo>
                      <a:pt x="97" y="10"/>
                    </a:lnTo>
                    <a:lnTo>
                      <a:pt x="263" y="105"/>
                    </a:lnTo>
                    <a:lnTo>
                      <a:pt x="277" y="116"/>
                    </a:lnTo>
                    <a:lnTo>
                      <a:pt x="287" y="128"/>
                    </a:lnTo>
                    <a:lnTo>
                      <a:pt x="293" y="144"/>
                    </a:lnTo>
                    <a:lnTo>
                      <a:pt x="295" y="159"/>
                    </a:lnTo>
                    <a:lnTo>
                      <a:pt x="293" y="176"/>
                    </a:lnTo>
                    <a:lnTo>
                      <a:pt x="287" y="192"/>
                    </a:lnTo>
                    <a:lnTo>
                      <a:pt x="276" y="205"/>
                    </a:lnTo>
                    <a:lnTo>
                      <a:pt x="262" y="216"/>
                    </a:lnTo>
                    <a:lnTo>
                      <a:pt x="248" y="221"/>
                    </a:lnTo>
                    <a:lnTo>
                      <a:pt x="231" y="224"/>
                    </a:lnTo>
                    <a:lnTo>
                      <a:pt x="214" y="221"/>
                    </a:lnTo>
                    <a:lnTo>
                      <a:pt x="198" y="215"/>
                    </a:lnTo>
                    <a:lnTo>
                      <a:pt x="32" y="120"/>
                    </a:lnTo>
                    <a:lnTo>
                      <a:pt x="19" y="109"/>
                    </a:lnTo>
                    <a:lnTo>
                      <a:pt x="9" y="96"/>
                    </a:lnTo>
                    <a:lnTo>
                      <a:pt x="2" y="80"/>
                    </a:lnTo>
                    <a:lnTo>
                      <a:pt x="0" y="65"/>
                    </a:lnTo>
                    <a:lnTo>
                      <a:pt x="2" y="48"/>
                    </a:lnTo>
                    <a:lnTo>
                      <a:pt x="9" y="32"/>
                    </a:lnTo>
                    <a:lnTo>
                      <a:pt x="19" y="19"/>
                    </a:lnTo>
                    <a:lnTo>
                      <a:pt x="33" y="8"/>
                    </a:lnTo>
                    <a:lnTo>
                      <a:pt x="47" y="3"/>
                    </a:lnTo>
                    <a:lnTo>
                      <a:pt x="64" y="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vert="horz" wrap="square" lIns="91416" tIns="45708" rIns="91416" bIns="45708" numCol="1" anchor="t" anchorCtr="0" compatLnSpc="1">
                <a:prstTxWarp prst="textNoShape">
                  <a:avLst/>
                </a:prstTxWarp>
              </a:bodyPr>
              <a:lstStyle/>
              <a:p>
                <a:pPr marL="0" marR="0" lvl="0" indent="0" algn="l"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0" name="Freeform 166"/>
              <p:cNvSpPr>
                <a:spLocks/>
              </p:cNvSpPr>
              <p:nvPr/>
            </p:nvSpPr>
            <p:spPr bwMode="auto">
              <a:xfrm>
                <a:off x="1544638" y="2882900"/>
                <a:ext cx="101600" cy="39688"/>
              </a:xfrm>
              <a:custGeom>
                <a:avLst/>
                <a:gdLst>
                  <a:gd name="T0" fmla="*/ 64 w 321"/>
                  <a:gd name="T1" fmla="*/ 0 h 128"/>
                  <a:gd name="T2" fmla="*/ 257 w 321"/>
                  <a:gd name="T3" fmla="*/ 0 h 128"/>
                  <a:gd name="T4" fmla="*/ 274 w 321"/>
                  <a:gd name="T5" fmla="*/ 3 h 128"/>
                  <a:gd name="T6" fmla="*/ 289 w 321"/>
                  <a:gd name="T7" fmla="*/ 9 h 128"/>
                  <a:gd name="T8" fmla="*/ 302 w 321"/>
                  <a:gd name="T9" fmla="*/ 18 h 128"/>
                  <a:gd name="T10" fmla="*/ 311 w 321"/>
                  <a:gd name="T11" fmla="*/ 32 h 128"/>
                  <a:gd name="T12" fmla="*/ 319 w 321"/>
                  <a:gd name="T13" fmla="*/ 47 h 128"/>
                  <a:gd name="T14" fmla="*/ 321 w 321"/>
                  <a:gd name="T15" fmla="*/ 64 h 128"/>
                  <a:gd name="T16" fmla="*/ 319 w 321"/>
                  <a:gd name="T17" fmla="*/ 81 h 128"/>
                  <a:gd name="T18" fmla="*/ 311 w 321"/>
                  <a:gd name="T19" fmla="*/ 95 h 128"/>
                  <a:gd name="T20" fmla="*/ 302 w 321"/>
                  <a:gd name="T21" fmla="*/ 109 h 128"/>
                  <a:gd name="T22" fmla="*/ 289 w 321"/>
                  <a:gd name="T23" fmla="*/ 118 h 128"/>
                  <a:gd name="T24" fmla="*/ 274 w 321"/>
                  <a:gd name="T25" fmla="*/ 126 h 128"/>
                  <a:gd name="T26" fmla="*/ 257 w 321"/>
                  <a:gd name="T27" fmla="*/ 128 h 128"/>
                  <a:gd name="T28" fmla="*/ 64 w 321"/>
                  <a:gd name="T29" fmla="*/ 128 h 128"/>
                  <a:gd name="T30" fmla="*/ 47 w 321"/>
                  <a:gd name="T31" fmla="*/ 126 h 128"/>
                  <a:gd name="T32" fmla="*/ 31 w 321"/>
                  <a:gd name="T33" fmla="*/ 118 h 128"/>
                  <a:gd name="T34" fmla="*/ 19 w 321"/>
                  <a:gd name="T35" fmla="*/ 109 h 128"/>
                  <a:gd name="T36" fmla="*/ 8 w 321"/>
                  <a:gd name="T37" fmla="*/ 95 h 128"/>
                  <a:gd name="T38" fmla="*/ 2 w 321"/>
                  <a:gd name="T39" fmla="*/ 81 h 128"/>
                  <a:gd name="T40" fmla="*/ 0 w 321"/>
                  <a:gd name="T41" fmla="*/ 64 h 128"/>
                  <a:gd name="T42" fmla="*/ 2 w 321"/>
                  <a:gd name="T43" fmla="*/ 47 h 128"/>
                  <a:gd name="T44" fmla="*/ 8 w 321"/>
                  <a:gd name="T45" fmla="*/ 32 h 128"/>
                  <a:gd name="T46" fmla="*/ 19 w 321"/>
                  <a:gd name="T47" fmla="*/ 18 h 128"/>
                  <a:gd name="T48" fmla="*/ 31 w 321"/>
                  <a:gd name="T49" fmla="*/ 9 h 128"/>
                  <a:gd name="T50" fmla="*/ 47 w 321"/>
                  <a:gd name="T51" fmla="*/ 3 h 128"/>
                  <a:gd name="T52" fmla="*/ 64 w 321"/>
                  <a:gd name="T5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1" h="128">
                    <a:moveTo>
                      <a:pt x="64" y="0"/>
                    </a:moveTo>
                    <a:lnTo>
                      <a:pt x="257" y="0"/>
                    </a:lnTo>
                    <a:lnTo>
                      <a:pt x="274" y="3"/>
                    </a:lnTo>
                    <a:lnTo>
                      <a:pt x="289" y="9"/>
                    </a:lnTo>
                    <a:lnTo>
                      <a:pt x="302" y="18"/>
                    </a:lnTo>
                    <a:lnTo>
                      <a:pt x="311" y="32"/>
                    </a:lnTo>
                    <a:lnTo>
                      <a:pt x="319" y="47"/>
                    </a:lnTo>
                    <a:lnTo>
                      <a:pt x="321" y="64"/>
                    </a:lnTo>
                    <a:lnTo>
                      <a:pt x="319" y="81"/>
                    </a:lnTo>
                    <a:lnTo>
                      <a:pt x="311" y="95"/>
                    </a:lnTo>
                    <a:lnTo>
                      <a:pt x="302" y="109"/>
                    </a:lnTo>
                    <a:lnTo>
                      <a:pt x="289" y="118"/>
                    </a:lnTo>
                    <a:lnTo>
                      <a:pt x="274" y="126"/>
                    </a:lnTo>
                    <a:lnTo>
                      <a:pt x="257" y="128"/>
                    </a:lnTo>
                    <a:lnTo>
                      <a:pt x="64" y="128"/>
                    </a:lnTo>
                    <a:lnTo>
                      <a:pt x="47" y="126"/>
                    </a:lnTo>
                    <a:lnTo>
                      <a:pt x="31" y="118"/>
                    </a:lnTo>
                    <a:lnTo>
                      <a:pt x="19" y="109"/>
                    </a:lnTo>
                    <a:lnTo>
                      <a:pt x="8" y="95"/>
                    </a:lnTo>
                    <a:lnTo>
                      <a:pt x="2" y="81"/>
                    </a:lnTo>
                    <a:lnTo>
                      <a:pt x="0" y="64"/>
                    </a:lnTo>
                    <a:lnTo>
                      <a:pt x="2" y="47"/>
                    </a:lnTo>
                    <a:lnTo>
                      <a:pt x="8" y="32"/>
                    </a:lnTo>
                    <a:lnTo>
                      <a:pt x="19" y="18"/>
                    </a:lnTo>
                    <a:lnTo>
                      <a:pt x="31" y="9"/>
                    </a:lnTo>
                    <a:lnTo>
                      <a:pt x="47" y="3"/>
                    </a:lnTo>
                    <a:lnTo>
                      <a:pt x="64" y="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vert="horz" wrap="square" lIns="91416" tIns="45708" rIns="91416" bIns="45708" numCol="1" anchor="t" anchorCtr="0" compatLnSpc="1">
                <a:prstTxWarp prst="textNoShape">
                  <a:avLst/>
                </a:prstTxWarp>
              </a:bodyPr>
              <a:lstStyle/>
              <a:p>
                <a:pPr marL="0" marR="0" lvl="0" indent="0" algn="l"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1" name="Freeform 167"/>
              <p:cNvSpPr>
                <a:spLocks/>
              </p:cNvSpPr>
              <p:nvPr/>
            </p:nvSpPr>
            <p:spPr bwMode="auto">
              <a:xfrm>
                <a:off x="1492250" y="2655888"/>
                <a:ext cx="93663" cy="69850"/>
              </a:xfrm>
              <a:custGeom>
                <a:avLst/>
                <a:gdLst>
                  <a:gd name="T0" fmla="*/ 231 w 295"/>
                  <a:gd name="T1" fmla="*/ 0 h 222"/>
                  <a:gd name="T2" fmla="*/ 248 w 295"/>
                  <a:gd name="T3" fmla="*/ 2 h 222"/>
                  <a:gd name="T4" fmla="*/ 262 w 295"/>
                  <a:gd name="T5" fmla="*/ 8 h 222"/>
                  <a:gd name="T6" fmla="*/ 276 w 295"/>
                  <a:gd name="T7" fmla="*/ 17 h 222"/>
                  <a:gd name="T8" fmla="*/ 287 w 295"/>
                  <a:gd name="T9" fmla="*/ 31 h 222"/>
                  <a:gd name="T10" fmla="*/ 293 w 295"/>
                  <a:gd name="T11" fmla="*/ 46 h 222"/>
                  <a:gd name="T12" fmla="*/ 295 w 295"/>
                  <a:gd name="T13" fmla="*/ 63 h 222"/>
                  <a:gd name="T14" fmla="*/ 293 w 295"/>
                  <a:gd name="T15" fmla="*/ 80 h 222"/>
                  <a:gd name="T16" fmla="*/ 287 w 295"/>
                  <a:gd name="T17" fmla="*/ 94 h 222"/>
                  <a:gd name="T18" fmla="*/ 277 w 295"/>
                  <a:gd name="T19" fmla="*/ 108 h 222"/>
                  <a:gd name="T20" fmla="*/ 263 w 295"/>
                  <a:gd name="T21" fmla="*/ 118 h 222"/>
                  <a:gd name="T22" fmla="*/ 97 w 295"/>
                  <a:gd name="T23" fmla="*/ 213 h 222"/>
                  <a:gd name="T24" fmla="*/ 81 w 295"/>
                  <a:gd name="T25" fmla="*/ 220 h 222"/>
                  <a:gd name="T26" fmla="*/ 64 w 295"/>
                  <a:gd name="T27" fmla="*/ 222 h 222"/>
                  <a:gd name="T28" fmla="*/ 48 w 295"/>
                  <a:gd name="T29" fmla="*/ 220 h 222"/>
                  <a:gd name="T30" fmla="*/ 33 w 295"/>
                  <a:gd name="T31" fmla="*/ 214 h 222"/>
                  <a:gd name="T32" fmla="*/ 19 w 295"/>
                  <a:gd name="T33" fmla="*/ 204 h 222"/>
                  <a:gd name="T34" fmla="*/ 9 w 295"/>
                  <a:gd name="T35" fmla="*/ 190 h 222"/>
                  <a:gd name="T36" fmla="*/ 2 w 295"/>
                  <a:gd name="T37" fmla="*/ 174 h 222"/>
                  <a:gd name="T38" fmla="*/ 0 w 295"/>
                  <a:gd name="T39" fmla="*/ 158 h 222"/>
                  <a:gd name="T40" fmla="*/ 2 w 295"/>
                  <a:gd name="T41" fmla="*/ 142 h 222"/>
                  <a:gd name="T42" fmla="*/ 9 w 295"/>
                  <a:gd name="T43" fmla="*/ 127 h 222"/>
                  <a:gd name="T44" fmla="*/ 19 w 295"/>
                  <a:gd name="T45" fmla="*/ 114 h 222"/>
                  <a:gd name="T46" fmla="*/ 32 w 295"/>
                  <a:gd name="T47" fmla="*/ 103 h 222"/>
                  <a:gd name="T48" fmla="*/ 198 w 295"/>
                  <a:gd name="T49" fmla="*/ 8 h 222"/>
                  <a:gd name="T50" fmla="*/ 215 w 295"/>
                  <a:gd name="T51" fmla="*/ 2 h 222"/>
                  <a:gd name="T52" fmla="*/ 231 w 295"/>
                  <a:gd name="T5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5" h="222">
                    <a:moveTo>
                      <a:pt x="231" y="0"/>
                    </a:moveTo>
                    <a:lnTo>
                      <a:pt x="248" y="2"/>
                    </a:lnTo>
                    <a:lnTo>
                      <a:pt x="262" y="8"/>
                    </a:lnTo>
                    <a:lnTo>
                      <a:pt x="276" y="17"/>
                    </a:lnTo>
                    <a:lnTo>
                      <a:pt x="287" y="31"/>
                    </a:lnTo>
                    <a:lnTo>
                      <a:pt x="293" y="46"/>
                    </a:lnTo>
                    <a:lnTo>
                      <a:pt x="295" y="63"/>
                    </a:lnTo>
                    <a:lnTo>
                      <a:pt x="293" y="80"/>
                    </a:lnTo>
                    <a:lnTo>
                      <a:pt x="287" y="94"/>
                    </a:lnTo>
                    <a:lnTo>
                      <a:pt x="277" y="108"/>
                    </a:lnTo>
                    <a:lnTo>
                      <a:pt x="263" y="118"/>
                    </a:lnTo>
                    <a:lnTo>
                      <a:pt x="97" y="213"/>
                    </a:lnTo>
                    <a:lnTo>
                      <a:pt x="81" y="220"/>
                    </a:lnTo>
                    <a:lnTo>
                      <a:pt x="64" y="222"/>
                    </a:lnTo>
                    <a:lnTo>
                      <a:pt x="48" y="220"/>
                    </a:lnTo>
                    <a:lnTo>
                      <a:pt x="33" y="214"/>
                    </a:lnTo>
                    <a:lnTo>
                      <a:pt x="19" y="204"/>
                    </a:lnTo>
                    <a:lnTo>
                      <a:pt x="9" y="190"/>
                    </a:lnTo>
                    <a:lnTo>
                      <a:pt x="2" y="174"/>
                    </a:lnTo>
                    <a:lnTo>
                      <a:pt x="0" y="158"/>
                    </a:lnTo>
                    <a:lnTo>
                      <a:pt x="2" y="142"/>
                    </a:lnTo>
                    <a:lnTo>
                      <a:pt x="9" y="127"/>
                    </a:lnTo>
                    <a:lnTo>
                      <a:pt x="19" y="114"/>
                    </a:lnTo>
                    <a:lnTo>
                      <a:pt x="32" y="103"/>
                    </a:lnTo>
                    <a:lnTo>
                      <a:pt x="198" y="8"/>
                    </a:lnTo>
                    <a:lnTo>
                      <a:pt x="215" y="2"/>
                    </a:lnTo>
                    <a:lnTo>
                      <a:pt x="231" y="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vert="horz" wrap="square" lIns="91416" tIns="45708" rIns="91416" bIns="45708" numCol="1" anchor="t" anchorCtr="0" compatLnSpc="1">
                <a:prstTxWarp prst="textNoShape">
                  <a:avLst/>
                </a:prstTxWarp>
              </a:bodyPr>
              <a:lstStyle/>
              <a:p>
                <a:pPr marL="0" marR="0" lvl="0" indent="0" algn="l"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2" name="Freeform 168"/>
              <p:cNvSpPr>
                <a:spLocks/>
              </p:cNvSpPr>
              <p:nvPr/>
            </p:nvSpPr>
            <p:spPr bwMode="auto">
              <a:xfrm>
                <a:off x="1346200" y="2487613"/>
                <a:ext cx="71438" cy="93663"/>
              </a:xfrm>
              <a:custGeom>
                <a:avLst/>
                <a:gdLst>
                  <a:gd name="T0" fmla="*/ 159 w 224"/>
                  <a:gd name="T1" fmla="*/ 0 h 292"/>
                  <a:gd name="T2" fmla="*/ 176 w 224"/>
                  <a:gd name="T3" fmla="*/ 2 h 292"/>
                  <a:gd name="T4" fmla="*/ 192 w 224"/>
                  <a:gd name="T5" fmla="*/ 9 h 292"/>
                  <a:gd name="T6" fmla="*/ 206 w 224"/>
                  <a:gd name="T7" fmla="*/ 20 h 292"/>
                  <a:gd name="T8" fmla="*/ 216 w 224"/>
                  <a:gd name="T9" fmla="*/ 32 h 292"/>
                  <a:gd name="T10" fmla="*/ 222 w 224"/>
                  <a:gd name="T11" fmla="*/ 48 h 292"/>
                  <a:gd name="T12" fmla="*/ 224 w 224"/>
                  <a:gd name="T13" fmla="*/ 63 h 292"/>
                  <a:gd name="T14" fmla="*/ 222 w 224"/>
                  <a:gd name="T15" fmla="*/ 80 h 292"/>
                  <a:gd name="T16" fmla="*/ 216 w 224"/>
                  <a:gd name="T17" fmla="*/ 96 h 292"/>
                  <a:gd name="T18" fmla="*/ 120 w 224"/>
                  <a:gd name="T19" fmla="*/ 261 h 292"/>
                  <a:gd name="T20" fmla="*/ 109 w 224"/>
                  <a:gd name="T21" fmla="*/ 275 h 292"/>
                  <a:gd name="T22" fmla="*/ 95 w 224"/>
                  <a:gd name="T23" fmla="*/ 285 h 292"/>
                  <a:gd name="T24" fmla="*/ 81 w 224"/>
                  <a:gd name="T25" fmla="*/ 290 h 292"/>
                  <a:gd name="T26" fmla="*/ 64 w 224"/>
                  <a:gd name="T27" fmla="*/ 292 h 292"/>
                  <a:gd name="T28" fmla="*/ 48 w 224"/>
                  <a:gd name="T29" fmla="*/ 290 h 292"/>
                  <a:gd name="T30" fmla="*/ 33 w 224"/>
                  <a:gd name="T31" fmla="*/ 284 h 292"/>
                  <a:gd name="T32" fmla="*/ 18 w 224"/>
                  <a:gd name="T33" fmla="*/ 274 h 292"/>
                  <a:gd name="T34" fmla="*/ 8 w 224"/>
                  <a:gd name="T35" fmla="*/ 261 h 292"/>
                  <a:gd name="T36" fmla="*/ 2 w 224"/>
                  <a:gd name="T37" fmla="*/ 246 h 292"/>
                  <a:gd name="T38" fmla="*/ 0 w 224"/>
                  <a:gd name="T39" fmla="*/ 230 h 292"/>
                  <a:gd name="T40" fmla="*/ 2 w 224"/>
                  <a:gd name="T41" fmla="*/ 213 h 292"/>
                  <a:gd name="T42" fmla="*/ 8 w 224"/>
                  <a:gd name="T43" fmla="*/ 198 h 292"/>
                  <a:gd name="T44" fmla="*/ 105 w 224"/>
                  <a:gd name="T45" fmla="*/ 32 h 292"/>
                  <a:gd name="T46" fmla="*/ 115 w 224"/>
                  <a:gd name="T47" fmla="*/ 19 h 292"/>
                  <a:gd name="T48" fmla="*/ 129 w 224"/>
                  <a:gd name="T49" fmla="*/ 8 h 292"/>
                  <a:gd name="T50" fmla="*/ 144 w 224"/>
                  <a:gd name="T51" fmla="*/ 2 h 292"/>
                  <a:gd name="T52" fmla="*/ 159 w 224"/>
                  <a:gd name="T53"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4" h="292">
                    <a:moveTo>
                      <a:pt x="159" y="0"/>
                    </a:moveTo>
                    <a:lnTo>
                      <a:pt x="176" y="2"/>
                    </a:lnTo>
                    <a:lnTo>
                      <a:pt x="192" y="9"/>
                    </a:lnTo>
                    <a:lnTo>
                      <a:pt x="206" y="20"/>
                    </a:lnTo>
                    <a:lnTo>
                      <a:pt x="216" y="32"/>
                    </a:lnTo>
                    <a:lnTo>
                      <a:pt x="222" y="48"/>
                    </a:lnTo>
                    <a:lnTo>
                      <a:pt x="224" y="63"/>
                    </a:lnTo>
                    <a:lnTo>
                      <a:pt x="222" y="80"/>
                    </a:lnTo>
                    <a:lnTo>
                      <a:pt x="216" y="96"/>
                    </a:lnTo>
                    <a:lnTo>
                      <a:pt x="120" y="261"/>
                    </a:lnTo>
                    <a:lnTo>
                      <a:pt x="109" y="275"/>
                    </a:lnTo>
                    <a:lnTo>
                      <a:pt x="95" y="285"/>
                    </a:lnTo>
                    <a:lnTo>
                      <a:pt x="81" y="290"/>
                    </a:lnTo>
                    <a:lnTo>
                      <a:pt x="64" y="292"/>
                    </a:lnTo>
                    <a:lnTo>
                      <a:pt x="48" y="290"/>
                    </a:lnTo>
                    <a:lnTo>
                      <a:pt x="33" y="284"/>
                    </a:lnTo>
                    <a:lnTo>
                      <a:pt x="18" y="274"/>
                    </a:lnTo>
                    <a:lnTo>
                      <a:pt x="8" y="261"/>
                    </a:lnTo>
                    <a:lnTo>
                      <a:pt x="2" y="246"/>
                    </a:lnTo>
                    <a:lnTo>
                      <a:pt x="0" y="230"/>
                    </a:lnTo>
                    <a:lnTo>
                      <a:pt x="2" y="213"/>
                    </a:lnTo>
                    <a:lnTo>
                      <a:pt x="8" y="198"/>
                    </a:lnTo>
                    <a:lnTo>
                      <a:pt x="105" y="32"/>
                    </a:lnTo>
                    <a:lnTo>
                      <a:pt x="115" y="19"/>
                    </a:lnTo>
                    <a:lnTo>
                      <a:pt x="129" y="8"/>
                    </a:lnTo>
                    <a:lnTo>
                      <a:pt x="144" y="2"/>
                    </a:lnTo>
                    <a:lnTo>
                      <a:pt x="159" y="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vert="horz" wrap="square" lIns="91416" tIns="45708" rIns="91416" bIns="45708" numCol="1" anchor="t" anchorCtr="0" compatLnSpc="1">
                <a:prstTxWarp prst="textNoShape">
                  <a:avLst/>
                </a:prstTxWarp>
              </a:bodyPr>
              <a:lstStyle/>
              <a:p>
                <a:pPr marL="0" marR="0" lvl="0" indent="0" algn="l"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3" name="Freeform 169"/>
              <p:cNvSpPr>
                <a:spLocks/>
              </p:cNvSpPr>
              <p:nvPr/>
            </p:nvSpPr>
            <p:spPr bwMode="auto">
              <a:xfrm>
                <a:off x="1119188" y="2732088"/>
                <a:ext cx="96838" cy="315913"/>
              </a:xfrm>
              <a:custGeom>
                <a:avLst/>
                <a:gdLst>
                  <a:gd name="T0" fmla="*/ 154 w 308"/>
                  <a:gd name="T1" fmla="*/ 0 h 992"/>
                  <a:gd name="T2" fmla="*/ 185 w 308"/>
                  <a:gd name="T3" fmla="*/ 2 h 992"/>
                  <a:gd name="T4" fmla="*/ 213 w 308"/>
                  <a:gd name="T5" fmla="*/ 7 h 992"/>
                  <a:gd name="T6" fmla="*/ 238 w 308"/>
                  <a:gd name="T7" fmla="*/ 17 h 992"/>
                  <a:gd name="T8" fmla="*/ 259 w 308"/>
                  <a:gd name="T9" fmla="*/ 30 h 992"/>
                  <a:gd name="T10" fmla="*/ 277 w 308"/>
                  <a:gd name="T11" fmla="*/ 47 h 992"/>
                  <a:gd name="T12" fmla="*/ 290 w 308"/>
                  <a:gd name="T13" fmla="*/ 67 h 992"/>
                  <a:gd name="T14" fmla="*/ 301 w 308"/>
                  <a:gd name="T15" fmla="*/ 91 h 992"/>
                  <a:gd name="T16" fmla="*/ 306 w 308"/>
                  <a:gd name="T17" fmla="*/ 119 h 992"/>
                  <a:gd name="T18" fmla="*/ 308 w 308"/>
                  <a:gd name="T19" fmla="*/ 150 h 992"/>
                  <a:gd name="T20" fmla="*/ 308 w 308"/>
                  <a:gd name="T21" fmla="*/ 375 h 992"/>
                  <a:gd name="T22" fmla="*/ 307 w 308"/>
                  <a:gd name="T23" fmla="*/ 405 h 992"/>
                  <a:gd name="T24" fmla="*/ 304 w 308"/>
                  <a:gd name="T25" fmla="*/ 435 h 992"/>
                  <a:gd name="T26" fmla="*/ 301 w 308"/>
                  <a:gd name="T27" fmla="*/ 467 h 992"/>
                  <a:gd name="T28" fmla="*/ 240 w 308"/>
                  <a:gd name="T29" fmla="*/ 920 h 992"/>
                  <a:gd name="T30" fmla="*/ 236 w 308"/>
                  <a:gd name="T31" fmla="*/ 942 h 992"/>
                  <a:gd name="T32" fmla="*/ 228 w 308"/>
                  <a:gd name="T33" fmla="*/ 960 h 992"/>
                  <a:gd name="T34" fmla="*/ 219 w 308"/>
                  <a:gd name="T35" fmla="*/ 972 h 992"/>
                  <a:gd name="T36" fmla="*/ 206 w 308"/>
                  <a:gd name="T37" fmla="*/ 982 h 992"/>
                  <a:gd name="T38" fmla="*/ 192 w 308"/>
                  <a:gd name="T39" fmla="*/ 988 h 992"/>
                  <a:gd name="T40" fmla="*/ 174 w 308"/>
                  <a:gd name="T41" fmla="*/ 991 h 992"/>
                  <a:gd name="T42" fmla="*/ 154 w 308"/>
                  <a:gd name="T43" fmla="*/ 992 h 992"/>
                  <a:gd name="T44" fmla="*/ 134 w 308"/>
                  <a:gd name="T45" fmla="*/ 991 h 992"/>
                  <a:gd name="T46" fmla="*/ 116 w 308"/>
                  <a:gd name="T47" fmla="*/ 988 h 992"/>
                  <a:gd name="T48" fmla="*/ 102 w 308"/>
                  <a:gd name="T49" fmla="*/ 982 h 992"/>
                  <a:gd name="T50" fmla="*/ 89 w 308"/>
                  <a:gd name="T51" fmla="*/ 972 h 992"/>
                  <a:gd name="T52" fmla="*/ 79 w 308"/>
                  <a:gd name="T53" fmla="*/ 960 h 992"/>
                  <a:gd name="T54" fmla="*/ 72 w 308"/>
                  <a:gd name="T55" fmla="*/ 942 h 992"/>
                  <a:gd name="T56" fmla="*/ 68 w 308"/>
                  <a:gd name="T57" fmla="*/ 920 h 992"/>
                  <a:gd name="T58" fmla="*/ 7 w 308"/>
                  <a:gd name="T59" fmla="*/ 467 h 992"/>
                  <a:gd name="T60" fmla="*/ 4 w 308"/>
                  <a:gd name="T61" fmla="*/ 435 h 992"/>
                  <a:gd name="T62" fmla="*/ 1 w 308"/>
                  <a:gd name="T63" fmla="*/ 405 h 992"/>
                  <a:gd name="T64" fmla="*/ 0 w 308"/>
                  <a:gd name="T65" fmla="*/ 375 h 992"/>
                  <a:gd name="T66" fmla="*/ 0 w 308"/>
                  <a:gd name="T67" fmla="*/ 150 h 992"/>
                  <a:gd name="T68" fmla="*/ 2 w 308"/>
                  <a:gd name="T69" fmla="*/ 119 h 992"/>
                  <a:gd name="T70" fmla="*/ 7 w 308"/>
                  <a:gd name="T71" fmla="*/ 91 h 992"/>
                  <a:gd name="T72" fmla="*/ 18 w 308"/>
                  <a:gd name="T73" fmla="*/ 67 h 992"/>
                  <a:gd name="T74" fmla="*/ 31 w 308"/>
                  <a:gd name="T75" fmla="*/ 47 h 992"/>
                  <a:gd name="T76" fmla="*/ 49 w 308"/>
                  <a:gd name="T77" fmla="*/ 30 h 992"/>
                  <a:gd name="T78" fmla="*/ 70 w 308"/>
                  <a:gd name="T79" fmla="*/ 17 h 992"/>
                  <a:gd name="T80" fmla="*/ 95 w 308"/>
                  <a:gd name="T81" fmla="*/ 7 h 992"/>
                  <a:gd name="T82" fmla="*/ 122 w 308"/>
                  <a:gd name="T83" fmla="*/ 2 h 992"/>
                  <a:gd name="T84" fmla="*/ 154 w 308"/>
                  <a:gd name="T85" fmla="*/ 0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8" h="992">
                    <a:moveTo>
                      <a:pt x="154" y="0"/>
                    </a:moveTo>
                    <a:lnTo>
                      <a:pt x="185" y="2"/>
                    </a:lnTo>
                    <a:lnTo>
                      <a:pt x="213" y="7"/>
                    </a:lnTo>
                    <a:lnTo>
                      <a:pt x="238" y="17"/>
                    </a:lnTo>
                    <a:lnTo>
                      <a:pt x="259" y="30"/>
                    </a:lnTo>
                    <a:lnTo>
                      <a:pt x="277" y="47"/>
                    </a:lnTo>
                    <a:lnTo>
                      <a:pt x="290" y="67"/>
                    </a:lnTo>
                    <a:lnTo>
                      <a:pt x="301" y="91"/>
                    </a:lnTo>
                    <a:lnTo>
                      <a:pt x="306" y="119"/>
                    </a:lnTo>
                    <a:lnTo>
                      <a:pt x="308" y="150"/>
                    </a:lnTo>
                    <a:lnTo>
                      <a:pt x="308" y="375"/>
                    </a:lnTo>
                    <a:lnTo>
                      <a:pt x="307" y="405"/>
                    </a:lnTo>
                    <a:lnTo>
                      <a:pt x="304" y="435"/>
                    </a:lnTo>
                    <a:lnTo>
                      <a:pt x="301" y="467"/>
                    </a:lnTo>
                    <a:lnTo>
                      <a:pt x="240" y="920"/>
                    </a:lnTo>
                    <a:lnTo>
                      <a:pt x="236" y="942"/>
                    </a:lnTo>
                    <a:lnTo>
                      <a:pt x="228" y="960"/>
                    </a:lnTo>
                    <a:lnTo>
                      <a:pt x="219" y="972"/>
                    </a:lnTo>
                    <a:lnTo>
                      <a:pt x="206" y="982"/>
                    </a:lnTo>
                    <a:lnTo>
                      <a:pt x="192" y="988"/>
                    </a:lnTo>
                    <a:lnTo>
                      <a:pt x="174" y="991"/>
                    </a:lnTo>
                    <a:lnTo>
                      <a:pt x="154" y="992"/>
                    </a:lnTo>
                    <a:lnTo>
                      <a:pt x="134" y="991"/>
                    </a:lnTo>
                    <a:lnTo>
                      <a:pt x="116" y="988"/>
                    </a:lnTo>
                    <a:lnTo>
                      <a:pt x="102" y="982"/>
                    </a:lnTo>
                    <a:lnTo>
                      <a:pt x="89" y="972"/>
                    </a:lnTo>
                    <a:lnTo>
                      <a:pt x="79" y="960"/>
                    </a:lnTo>
                    <a:lnTo>
                      <a:pt x="72" y="942"/>
                    </a:lnTo>
                    <a:lnTo>
                      <a:pt x="68" y="920"/>
                    </a:lnTo>
                    <a:lnTo>
                      <a:pt x="7" y="467"/>
                    </a:lnTo>
                    <a:lnTo>
                      <a:pt x="4" y="435"/>
                    </a:lnTo>
                    <a:lnTo>
                      <a:pt x="1" y="405"/>
                    </a:lnTo>
                    <a:lnTo>
                      <a:pt x="0" y="375"/>
                    </a:lnTo>
                    <a:lnTo>
                      <a:pt x="0" y="150"/>
                    </a:lnTo>
                    <a:lnTo>
                      <a:pt x="2" y="119"/>
                    </a:lnTo>
                    <a:lnTo>
                      <a:pt x="7" y="91"/>
                    </a:lnTo>
                    <a:lnTo>
                      <a:pt x="18" y="67"/>
                    </a:lnTo>
                    <a:lnTo>
                      <a:pt x="31" y="47"/>
                    </a:lnTo>
                    <a:lnTo>
                      <a:pt x="49" y="30"/>
                    </a:lnTo>
                    <a:lnTo>
                      <a:pt x="70" y="17"/>
                    </a:lnTo>
                    <a:lnTo>
                      <a:pt x="95" y="7"/>
                    </a:lnTo>
                    <a:lnTo>
                      <a:pt x="122" y="2"/>
                    </a:lnTo>
                    <a:lnTo>
                      <a:pt x="154" y="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vert="horz" wrap="square" lIns="91416" tIns="45708" rIns="91416" bIns="45708" numCol="1" anchor="t" anchorCtr="0" compatLnSpc="1">
                <a:prstTxWarp prst="textNoShape">
                  <a:avLst/>
                </a:prstTxWarp>
              </a:bodyPr>
              <a:lstStyle/>
              <a:p>
                <a:pPr marL="0" marR="0" lvl="0" indent="0" algn="l"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4" name="Freeform 170"/>
              <p:cNvSpPr>
                <a:spLocks/>
              </p:cNvSpPr>
              <p:nvPr/>
            </p:nvSpPr>
            <p:spPr bwMode="auto">
              <a:xfrm>
                <a:off x="1116013" y="3087688"/>
                <a:ext cx="103188" cy="101600"/>
              </a:xfrm>
              <a:custGeom>
                <a:avLst/>
                <a:gdLst>
                  <a:gd name="T0" fmla="*/ 161 w 321"/>
                  <a:gd name="T1" fmla="*/ 0 h 319"/>
                  <a:gd name="T2" fmla="*/ 193 w 321"/>
                  <a:gd name="T3" fmla="*/ 4 h 319"/>
                  <a:gd name="T4" fmla="*/ 223 w 321"/>
                  <a:gd name="T5" fmla="*/ 14 h 319"/>
                  <a:gd name="T6" fmla="*/ 250 w 321"/>
                  <a:gd name="T7" fmla="*/ 28 h 319"/>
                  <a:gd name="T8" fmla="*/ 274 w 321"/>
                  <a:gd name="T9" fmla="*/ 47 h 319"/>
                  <a:gd name="T10" fmla="*/ 294 w 321"/>
                  <a:gd name="T11" fmla="*/ 71 h 319"/>
                  <a:gd name="T12" fmla="*/ 309 w 321"/>
                  <a:gd name="T13" fmla="*/ 98 h 319"/>
                  <a:gd name="T14" fmla="*/ 318 w 321"/>
                  <a:gd name="T15" fmla="*/ 128 h 319"/>
                  <a:gd name="T16" fmla="*/ 321 w 321"/>
                  <a:gd name="T17" fmla="*/ 159 h 319"/>
                  <a:gd name="T18" fmla="*/ 318 w 321"/>
                  <a:gd name="T19" fmla="*/ 192 h 319"/>
                  <a:gd name="T20" fmla="*/ 309 w 321"/>
                  <a:gd name="T21" fmla="*/ 222 h 319"/>
                  <a:gd name="T22" fmla="*/ 294 w 321"/>
                  <a:gd name="T23" fmla="*/ 249 h 319"/>
                  <a:gd name="T24" fmla="*/ 274 w 321"/>
                  <a:gd name="T25" fmla="*/ 272 h 319"/>
                  <a:gd name="T26" fmla="*/ 250 w 321"/>
                  <a:gd name="T27" fmla="*/ 292 h 319"/>
                  <a:gd name="T28" fmla="*/ 223 w 321"/>
                  <a:gd name="T29" fmla="*/ 306 h 319"/>
                  <a:gd name="T30" fmla="*/ 193 w 321"/>
                  <a:gd name="T31" fmla="*/ 316 h 319"/>
                  <a:gd name="T32" fmla="*/ 161 w 321"/>
                  <a:gd name="T33" fmla="*/ 319 h 319"/>
                  <a:gd name="T34" fmla="*/ 128 w 321"/>
                  <a:gd name="T35" fmla="*/ 316 h 319"/>
                  <a:gd name="T36" fmla="*/ 99 w 321"/>
                  <a:gd name="T37" fmla="*/ 306 h 319"/>
                  <a:gd name="T38" fmla="*/ 72 w 321"/>
                  <a:gd name="T39" fmla="*/ 292 h 319"/>
                  <a:gd name="T40" fmla="*/ 48 w 321"/>
                  <a:gd name="T41" fmla="*/ 272 h 319"/>
                  <a:gd name="T42" fmla="*/ 28 w 321"/>
                  <a:gd name="T43" fmla="*/ 249 h 319"/>
                  <a:gd name="T44" fmla="*/ 13 w 321"/>
                  <a:gd name="T45" fmla="*/ 222 h 319"/>
                  <a:gd name="T46" fmla="*/ 4 w 321"/>
                  <a:gd name="T47" fmla="*/ 192 h 319"/>
                  <a:gd name="T48" fmla="*/ 0 w 321"/>
                  <a:gd name="T49" fmla="*/ 159 h 319"/>
                  <a:gd name="T50" fmla="*/ 4 w 321"/>
                  <a:gd name="T51" fmla="*/ 128 h 319"/>
                  <a:gd name="T52" fmla="*/ 13 w 321"/>
                  <a:gd name="T53" fmla="*/ 98 h 319"/>
                  <a:gd name="T54" fmla="*/ 28 w 321"/>
                  <a:gd name="T55" fmla="*/ 71 h 319"/>
                  <a:gd name="T56" fmla="*/ 48 w 321"/>
                  <a:gd name="T57" fmla="*/ 47 h 319"/>
                  <a:gd name="T58" fmla="*/ 72 w 321"/>
                  <a:gd name="T59" fmla="*/ 28 h 319"/>
                  <a:gd name="T60" fmla="*/ 99 w 321"/>
                  <a:gd name="T61" fmla="*/ 14 h 319"/>
                  <a:gd name="T62" fmla="*/ 128 w 321"/>
                  <a:gd name="T63" fmla="*/ 4 h 319"/>
                  <a:gd name="T64" fmla="*/ 161 w 321"/>
                  <a:gd name="T65"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1" h="319">
                    <a:moveTo>
                      <a:pt x="161" y="0"/>
                    </a:moveTo>
                    <a:lnTo>
                      <a:pt x="193" y="4"/>
                    </a:lnTo>
                    <a:lnTo>
                      <a:pt x="223" y="14"/>
                    </a:lnTo>
                    <a:lnTo>
                      <a:pt x="250" y="28"/>
                    </a:lnTo>
                    <a:lnTo>
                      <a:pt x="274" y="47"/>
                    </a:lnTo>
                    <a:lnTo>
                      <a:pt x="294" y="71"/>
                    </a:lnTo>
                    <a:lnTo>
                      <a:pt x="309" y="98"/>
                    </a:lnTo>
                    <a:lnTo>
                      <a:pt x="318" y="128"/>
                    </a:lnTo>
                    <a:lnTo>
                      <a:pt x="321" y="159"/>
                    </a:lnTo>
                    <a:lnTo>
                      <a:pt x="318" y="192"/>
                    </a:lnTo>
                    <a:lnTo>
                      <a:pt x="309" y="222"/>
                    </a:lnTo>
                    <a:lnTo>
                      <a:pt x="294" y="249"/>
                    </a:lnTo>
                    <a:lnTo>
                      <a:pt x="274" y="272"/>
                    </a:lnTo>
                    <a:lnTo>
                      <a:pt x="250" y="292"/>
                    </a:lnTo>
                    <a:lnTo>
                      <a:pt x="223" y="306"/>
                    </a:lnTo>
                    <a:lnTo>
                      <a:pt x="193" y="316"/>
                    </a:lnTo>
                    <a:lnTo>
                      <a:pt x="161" y="319"/>
                    </a:lnTo>
                    <a:lnTo>
                      <a:pt x="128" y="316"/>
                    </a:lnTo>
                    <a:lnTo>
                      <a:pt x="99" y="306"/>
                    </a:lnTo>
                    <a:lnTo>
                      <a:pt x="72" y="292"/>
                    </a:lnTo>
                    <a:lnTo>
                      <a:pt x="48" y="272"/>
                    </a:lnTo>
                    <a:lnTo>
                      <a:pt x="28" y="249"/>
                    </a:lnTo>
                    <a:lnTo>
                      <a:pt x="13" y="222"/>
                    </a:lnTo>
                    <a:lnTo>
                      <a:pt x="4" y="192"/>
                    </a:lnTo>
                    <a:lnTo>
                      <a:pt x="0" y="159"/>
                    </a:lnTo>
                    <a:lnTo>
                      <a:pt x="4" y="128"/>
                    </a:lnTo>
                    <a:lnTo>
                      <a:pt x="13" y="98"/>
                    </a:lnTo>
                    <a:lnTo>
                      <a:pt x="28" y="71"/>
                    </a:lnTo>
                    <a:lnTo>
                      <a:pt x="48" y="47"/>
                    </a:lnTo>
                    <a:lnTo>
                      <a:pt x="72" y="28"/>
                    </a:lnTo>
                    <a:lnTo>
                      <a:pt x="99" y="14"/>
                    </a:lnTo>
                    <a:lnTo>
                      <a:pt x="128" y="4"/>
                    </a:lnTo>
                    <a:lnTo>
                      <a:pt x="161" y="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vert="horz" wrap="square" lIns="91416" tIns="45708" rIns="91416" bIns="45708" numCol="1" anchor="t" anchorCtr="0" compatLnSpc="1">
                <a:prstTxWarp prst="textNoShape">
                  <a:avLst/>
                </a:prstTxWarp>
              </a:bodyPr>
              <a:lstStyle/>
              <a:p>
                <a:pPr marL="0" marR="0" lvl="0" indent="0" algn="l"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sp>
        <p:nvSpPr>
          <p:cNvPr id="86" name="Title 1">
            <a:extLst>
              <a:ext uri="{FF2B5EF4-FFF2-40B4-BE49-F238E27FC236}">
                <a16:creationId xmlns:a16="http://schemas.microsoft.com/office/drawing/2014/main" id="{09E10C35-50AD-4A5D-5678-FBB154FBA175}"/>
              </a:ext>
            </a:extLst>
          </p:cNvPr>
          <p:cNvSpPr txBox="1">
            <a:spLocks/>
          </p:cNvSpPr>
          <p:nvPr/>
        </p:nvSpPr>
        <p:spPr>
          <a:xfrm>
            <a:off x="1588" y="-66315"/>
            <a:ext cx="12188825" cy="89784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ormAutofit/>
          </a:bodyPr>
          <a:lstStyle>
            <a:lvl1pPr algn="l" defTabSz="1218987" rtl="0" eaLnBrk="1" latinLnBrk="0" hangingPunct="1">
              <a:spcBef>
                <a:spcPct val="0"/>
              </a:spcBef>
              <a:buNone/>
              <a:defRPr sz="3600" kern="1200">
                <a:solidFill>
                  <a:schemeClr val="tx1">
                    <a:lumMod val="75000"/>
                    <a:lumOff val="25000"/>
                  </a:schemeClr>
                </a:solidFill>
                <a:latin typeface="+mj-lt"/>
                <a:ea typeface="+mj-ea"/>
                <a:cs typeface="Arial" panose="020B0604020202020204" pitchFamily="34" charset="0"/>
              </a:defRPr>
            </a:lvl1pPr>
          </a:lstStyle>
          <a:p>
            <a:pPr marL="0" marR="0" lvl="0" indent="0" algn="ctr" defTabSz="1218621" rtl="0" eaLnBrk="1" fontAlgn="auto" latinLnBrk="0" hangingPunct="1">
              <a:lnSpc>
                <a:spcPct val="100000"/>
              </a:lnSpc>
              <a:spcBef>
                <a:spcPct val="0"/>
              </a:spcBef>
              <a:spcAft>
                <a:spcPts val="0"/>
              </a:spcAft>
              <a:buClrTx/>
              <a:buSzTx/>
              <a:buFontTx/>
              <a:buNone/>
              <a:tabLst/>
              <a:defRPr/>
            </a:pPr>
            <a:r>
              <a:rPr kumimoji="0" lang="vi-VN" sz="5198"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Times New Roman" panose="02020603050405020304" pitchFamily="18" charset="0"/>
                <a:cs typeface="Arial" panose="020B0604020202020204" pitchFamily="34" charset="0"/>
              </a:rPr>
              <a:t>Quy trình thiết kế chủ đề STEM</a:t>
            </a:r>
            <a:endParaRPr kumimoji="0" lang="en-GB" sz="5198"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a:ea typeface="+mj-ea"/>
              <a:cs typeface="Arial" panose="020B0604020202020204" pitchFamily="34" charset="0"/>
            </a:endParaRPr>
          </a:p>
        </p:txBody>
      </p:sp>
      <p:sp>
        <p:nvSpPr>
          <p:cNvPr id="27" name="Rectangle 26"/>
          <p:cNvSpPr/>
          <p:nvPr/>
        </p:nvSpPr>
        <p:spPr>
          <a:xfrm>
            <a:off x="-475414" y="828625"/>
            <a:ext cx="755581" cy="6856214"/>
          </a:xfrm>
          <a:prstGeom prst="rect">
            <a:avLst/>
          </a:prstGeom>
          <a:solidFill>
            <a:schemeClr val="accent4"/>
          </a:solidFill>
          <a:ln>
            <a:noFill/>
          </a:ln>
          <a:effectLst>
            <a:outerShdw blurRad="254000" dist="38100" sx="106000" sy="106000" algn="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A89EFEAC-CA7B-F2E6-5ADF-B5485FD42223}"/>
              </a:ext>
            </a:extLst>
          </p:cNvPr>
          <p:cNvSpPr txBox="1"/>
          <p:nvPr/>
        </p:nvSpPr>
        <p:spPr>
          <a:xfrm>
            <a:off x="10319664" y="2756801"/>
            <a:ext cx="1872336" cy="1569148"/>
          </a:xfrm>
          <a:prstGeom prst="rect">
            <a:avLst/>
          </a:prstGeom>
          <a:noFill/>
        </p:spPr>
        <p:txBody>
          <a:bodyPr wrap="square" rtlCol="0">
            <a:spAutoFit/>
          </a:bodyPr>
          <a:lstStyle/>
          <a:p>
            <a:pPr algn="just" defTabSz="914126"/>
            <a:r>
              <a:rPr lang="en-US" sz="2399" dirty="0">
                <a:solidFill>
                  <a:srgbClr val="0C1BE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 </a:t>
            </a:r>
            <a:r>
              <a:rPr lang="en-US" sz="2399" dirty="0" err="1">
                <a:solidFill>
                  <a:srgbClr val="0C1BE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được</a:t>
            </a:r>
            <a:r>
              <a:rPr lang="en-US" sz="2399" dirty="0">
                <a:solidFill>
                  <a:srgbClr val="0C1BE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399" dirty="0" err="1">
                <a:solidFill>
                  <a:srgbClr val="0C1BE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trải</a:t>
            </a:r>
            <a:r>
              <a:rPr lang="en-US" sz="2399" dirty="0">
                <a:solidFill>
                  <a:srgbClr val="0C1BE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399" dirty="0" err="1">
                <a:solidFill>
                  <a:srgbClr val="0C1BE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nghiệm</a:t>
            </a:r>
            <a:r>
              <a:rPr lang="en-US" sz="2399" dirty="0">
                <a:solidFill>
                  <a:srgbClr val="0C1BE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399" dirty="0" err="1">
                <a:solidFill>
                  <a:srgbClr val="0C1BE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trong</a:t>
            </a:r>
            <a:r>
              <a:rPr lang="en-US" sz="2399" dirty="0">
                <a:solidFill>
                  <a:srgbClr val="0C1BE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399" dirty="0" err="1">
                <a:solidFill>
                  <a:srgbClr val="0C1BE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lớp</a:t>
            </a:r>
            <a:r>
              <a:rPr lang="en-US" sz="2399" dirty="0">
                <a:solidFill>
                  <a:srgbClr val="0C1BE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399" dirty="0" err="1">
                <a:solidFill>
                  <a:srgbClr val="0C1BE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tập</a:t>
            </a:r>
            <a:r>
              <a:rPr lang="en-US" sz="2399" dirty="0">
                <a:solidFill>
                  <a:srgbClr val="0C1BE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399" dirty="0" err="1">
                <a:solidFill>
                  <a:srgbClr val="0C1BE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huấn</a:t>
            </a:r>
            <a:r>
              <a:rPr lang="en-US" sz="2399" dirty="0">
                <a:solidFill>
                  <a:srgbClr val="0C1BE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523227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7A86ED7-432C-6BA4-7694-6F4CADA09BC9}"/>
              </a:ext>
            </a:extLst>
          </p:cNvPr>
          <p:cNvSpPr>
            <a:spLocks noGrp="1"/>
          </p:cNvSpPr>
          <p:nvPr>
            <p:ph type="body" idx="1"/>
          </p:nvPr>
        </p:nvSpPr>
        <p:spPr>
          <a:xfrm>
            <a:off x="2727577" y="2248831"/>
            <a:ext cx="7094335" cy="4194000"/>
          </a:xfrm>
        </p:spPr>
        <p:txBody>
          <a:bodyPr>
            <a:normAutofit/>
          </a:bodyPr>
          <a:lstStyle/>
          <a:p>
            <a:pPr marL="101600" indent="0">
              <a:buNone/>
            </a:pPr>
            <a:r>
              <a:rPr lang="en-US" sz="4000" b="1" dirty="0" err="1">
                <a:solidFill>
                  <a:srgbClr val="0C1BED"/>
                </a:solidFill>
                <a:cs typeface="Calibri"/>
                <a:hlinkClick r:id="rId2" action="ppaction://hlinkfile"/>
              </a:rPr>
              <a:t>Lớp</a:t>
            </a:r>
            <a:r>
              <a:rPr lang="en-US" sz="4000" b="1" dirty="0">
                <a:solidFill>
                  <a:srgbClr val="0C1BED"/>
                </a:solidFill>
                <a:cs typeface="Calibri"/>
                <a:hlinkClick r:id="rId2" action="ppaction://hlinkfile"/>
              </a:rPr>
              <a:t> </a:t>
            </a:r>
            <a:r>
              <a:rPr lang="en-US" sz="4000" b="1" dirty="0">
                <a:solidFill>
                  <a:srgbClr val="0C1BED"/>
                </a:solidFill>
                <a:cs typeface="Calibri"/>
              </a:rPr>
              <a:t>Hai</a:t>
            </a:r>
          </a:p>
        </p:txBody>
      </p:sp>
      <p:sp>
        <p:nvSpPr>
          <p:cNvPr id="6" name="Arrow: Right 5">
            <a:hlinkClick r:id="rId3" action="ppaction://hlinkfile"/>
            <a:extLst>
              <a:ext uri="{FF2B5EF4-FFF2-40B4-BE49-F238E27FC236}">
                <a16:creationId xmlns:a16="http://schemas.microsoft.com/office/drawing/2014/main" id="{5A78A074-A11F-3E39-08B9-A7B12494852E}"/>
              </a:ext>
            </a:extLst>
          </p:cNvPr>
          <p:cNvSpPr/>
          <p:nvPr/>
        </p:nvSpPr>
        <p:spPr>
          <a:xfrm rot="1046161">
            <a:off x="5040982" y="4810403"/>
            <a:ext cx="3233483" cy="8648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sng" strike="noStrike" kern="1200" cap="none" spc="0" normalizeH="0" baseline="0" noProof="0" dirty="0">
                <a:ln>
                  <a:noFill/>
                </a:ln>
                <a:solidFill>
                  <a:schemeClr val="bg1"/>
                </a:solidFill>
                <a:effectLst/>
                <a:uLnTx/>
                <a:uFillTx/>
                <a:latin typeface="Calibri" panose="020F0502020204030204"/>
                <a:ea typeface="+mn-ea"/>
                <a:cs typeface="+mn-cs"/>
              </a:rPr>
              <a:t>Mĩ </a:t>
            </a:r>
            <a:r>
              <a:rPr kumimoji="0" lang="en-US" sz="2000" b="0" i="0" u="sng" strike="noStrike" kern="1200" cap="none" spc="0" normalizeH="0" baseline="0" noProof="0" dirty="0" err="1">
                <a:ln>
                  <a:noFill/>
                </a:ln>
                <a:solidFill>
                  <a:schemeClr val="bg1"/>
                </a:solidFill>
                <a:effectLst/>
                <a:uLnTx/>
                <a:uFillTx/>
                <a:latin typeface="Calibri" panose="020F0502020204030204"/>
                <a:ea typeface="+mn-ea"/>
                <a:cs typeface="+mn-cs"/>
              </a:rPr>
              <a:t>thuật</a:t>
            </a:r>
            <a:r>
              <a:rPr kumimoji="0" lang="en-US" sz="2000" b="0" i="0" u="sng" strike="noStrike" kern="1200" cap="none" spc="0" normalizeH="0" baseline="0" noProof="0" dirty="0">
                <a:ln>
                  <a:noFill/>
                </a:ln>
                <a:solidFill>
                  <a:schemeClr val="bg1"/>
                </a:solidFill>
                <a:effectLst/>
                <a:uLnTx/>
                <a:uFillTx/>
                <a:latin typeface="Calibri" panose="020F0502020204030204"/>
                <a:ea typeface="+mn-ea"/>
                <a:cs typeface="+mn-cs"/>
              </a:rPr>
              <a:t> </a:t>
            </a:r>
            <a:r>
              <a:rPr kumimoji="0" lang="en-US" sz="2000" b="0" i="1" u="sng" strike="noStrike" kern="1200" cap="none" spc="0" normalizeH="0" baseline="0" noProof="0" dirty="0">
                <a:ln>
                  <a:noFill/>
                </a:ln>
                <a:solidFill>
                  <a:schemeClr val="bg1"/>
                </a:solidFill>
                <a:effectLst/>
                <a:uLnTx/>
                <a:uFillTx/>
                <a:latin typeface="Calibri" panose="020F0502020204030204"/>
                <a:ea typeface="+mn-ea"/>
                <a:cs typeface="+mn-cs"/>
              </a:rPr>
              <a:t>(tr.15, 12-14)</a:t>
            </a:r>
          </a:p>
        </p:txBody>
      </p:sp>
      <p:sp>
        <p:nvSpPr>
          <p:cNvPr id="4" name="Arrow: Right 3">
            <a:hlinkClick r:id="rId4" action="ppaction://hlinkfile"/>
            <a:extLst>
              <a:ext uri="{FF2B5EF4-FFF2-40B4-BE49-F238E27FC236}">
                <a16:creationId xmlns:a16="http://schemas.microsoft.com/office/drawing/2014/main" id="{5A1ABE36-438D-FBD8-4885-39157994AD14}"/>
              </a:ext>
            </a:extLst>
          </p:cNvPr>
          <p:cNvSpPr/>
          <p:nvPr/>
        </p:nvSpPr>
        <p:spPr>
          <a:xfrm>
            <a:off x="5134921" y="3801911"/>
            <a:ext cx="3194838" cy="9471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Calibri" panose="020F0502020204030204"/>
                <a:ea typeface="+mn-ea"/>
                <a:cs typeface="+mn-cs"/>
              </a:rPr>
              <a:t>Toán</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400" b="0" i="1"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US" sz="2400" b="0" i="1" u="none" strike="noStrike" kern="1200" cap="none" spc="0" normalizeH="0" baseline="0" noProof="0" dirty="0" err="1">
                <a:ln>
                  <a:noFill/>
                </a:ln>
                <a:solidFill>
                  <a:prstClr val="white"/>
                </a:solidFill>
                <a:effectLst/>
                <a:uLnTx/>
                <a:uFillTx/>
                <a:latin typeface="Calibri" panose="020F0502020204030204"/>
                <a:ea typeface="+mn-ea"/>
                <a:cs typeface="+mn-cs"/>
              </a:rPr>
              <a:t>tr.24</a:t>
            </a:r>
            <a:r>
              <a:rPr kumimoji="0" lang="en-US" sz="2400" b="0" i="1" u="none" strike="noStrike" kern="1200" cap="none" spc="0" normalizeH="0" baseline="0" noProof="0" dirty="0">
                <a:ln>
                  <a:noFill/>
                </a:ln>
                <a:solidFill>
                  <a:prstClr val="white"/>
                </a:solidFill>
                <a:effectLst/>
                <a:uLnTx/>
                <a:uFillTx/>
                <a:latin typeface="Calibri" panose="020F0502020204030204"/>
                <a:ea typeface="+mn-ea"/>
                <a:cs typeface="+mn-cs"/>
              </a:rPr>
              <a:t>, 27)</a:t>
            </a:r>
          </a:p>
        </p:txBody>
      </p:sp>
      <p:sp>
        <p:nvSpPr>
          <p:cNvPr id="5" name="Arrow: Right 4">
            <a:hlinkClick r:id="rId5" action="ppaction://hlinkfile"/>
            <a:extLst>
              <a:ext uri="{FF2B5EF4-FFF2-40B4-BE49-F238E27FC236}">
                <a16:creationId xmlns:a16="http://schemas.microsoft.com/office/drawing/2014/main" id="{D9DA4459-CA1D-FC8A-EE37-C8B840EE475B}"/>
              </a:ext>
            </a:extLst>
          </p:cNvPr>
          <p:cNvSpPr/>
          <p:nvPr/>
        </p:nvSpPr>
        <p:spPr>
          <a:xfrm rot="20250457">
            <a:off x="4930517" y="2776343"/>
            <a:ext cx="3006310" cy="9121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FFFF00"/>
                </a:solidFill>
                <a:effectLst/>
                <a:uLnTx/>
                <a:uFillTx/>
                <a:latin typeface="Calibri" panose="020F0502020204030204"/>
                <a:ea typeface="+mn-ea"/>
                <a:cs typeface="+mn-cs"/>
              </a:rPr>
              <a:t>Tư</a:t>
            </a:r>
            <a:r>
              <a:rPr kumimoji="0" lang="en-US" sz="2000" b="1" i="0" u="none" strike="noStrike" kern="1200" cap="none" spc="0" normalizeH="0" baseline="0" noProof="0" dirty="0">
                <a:ln>
                  <a:noFill/>
                </a:ln>
                <a:solidFill>
                  <a:srgbClr val="FFFF00"/>
                </a:solidFill>
                <a:effectLst/>
                <a:uLnTx/>
                <a:uFillTx/>
                <a:latin typeface="Calibri" panose="020F0502020204030204"/>
                <a:ea typeface="+mn-ea"/>
                <a:cs typeface="+mn-cs"/>
              </a:rPr>
              <a:t>̣ </a:t>
            </a:r>
            <a:r>
              <a:rPr kumimoji="0" lang="en-US" sz="2000" b="1" i="0" u="none" strike="noStrike" kern="1200" cap="none" spc="0" normalizeH="0" baseline="0" noProof="0" dirty="0" err="1">
                <a:ln>
                  <a:noFill/>
                </a:ln>
                <a:solidFill>
                  <a:srgbClr val="FFFF00"/>
                </a:solidFill>
                <a:effectLst/>
                <a:uLnTx/>
                <a:uFillTx/>
                <a:latin typeface="Calibri" panose="020F0502020204030204"/>
                <a:ea typeface="+mn-ea"/>
                <a:cs typeface="+mn-cs"/>
              </a:rPr>
              <a:t>nhiên</a:t>
            </a:r>
            <a:r>
              <a:rPr kumimoji="0" lang="en-US" sz="2000" b="1" i="0" u="none" strike="noStrike" kern="1200" cap="none" spc="0" normalizeH="0" baseline="0" noProof="0" dirty="0">
                <a:ln>
                  <a:noFill/>
                </a:ln>
                <a:solidFill>
                  <a:srgbClr val="FFFF00"/>
                </a:solidFill>
                <a:effectLst/>
                <a:uLnTx/>
                <a:uFillTx/>
                <a:latin typeface="Calibri" panose="020F0502020204030204"/>
                <a:ea typeface="+mn-ea"/>
                <a:cs typeface="+mn-cs"/>
              </a:rPr>
              <a:t> </a:t>
            </a:r>
            <a:r>
              <a:rPr kumimoji="0" lang="en-US" sz="2000" b="1" i="0" u="none" strike="noStrike" kern="1200" cap="none" spc="0" normalizeH="0" baseline="0" noProof="0" dirty="0" err="1">
                <a:ln>
                  <a:noFill/>
                </a:ln>
                <a:solidFill>
                  <a:prstClr val="white"/>
                </a:solidFill>
                <a:effectLst/>
                <a:uLnTx/>
                <a:uFillTx/>
                <a:latin typeface="Calibri" panose="020F0502020204030204"/>
                <a:ea typeface="+mn-ea"/>
                <a:cs typeface="+mn-cs"/>
              </a:rPr>
              <a:t>va</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000" b="1" i="0" u="none" strike="noStrike" kern="1200" cap="none" spc="0" normalizeH="0" baseline="0" noProof="0" dirty="0" err="1">
                <a:ln>
                  <a:noFill/>
                </a:ln>
                <a:solidFill>
                  <a:prstClr val="white"/>
                </a:solidFill>
                <a:effectLst/>
                <a:uLnTx/>
                <a:uFillTx/>
                <a:latin typeface="Calibri" panose="020F0502020204030204"/>
                <a:ea typeface="+mn-ea"/>
                <a:cs typeface="+mn-cs"/>
              </a:rPr>
              <a:t>xa</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000" b="1" i="0" u="none" strike="noStrike" kern="1200" cap="none" spc="0" normalizeH="0" baseline="0" noProof="0" dirty="0" err="1">
                <a:ln>
                  <a:noFill/>
                </a:ln>
                <a:solidFill>
                  <a:prstClr val="white"/>
                </a:solidFill>
                <a:effectLst/>
                <a:uLnTx/>
                <a:uFillTx/>
                <a:latin typeface="Calibri" panose="020F0502020204030204"/>
                <a:ea typeface="+mn-ea"/>
                <a:cs typeface="+mn-cs"/>
              </a:rPr>
              <a:t>hội</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i="1"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US" i="1" u="none" strike="noStrike" kern="1200" cap="none" spc="0" normalizeH="0" baseline="0" noProof="0" dirty="0" err="1">
                <a:ln>
                  <a:noFill/>
                </a:ln>
                <a:solidFill>
                  <a:prstClr val="white"/>
                </a:solidFill>
                <a:effectLst/>
                <a:uLnTx/>
                <a:uFillTx/>
                <a:latin typeface="Calibri" panose="020F0502020204030204"/>
                <a:ea typeface="+mn-ea"/>
                <a:cs typeface="+mn-cs"/>
              </a:rPr>
              <a:t>tr.15</a:t>
            </a:r>
            <a:r>
              <a:rPr kumimoji="0" lang="en-US" i="1" u="none" strike="noStrike" kern="1200" cap="none" spc="0" normalizeH="0" baseline="0" noProof="0" dirty="0">
                <a:ln>
                  <a:noFill/>
                </a:ln>
                <a:solidFill>
                  <a:prstClr val="white"/>
                </a:solidFill>
                <a:effectLst/>
                <a:uLnTx/>
                <a:uFillTx/>
                <a:latin typeface="Calibri" panose="020F0502020204030204"/>
                <a:ea typeface="+mn-ea"/>
                <a:cs typeface="+mn-cs"/>
              </a:rPr>
              <a:t>)</a:t>
            </a:r>
            <a:endParaRPr kumimoji="0" lang="en-US" sz="2000"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itle 33">
            <a:extLst>
              <a:ext uri="{FF2B5EF4-FFF2-40B4-BE49-F238E27FC236}">
                <a16:creationId xmlns:a16="http://schemas.microsoft.com/office/drawing/2014/main" id="{E19AF032-B8A2-E830-EBB2-5073EEDD8715}"/>
              </a:ext>
            </a:extLst>
          </p:cNvPr>
          <p:cNvSpPr txBox="1">
            <a:spLocks/>
          </p:cNvSpPr>
          <p:nvPr/>
        </p:nvSpPr>
        <p:spPr>
          <a:xfrm>
            <a:off x="230124" y="1323918"/>
            <a:ext cx="11731752" cy="630936"/>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ts val="1000"/>
              </a:spcBef>
              <a:buNone/>
              <a:defRPr sz="3600" b="1" kern="1200" cap="all" baseline="0">
                <a:solidFill>
                  <a:schemeClr val="tx1"/>
                </a:solidFill>
                <a:latin typeface="+mj-lt"/>
                <a:ea typeface="+mj-ea"/>
                <a:cs typeface="+mj-cs"/>
              </a:defRPr>
            </a:lvl1pPr>
          </a:lstStyle>
          <a:p>
            <a:r>
              <a:rPr lang="en-US"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Minh </a:t>
            </a:r>
            <a:r>
              <a:rPr lang="en-US"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họa</a:t>
            </a:r>
            <a:r>
              <a:rPr lang="en-US"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CHỦ</a:t>
            </a:r>
            <a:r>
              <a:rPr lang="en-US"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ĐỀ</a:t>
            </a:r>
            <a:r>
              <a:rPr lang="en-US"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Khẩu</a:t>
            </a:r>
            <a:r>
              <a:rPr lang="en-US"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trang</a:t>
            </a:r>
            <a:r>
              <a:rPr lang="en-US"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của</a:t>
            </a:r>
            <a:r>
              <a:rPr lang="en-US"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em</a:t>
            </a:r>
            <a:endParaRPr lang="en-US"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9" name="Slide Number Placeholder 2">
            <a:extLst>
              <a:ext uri="{FF2B5EF4-FFF2-40B4-BE49-F238E27FC236}">
                <a16:creationId xmlns:a16="http://schemas.microsoft.com/office/drawing/2014/main" id="{AC2B1C80-F74C-FF47-2614-AE40D0BDB78E}"/>
              </a:ext>
            </a:extLst>
          </p:cNvPr>
          <p:cNvSpPr txBox="1">
            <a:spLocks/>
          </p:cNvSpPr>
          <p:nvPr/>
        </p:nvSpPr>
        <p:spPr>
          <a:xfrm>
            <a:off x="9997552" y="6302546"/>
            <a:ext cx="1983200" cy="420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0000000-1234-1234-1234-123412341234}" type="slidenum">
              <a:rPr lang="en" sz="1600" smtClean="0">
                <a:solidFill>
                  <a:srgbClr val="002060"/>
                </a:solidFill>
                <a:effectLst>
                  <a:outerShdw blurRad="38100" dist="38100" dir="2700000" algn="tl">
                    <a:srgbClr val="000000">
                      <a:alpha val="43137"/>
                    </a:srgbClr>
                  </a:outerShdw>
                </a:effectLst>
              </a:rPr>
              <a:pPr algn="r"/>
              <a:t>29</a:t>
            </a:fld>
            <a:endParaRPr lang="en" sz="1600"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91122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6"/>
          <p:cNvSpPr txBox="1">
            <a:spLocks noGrp="1"/>
          </p:cNvSpPr>
          <p:nvPr>
            <p:ph type="title"/>
          </p:nvPr>
        </p:nvSpPr>
        <p:spPr>
          <a:xfrm>
            <a:off x="211287" y="523433"/>
            <a:ext cx="8197613" cy="1021600"/>
          </a:xfrm>
          <a:prstGeom prst="rect">
            <a:avLst/>
          </a:prstGeom>
        </p:spPr>
        <p:txBody>
          <a:bodyPr spcFirstLastPara="1" wrap="square" lIns="121900" tIns="121900" rIns="121900" bIns="121900" anchor="ctr" anchorCtr="0">
            <a:noAutofit/>
          </a:bodyPr>
          <a:lstStyle/>
          <a:p>
            <a:pPr algn="ctr"/>
            <a:r>
              <a:rPr lang="en-SG" sz="2800" dirty="0">
                <a:solidFill>
                  <a:schemeClr val="bg1"/>
                </a:solidFill>
                <a:latin typeface="Arial"/>
              </a:rPr>
              <a:t>HỆ THỐNG CÁC MÔN HỌC CẤP TIỂU HỌC </a:t>
            </a:r>
            <a:br>
              <a:rPr lang="en-SG" sz="2800" dirty="0">
                <a:solidFill>
                  <a:schemeClr val="bg1"/>
                </a:solidFill>
              </a:rPr>
            </a:br>
            <a:r>
              <a:rPr lang="en-SG" sz="2800" dirty="0">
                <a:solidFill>
                  <a:schemeClr val="bg1"/>
                </a:solidFill>
                <a:latin typeface="Arial"/>
              </a:rPr>
              <a:t>TRONG CH</a:t>
            </a:r>
            <a:r>
              <a:rPr lang="vi-VN" sz="2800" dirty="0">
                <a:solidFill>
                  <a:schemeClr val="bg1"/>
                </a:solidFill>
                <a:latin typeface="Arial"/>
              </a:rPr>
              <a:t>Ư</a:t>
            </a:r>
            <a:r>
              <a:rPr lang="en-US" sz="2800" dirty="0">
                <a:solidFill>
                  <a:schemeClr val="bg1"/>
                </a:solidFill>
                <a:latin typeface="Arial"/>
              </a:rPr>
              <a:t>ƠNG TRÌNH GDPT 2018</a:t>
            </a:r>
            <a:endParaRPr lang="en-US" sz="2800" dirty="0">
              <a:solidFill>
                <a:schemeClr val="bg1"/>
              </a:solidFill>
              <a:latin typeface="Arial"/>
              <a:cs typeface="Arial"/>
            </a:endParaRPr>
          </a:p>
        </p:txBody>
      </p:sp>
      <p:sp>
        <p:nvSpPr>
          <p:cNvPr id="238" name="Google Shape;238;p16"/>
          <p:cNvSpPr txBox="1">
            <a:spLocks noGrp="1"/>
          </p:cNvSpPr>
          <p:nvPr>
            <p:ph type="sldNum" idx="12"/>
          </p:nvPr>
        </p:nvSpPr>
        <p:spPr>
          <a:prstGeom prst="rect">
            <a:avLst/>
          </a:prstGeom>
        </p:spPr>
        <p:txBody>
          <a:bodyPr spcFirstLastPara="1" wrap="square" lIns="121900" tIns="121900" rIns="121900" bIns="121900" anchor="ctr" anchorCtr="0">
            <a:noAutofit/>
          </a:bodyPr>
          <a:lstStyle/>
          <a:p>
            <a:fld id="{00000000-1234-1234-1234-123412341234}" type="slidenum">
              <a:rPr lang="en" sz="1600">
                <a:solidFill>
                  <a:srgbClr val="002060"/>
                </a:solidFill>
              </a:rPr>
              <a:pPr/>
              <a:t>3</a:t>
            </a:fld>
            <a:endParaRPr sz="1600" dirty="0">
              <a:solidFill>
                <a:srgbClr val="002060"/>
              </a:solidFill>
            </a:endParaRPr>
          </a:p>
        </p:txBody>
      </p:sp>
      <p:pic>
        <p:nvPicPr>
          <p:cNvPr id="16" name="Picture 2" descr="Nhá»¯ng thay Äá»i cá»§a ChÆ°Æ¡ng trÃ¬nh GiÃ¡o dá»¥c phá» thÃ´ng tá»ng thá»">
            <a:extLst>
              <a:ext uri="{FF2B5EF4-FFF2-40B4-BE49-F238E27FC236}">
                <a16:creationId xmlns:a16="http://schemas.microsoft.com/office/drawing/2014/main" id="{FE0F0519-8EF4-4D51-927E-93A34F8300B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749" b="60618"/>
          <a:stretch/>
        </p:blipFill>
        <p:spPr bwMode="auto">
          <a:xfrm>
            <a:off x="955797" y="1708281"/>
            <a:ext cx="9835907" cy="5049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6780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1284CA7F-B696-4085-84C6-CD668817E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050278" cy="3400925"/>
          </a:xfrm>
          <a:custGeom>
            <a:avLst/>
            <a:gdLst>
              <a:gd name="connsiteX0" fmla="*/ 0 w 6050278"/>
              <a:gd name="connsiteY0" fmla="*/ 0 h 3400925"/>
              <a:gd name="connsiteX1" fmla="*/ 6050278 w 6050278"/>
              <a:gd name="connsiteY1" fmla="*/ 0 h 3400925"/>
              <a:gd name="connsiteX2" fmla="*/ 6050278 w 6050278"/>
              <a:gd name="connsiteY2" fmla="*/ 1827306 h 3400925"/>
              <a:gd name="connsiteX3" fmla="*/ 3892296 w 6050278"/>
              <a:gd name="connsiteY3" fmla="*/ 1827306 h 3400925"/>
              <a:gd name="connsiteX4" fmla="*/ 3892296 w 6050278"/>
              <a:gd name="connsiteY4" fmla="*/ 3400925 h 3400925"/>
              <a:gd name="connsiteX5" fmla="*/ 0 w 6050278"/>
              <a:gd name="connsiteY5" fmla="*/ 3400925 h 340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0278" h="3400925">
                <a:moveTo>
                  <a:pt x="0" y="0"/>
                </a:moveTo>
                <a:lnTo>
                  <a:pt x="6050278" y="0"/>
                </a:lnTo>
                <a:lnTo>
                  <a:pt x="6050278" y="1827306"/>
                </a:lnTo>
                <a:lnTo>
                  <a:pt x="3892296" y="1827306"/>
                </a:lnTo>
                <a:lnTo>
                  <a:pt x="3892296" y="3400925"/>
                </a:lnTo>
                <a:lnTo>
                  <a:pt x="0" y="3400925"/>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0" name="Picture 9">
            <a:extLst>
              <a:ext uri="{FF2B5EF4-FFF2-40B4-BE49-F238E27FC236}">
                <a16:creationId xmlns:a16="http://schemas.microsoft.com/office/drawing/2014/main" id="{FE74BBF0-7AEB-E628-A4D6-9020122C3444}"/>
              </a:ext>
            </a:extLst>
          </p:cNvPr>
          <p:cNvPicPr>
            <a:picLocks noChangeAspect="1"/>
          </p:cNvPicPr>
          <p:nvPr/>
        </p:nvPicPr>
        <p:blipFill rotWithShape="1">
          <a:blip r:embed="rId2"/>
          <a:srcRect t="17476" r="4" b="1071"/>
          <a:stretch/>
        </p:blipFill>
        <p:spPr>
          <a:xfrm>
            <a:off x="1445416" y="643467"/>
            <a:ext cx="1323174" cy="2435726"/>
          </a:xfrm>
          <a:prstGeom prst="rect">
            <a:avLst/>
          </a:prstGeom>
        </p:spPr>
      </p:pic>
      <p:sp>
        <p:nvSpPr>
          <p:cNvPr id="51" name="Freeform: Shape 50">
            <a:extLst>
              <a:ext uri="{FF2B5EF4-FFF2-40B4-BE49-F238E27FC236}">
                <a16:creationId xmlns:a16="http://schemas.microsoft.com/office/drawing/2014/main" id="{858A10F4-B847-4777-BC82-782F6FB36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1722" y="1"/>
            <a:ext cx="6050278" cy="3400925"/>
          </a:xfrm>
          <a:custGeom>
            <a:avLst/>
            <a:gdLst>
              <a:gd name="connsiteX0" fmla="*/ 0 w 6050278"/>
              <a:gd name="connsiteY0" fmla="*/ 0 h 3400925"/>
              <a:gd name="connsiteX1" fmla="*/ 6050278 w 6050278"/>
              <a:gd name="connsiteY1" fmla="*/ 0 h 3400925"/>
              <a:gd name="connsiteX2" fmla="*/ 6050278 w 6050278"/>
              <a:gd name="connsiteY2" fmla="*/ 3400925 h 3400925"/>
              <a:gd name="connsiteX3" fmla="*/ 2157982 w 6050278"/>
              <a:gd name="connsiteY3" fmla="*/ 3400925 h 3400925"/>
              <a:gd name="connsiteX4" fmla="*/ 2157982 w 6050278"/>
              <a:gd name="connsiteY4" fmla="*/ 1827306 h 3400925"/>
              <a:gd name="connsiteX5" fmla="*/ 0 w 6050278"/>
              <a:gd name="connsiteY5" fmla="*/ 1827306 h 340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0278" h="3400925">
                <a:moveTo>
                  <a:pt x="0" y="0"/>
                </a:moveTo>
                <a:lnTo>
                  <a:pt x="6050278" y="0"/>
                </a:lnTo>
                <a:lnTo>
                  <a:pt x="6050278" y="3400925"/>
                </a:lnTo>
                <a:lnTo>
                  <a:pt x="2157982" y="3400925"/>
                </a:lnTo>
                <a:lnTo>
                  <a:pt x="2157982" y="1827306"/>
                </a:lnTo>
                <a:lnTo>
                  <a:pt x="0" y="1827306"/>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Shape 52">
            <a:extLst>
              <a:ext uri="{FF2B5EF4-FFF2-40B4-BE49-F238E27FC236}">
                <a16:creationId xmlns:a16="http://schemas.microsoft.com/office/drawing/2014/main" id="{8883B597-C9A1-46EF-AB6B-71DF0B1ED4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89159"/>
            <a:ext cx="6050278" cy="3368841"/>
          </a:xfrm>
          <a:custGeom>
            <a:avLst/>
            <a:gdLst>
              <a:gd name="connsiteX0" fmla="*/ 0 w 6050278"/>
              <a:gd name="connsiteY0" fmla="*/ 0 h 3368841"/>
              <a:gd name="connsiteX1" fmla="*/ 3892296 w 6050278"/>
              <a:gd name="connsiteY1" fmla="*/ 0 h 3368841"/>
              <a:gd name="connsiteX2" fmla="*/ 3892296 w 6050278"/>
              <a:gd name="connsiteY2" fmla="*/ 1541535 h 3368841"/>
              <a:gd name="connsiteX3" fmla="*/ 6050278 w 6050278"/>
              <a:gd name="connsiteY3" fmla="*/ 1541535 h 3368841"/>
              <a:gd name="connsiteX4" fmla="*/ 6050278 w 6050278"/>
              <a:gd name="connsiteY4" fmla="*/ 3368841 h 3368841"/>
              <a:gd name="connsiteX5" fmla="*/ 0 w 6050278"/>
              <a:gd name="connsiteY5" fmla="*/ 3368841 h 336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0278" h="3368841">
                <a:moveTo>
                  <a:pt x="0" y="0"/>
                </a:moveTo>
                <a:lnTo>
                  <a:pt x="3892296" y="0"/>
                </a:lnTo>
                <a:lnTo>
                  <a:pt x="3892296" y="1541535"/>
                </a:lnTo>
                <a:lnTo>
                  <a:pt x="6050278" y="1541535"/>
                </a:lnTo>
                <a:lnTo>
                  <a:pt x="6050278" y="3368841"/>
                </a:lnTo>
                <a:lnTo>
                  <a:pt x="0" y="3368841"/>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2" name="Picture 5" descr="A picture containing stapler, stationary&#10;&#10;Description automatically generated">
            <a:extLst>
              <a:ext uri="{FF2B5EF4-FFF2-40B4-BE49-F238E27FC236}">
                <a16:creationId xmlns:a16="http://schemas.microsoft.com/office/drawing/2014/main" id="{7958277B-2D81-D126-A7E8-6ED0D8DA0C88}"/>
              </a:ext>
            </a:extLst>
          </p:cNvPr>
          <p:cNvPicPr>
            <a:picLocks noChangeAspect="1"/>
          </p:cNvPicPr>
          <p:nvPr/>
        </p:nvPicPr>
        <p:blipFill rotWithShape="1">
          <a:blip r:embed="rId3"/>
          <a:srcRect t="2676" r="-2" b="10003"/>
          <a:stretch/>
        </p:blipFill>
        <p:spPr>
          <a:xfrm>
            <a:off x="732979" y="3826725"/>
            <a:ext cx="2748047" cy="2399572"/>
          </a:xfrm>
          <a:prstGeom prst="rect">
            <a:avLst/>
          </a:prstGeom>
        </p:spPr>
      </p:pic>
      <p:sp>
        <p:nvSpPr>
          <p:cNvPr id="55" name="Freeform: Shape 54">
            <a:extLst>
              <a:ext uri="{FF2B5EF4-FFF2-40B4-BE49-F238E27FC236}">
                <a16:creationId xmlns:a16="http://schemas.microsoft.com/office/drawing/2014/main" id="{A0B38421-369F-445C-9543-5BC17BC090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1722" y="3489159"/>
            <a:ext cx="6050278" cy="3368841"/>
          </a:xfrm>
          <a:custGeom>
            <a:avLst/>
            <a:gdLst>
              <a:gd name="connsiteX0" fmla="*/ 2157982 w 6050278"/>
              <a:gd name="connsiteY0" fmla="*/ 0 h 3368841"/>
              <a:gd name="connsiteX1" fmla="*/ 6050278 w 6050278"/>
              <a:gd name="connsiteY1" fmla="*/ 0 h 3368841"/>
              <a:gd name="connsiteX2" fmla="*/ 6050278 w 6050278"/>
              <a:gd name="connsiteY2" fmla="*/ 3368841 h 3368841"/>
              <a:gd name="connsiteX3" fmla="*/ 0 w 6050278"/>
              <a:gd name="connsiteY3" fmla="*/ 3368841 h 3368841"/>
              <a:gd name="connsiteX4" fmla="*/ 0 w 6050278"/>
              <a:gd name="connsiteY4" fmla="*/ 1541535 h 3368841"/>
              <a:gd name="connsiteX5" fmla="*/ 2157982 w 6050278"/>
              <a:gd name="connsiteY5" fmla="*/ 1541535 h 336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0278" h="3368841">
                <a:moveTo>
                  <a:pt x="2157982" y="0"/>
                </a:moveTo>
                <a:lnTo>
                  <a:pt x="6050278" y="0"/>
                </a:lnTo>
                <a:lnTo>
                  <a:pt x="6050278" y="3368841"/>
                </a:lnTo>
                <a:lnTo>
                  <a:pt x="0" y="3368841"/>
                </a:lnTo>
                <a:lnTo>
                  <a:pt x="0" y="1541535"/>
                </a:lnTo>
                <a:lnTo>
                  <a:pt x="2157982" y="1541535"/>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FAA9CE81-CAF0-41E3-8E73-CAFA13A0B1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83736" y="1918638"/>
            <a:ext cx="4224528" cy="3020725"/>
          </a:xfrm>
          <a:custGeom>
            <a:avLst/>
            <a:gdLst>
              <a:gd name="connsiteX0" fmla="*/ 0 w 4224528"/>
              <a:gd name="connsiteY0" fmla="*/ 0 h 3020725"/>
              <a:gd name="connsiteX1" fmla="*/ 4224528 w 4224528"/>
              <a:gd name="connsiteY1" fmla="*/ 0 h 3020725"/>
              <a:gd name="connsiteX2" fmla="*/ 4224528 w 4224528"/>
              <a:gd name="connsiteY2" fmla="*/ 3020725 h 3020725"/>
              <a:gd name="connsiteX3" fmla="*/ 0 w 4224528"/>
              <a:gd name="connsiteY3" fmla="*/ 3020725 h 3020725"/>
            </a:gdLst>
            <a:ahLst/>
            <a:cxnLst>
              <a:cxn ang="0">
                <a:pos x="connsiteX0" y="connsiteY0"/>
              </a:cxn>
              <a:cxn ang="0">
                <a:pos x="connsiteX1" y="connsiteY1"/>
              </a:cxn>
              <a:cxn ang="0">
                <a:pos x="connsiteX2" y="connsiteY2"/>
              </a:cxn>
              <a:cxn ang="0">
                <a:pos x="connsiteX3" y="connsiteY3"/>
              </a:cxn>
            </a:cxnLst>
            <a:rect l="l" t="t" r="r" b="b"/>
            <a:pathLst>
              <a:path w="4224528" h="3020725">
                <a:moveTo>
                  <a:pt x="0" y="0"/>
                </a:moveTo>
                <a:lnTo>
                  <a:pt x="4224528" y="0"/>
                </a:lnTo>
                <a:lnTo>
                  <a:pt x="4224528" y="3020725"/>
                </a:lnTo>
                <a:lnTo>
                  <a:pt x="0" y="3020725"/>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6" name="Picture 8" descr="Chart, text, surface chart&#10;&#10;Description automatically generated">
            <a:extLst>
              <a:ext uri="{FF2B5EF4-FFF2-40B4-BE49-F238E27FC236}">
                <a16:creationId xmlns:a16="http://schemas.microsoft.com/office/drawing/2014/main" id="{7B3A4364-A174-8E02-8DB0-B519F66B0788}"/>
              </a:ext>
            </a:extLst>
          </p:cNvPr>
          <p:cNvPicPr>
            <a:picLocks noChangeAspect="1"/>
          </p:cNvPicPr>
          <p:nvPr/>
        </p:nvPicPr>
        <p:blipFill rotWithShape="1">
          <a:blip r:embed="rId4"/>
          <a:srcRect t="7657" r="-2" b="3806"/>
          <a:stretch/>
        </p:blipFill>
        <p:spPr>
          <a:xfrm>
            <a:off x="4753450" y="2240371"/>
            <a:ext cx="2685099" cy="2377259"/>
          </a:xfrm>
          <a:prstGeom prst="rect">
            <a:avLst/>
          </a:prstGeom>
        </p:spPr>
      </p:pic>
      <p:pic>
        <p:nvPicPr>
          <p:cNvPr id="44" name="Picture 7" descr="A picture containing skirt&#10;&#10;Description automatically generated">
            <a:extLst>
              <a:ext uri="{FF2B5EF4-FFF2-40B4-BE49-F238E27FC236}">
                <a16:creationId xmlns:a16="http://schemas.microsoft.com/office/drawing/2014/main" id="{4EB412D3-C810-1EDE-1624-EAF1C8A4481F}"/>
              </a:ext>
            </a:extLst>
          </p:cNvPr>
          <p:cNvPicPr>
            <a:picLocks noChangeAspect="1"/>
          </p:cNvPicPr>
          <p:nvPr/>
        </p:nvPicPr>
        <p:blipFill rotWithShape="1">
          <a:blip r:embed="rId5"/>
          <a:srcRect r="2" b="12238"/>
          <a:stretch/>
        </p:blipFill>
        <p:spPr>
          <a:xfrm>
            <a:off x="8705810" y="631704"/>
            <a:ext cx="2758372" cy="2420851"/>
          </a:xfrm>
          <a:prstGeom prst="rect">
            <a:avLst/>
          </a:prstGeom>
        </p:spPr>
      </p:pic>
      <p:pic>
        <p:nvPicPr>
          <p:cNvPr id="38" name="Picture 10" descr="A picture containing text&#10;&#10;Description automatically generated">
            <a:extLst>
              <a:ext uri="{FF2B5EF4-FFF2-40B4-BE49-F238E27FC236}">
                <a16:creationId xmlns:a16="http://schemas.microsoft.com/office/drawing/2014/main" id="{5244AFD1-DF93-45D0-5043-03F40AB28840}"/>
              </a:ext>
            </a:extLst>
          </p:cNvPr>
          <p:cNvPicPr>
            <a:picLocks noChangeAspect="1"/>
          </p:cNvPicPr>
          <p:nvPr/>
        </p:nvPicPr>
        <p:blipFill>
          <a:blip r:embed="rId6"/>
          <a:stretch>
            <a:fillRect/>
          </a:stretch>
        </p:blipFill>
        <p:spPr>
          <a:xfrm>
            <a:off x="8877293" y="3810893"/>
            <a:ext cx="2415404" cy="2415404"/>
          </a:xfrm>
          <a:prstGeom prst="rect">
            <a:avLst/>
          </a:prstGeom>
        </p:spPr>
      </p:pic>
      <p:sp>
        <p:nvSpPr>
          <p:cNvPr id="32" name="Slide Number Placeholder 2">
            <a:extLst>
              <a:ext uri="{FF2B5EF4-FFF2-40B4-BE49-F238E27FC236}">
                <a16:creationId xmlns:a16="http://schemas.microsoft.com/office/drawing/2014/main" id="{0C559822-C5CB-9838-C914-7EDB069724D7}"/>
              </a:ext>
            </a:extLst>
          </p:cNvPr>
          <p:cNvSpPr txBox="1">
            <a:spLocks/>
          </p:cNvSpPr>
          <p:nvPr/>
        </p:nvSpPr>
        <p:spPr>
          <a:xfrm>
            <a:off x="9997552" y="6302546"/>
            <a:ext cx="1983200" cy="420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fld id="{00000000-1234-1234-1234-123412341234}" type="slidenum">
              <a:rPr lang="en" sz="1600" smtClean="0">
                <a:solidFill>
                  <a:srgbClr val="002060"/>
                </a:solidFill>
                <a:effectLst>
                  <a:outerShdw blurRad="38100" dist="38100" dir="2700000" algn="tl">
                    <a:srgbClr val="000000">
                      <a:alpha val="43137"/>
                    </a:srgbClr>
                  </a:outerShdw>
                </a:effectLst>
              </a:rPr>
              <a:pPr algn="r">
                <a:spcAft>
                  <a:spcPts val="600"/>
                </a:spcAft>
              </a:pPr>
              <a:t>30</a:t>
            </a:fld>
            <a:endParaRPr lang="en" sz="1600">
              <a:solidFill>
                <a:srgbClr val="002060"/>
              </a:solidFill>
              <a:effectLst>
                <a:outerShdw blurRad="38100" dist="38100" dir="2700000" algn="tl">
                  <a:srgbClr val="000000">
                    <a:alpha val="43137"/>
                  </a:srgbClr>
                </a:outerShdw>
              </a:effectLst>
            </a:endParaRPr>
          </a:p>
        </p:txBody>
      </p:sp>
      <p:sp>
        <p:nvSpPr>
          <p:cNvPr id="48" name="Title 33">
            <a:extLst>
              <a:ext uri="{FF2B5EF4-FFF2-40B4-BE49-F238E27FC236}">
                <a16:creationId xmlns:a16="http://schemas.microsoft.com/office/drawing/2014/main" id="{1E536BBA-5D16-E769-BD02-0C688E9A7AFB}"/>
              </a:ext>
            </a:extLst>
          </p:cNvPr>
          <p:cNvSpPr>
            <a:spLocks noGrp="1"/>
          </p:cNvSpPr>
          <p:nvPr>
            <p:ph type="title"/>
          </p:nvPr>
        </p:nvSpPr>
        <p:spPr>
          <a:xfrm>
            <a:off x="179324" y="0"/>
            <a:ext cx="11731752" cy="630936"/>
          </a:xfrm>
          <a:solidFill>
            <a:srgbClr val="FFC000"/>
          </a:solidFill>
        </p:spPr>
        <p:txBody>
          <a:bodyPr vert="horz" lIns="91440" tIns="45720" rIns="91440" bIns="45720" rtlCol="0" anchor="b">
            <a:normAutofit fontScale="90000"/>
          </a:bodyPr>
          <a:lstStyle/>
          <a:p>
            <a:pPr>
              <a:spcBef>
                <a:spcPct val="0"/>
              </a:spcBef>
            </a:pPr>
            <a:r>
              <a:rPr lang="en-US" sz="4400" kern="1200" dirty="0">
                <a:solidFill>
                  <a:srgbClr val="0C1BED"/>
                </a:solidFill>
                <a:effectLst>
                  <a:outerShdw blurRad="38100" dist="38100" dir="2700000" algn="tl">
                    <a:srgbClr val="000000">
                      <a:alpha val="43137"/>
                    </a:srgbClr>
                  </a:outerShdw>
                </a:effectLst>
                <a:latin typeface="Arial"/>
                <a:cs typeface="Arial"/>
              </a:rPr>
              <a:t>Minh </a:t>
            </a:r>
            <a:r>
              <a:rPr lang="en-US" sz="4400" kern="1200" dirty="0" err="1">
                <a:solidFill>
                  <a:srgbClr val="0C1BED"/>
                </a:solidFill>
                <a:effectLst>
                  <a:outerShdw blurRad="38100" dist="38100" dir="2700000" algn="tl">
                    <a:srgbClr val="000000">
                      <a:alpha val="43137"/>
                    </a:srgbClr>
                  </a:outerShdw>
                </a:effectLst>
                <a:latin typeface="Arial"/>
                <a:cs typeface="Arial"/>
              </a:rPr>
              <a:t>họa</a:t>
            </a:r>
            <a:r>
              <a:rPr lang="en-US" sz="4400" kern="1200" dirty="0">
                <a:solidFill>
                  <a:srgbClr val="0C1BED"/>
                </a:solidFill>
                <a:effectLst>
                  <a:outerShdw blurRad="38100" dist="38100" dir="2700000" algn="tl">
                    <a:srgbClr val="000000">
                      <a:alpha val="43137"/>
                    </a:srgbClr>
                  </a:outerShdw>
                </a:effectLst>
                <a:latin typeface="Arial"/>
                <a:cs typeface="Arial"/>
              </a:rPr>
              <a:t>: CHỦ ĐỀ KHẨU TRANG CỦA EM</a:t>
            </a:r>
            <a:endParaRPr lang="en-US"/>
          </a:p>
        </p:txBody>
      </p:sp>
      <p:grpSp>
        <p:nvGrpSpPr>
          <p:cNvPr id="56" name="Group 55">
            <a:extLst>
              <a:ext uri="{FF2B5EF4-FFF2-40B4-BE49-F238E27FC236}">
                <a16:creationId xmlns:a16="http://schemas.microsoft.com/office/drawing/2014/main" id="{484F52C6-4A74-86F1-797C-A31CDE9621A6}"/>
              </a:ext>
            </a:extLst>
          </p:cNvPr>
          <p:cNvGrpSpPr/>
          <p:nvPr/>
        </p:nvGrpSpPr>
        <p:grpSpPr>
          <a:xfrm>
            <a:off x="2260600" y="1261767"/>
            <a:ext cx="8089900" cy="4575765"/>
            <a:chOff x="2108200" y="1363367"/>
            <a:chExt cx="8089900" cy="4575765"/>
          </a:xfrm>
        </p:grpSpPr>
        <p:pic>
          <p:nvPicPr>
            <p:cNvPr id="52" name="Picture 5" descr="A picture containing indoor&#10;&#10;Description automatically generated">
              <a:extLst>
                <a:ext uri="{FF2B5EF4-FFF2-40B4-BE49-F238E27FC236}">
                  <a16:creationId xmlns:a16="http://schemas.microsoft.com/office/drawing/2014/main" id="{D5C74258-F520-E93D-CBEF-93C10737412C}"/>
                </a:ext>
              </a:extLst>
            </p:cNvPr>
            <p:cNvPicPr>
              <a:picLocks noChangeAspect="1"/>
            </p:cNvPicPr>
            <p:nvPr/>
          </p:nvPicPr>
          <p:blipFill>
            <a:blip r:embed="rId7"/>
            <a:stretch>
              <a:fillRect/>
            </a:stretch>
          </p:blipFill>
          <p:spPr>
            <a:xfrm>
              <a:off x="2108200" y="1363367"/>
              <a:ext cx="8089900" cy="4575765"/>
            </a:xfrm>
            <a:prstGeom prst="rect">
              <a:avLst/>
            </a:prstGeom>
          </p:spPr>
        </p:pic>
        <p:pic>
          <p:nvPicPr>
            <p:cNvPr id="54" name="Picture 55">
              <a:extLst>
                <a:ext uri="{FF2B5EF4-FFF2-40B4-BE49-F238E27FC236}">
                  <a16:creationId xmlns:a16="http://schemas.microsoft.com/office/drawing/2014/main" id="{8C2654F9-F73A-5904-C9CC-8D1A87DF5121}"/>
                </a:ext>
              </a:extLst>
            </p:cNvPr>
            <p:cNvPicPr>
              <a:picLocks noChangeAspect="1"/>
            </p:cNvPicPr>
            <p:nvPr/>
          </p:nvPicPr>
          <p:blipFill>
            <a:blip r:embed="rId8"/>
            <a:stretch>
              <a:fillRect/>
            </a:stretch>
          </p:blipFill>
          <p:spPr>
            <a:xfrm>
              <a:off x="5481638" y="4064000"/>
              <a:ext cx="1228725" cy="457200"/>
            </a:xfrm>
            <a:prstGeom prst="rect">
              <a:avLst/>
            </a:prstGeom>
          </p:spPr>
        </p:pic>
      </p:grpSp>
    </p:spTree>
    <p:extLst>
      <p:ext uri="{BB962C8B-B14F-4D97-AF65-F5344CB8AC3E}">
        <p14:creationId xmlns:p14="http://schemas.microsoft.com/office/powerpoint/2010/main" val="295960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B14840A6-564D-BA66-B076-D1A4B0E4013B}"/>
              </a:ext>
            </a:extLst>
          </p:cNvPr>
          <p:cNvGrpSpPr/>
          <p:nvPr/>
        </p:nvGrpSpPr>
        <p:grpSpPr>
          <a:xfrm>
            <a:off x="9611355" y="830873"/>
            <a:ext cx="2742486" cy="6856214"/>
            <a:chOff x="9631851" y="427917"/>
            <a:chExt cx="2743200" cy="6858000"/>
          </a:xfrm>
        </p:grpSpPr>
        <p:sp>
          <p:nvSpPr>
            <p:cNvPr id="76" name="Rectangle 75">
              <a:extLst>
                <a:ext uri="{FF2B5EF4-FFF2-40B4-BE49-F238E27FC236}">
                  <a16:creationId xmlns:a16="http://schemas.microsoft.com/office/drawing/2014/main" id="{7A8AD295-B461-B140-B695-D2788D70F498}"/>
                </a:ext>
              </a:extLst>
            </p:cNvPr>
            <p:cNvSpPr/>
            <p:nvPr/>
          </p:nvSpPr>
          <p:spPr>
            <a:xfrm>
              <a:off x="10317651" y="427917"/>
              <a:ext cx="2057400" cy="6858000"/>
            </a:xfrm>
            <a:prstGeom prst="rect">
              <a:avLst/>
            </a:prstGeom>
            <a:solidFill>
              <a:schemeClr val="accent4"/>
            </a:solidFill>
            <a:ln>
              <a:noFill/>
            </a:ln>
            <a:effectLst>
              <a:outerShdw blurRad="254000" dist="38100" sx="106000" sy="106000" algn="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7" name="Oval 76">
              <a:extLst>
                <a:ext uri="{FF2B5EF4-FFF2-40B4-BE49-F238E27FC236}">
                  <a16:creationId xmlns:a16="http://schemas.microsoft.com/office/drawing/2014/main" id="{EC2E1FDC-BB75-ADC8-D06A-D7AB504EC4D4}"/>
                </a:ext>
              </a:extLst>
            </p:cNvPr>
            <p:cNvSpPr/>
            <p:nvPr/>
          </p:nvSpPr>
          <p:spPr>
            <a:xfrm>
              <a:off x="9631851" y="2115512"/>
              <a:ext cx="1981200" cy="1981200"/>
            </a:xfrm>
            <a:prstGeom prst="ellipse">
              <a:avLst/>
            </a:prstGeom>
            <a:solidFill>
              <a:schemeClr val="bg2">
                <a:lumMod val="75000"/>
              </a:schemeClr>
            </a:solidFill>
            <a:ln>
              <a:noFill/>
            </a:ln>
            <a:effectLst>
              <a:outerShdw blurRad="165100" dist="381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39913" rtlCol="0" anchor="ctr"/>
            <a:lstStyle/>
            <a:p>
              <a:pPr marL="0" marR="0" lvl="0" indent="0" algn="ctr" defTabSz="1218621" rtl="0" eaLnBrk="1" fontAlgn="auto" latinLnBrk="0" hangingPunct="1">
                <a:lnSpc>
                  <a:spcPct val="100000"/>
                </a:lnSpc>
                <a:spcBef>
                  <a:spcPts val="0"/>
                </a:spcBef>
                <a:spcAft>
                  <a:spcPts val="0"/>
                </a:spcAft>
                <a:buClrTx/>
                <a:buSzTx/>
                <a:buFontTx/>
                <a:buNone/>
                <a:tabLst/>
                <a:defRPr/>
              </a:pPr>
              <a:r>
                <a:rPr kumimoji="0" lang="en-US" sz="4799"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6</a:t>
              </a:r>
            </a:p>
          </p:txBody>
        </p:sp>
        <p:sp>
          <p:nvSpPr>
            <p:cNvPr id="85" name="TextBox 84">
              <a:extLst>
                <a:ext uri="{FF2B5EF4-FFF2-40B4-BE49-F238E27FC236}">
                  <a16:creationId xmlns:a16="http://schemas.microsoft.com/office/drawing/2014/main" id="{9D357590-1CBA-DE34-B80E-A400E051A3C8}"/>
                </a:ext>
              </a:extLst>
            </p:cNvPr>
            <p:cNvSpPr txBox="1"/>
            <p:nvPr/>
          </p:nvSpPr>
          <p:spPr>
            <a:xfrm>
              <a:off x="10333993" y="5207975"/>
              <a:ext cx="2002717" cy="830997"/>
            </a:xfrm>
            <a:prstGeom prst="rect">
              <a:avLst/>
            </a:prstGeom>
            <a:noFill/>
          </p:spPr>
          <p:txBody>
            <a:bodyPr wrap="square" rtlCol="0">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GB" sz="2399" b="1" i="0" u="none" strike="noStrike" kern="1200" cap="none" spc="0" normalizeH="0" baseline="0" noProof="0" dirty="0" err="1">
                  <a:ln>
                    <a:noFill/>
                  </a:ln>
                  <a:solidFill>
                    <a:srgbClr val="0070C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Đánh</a:t>
              </a:r>
              <a:r>
                <a:rPr kumimoji="0" lang="vi-VN" sz="2399"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giá</a:t>
              </a:r>
              <a:br>
                <a:rPr kumimoji="0" lang="en-US" sz="2399"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br>
              <a:r>
                <a:rPr kumimoji="0" lang="vi-VN" sz="2399"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&amp; cải tiến</a:t>
              </a:r>
              <a:endParaRPr kumimoji="0" lang="en-US" sz="2399"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grpSp>
      <p:grpSp>
        <p:nvGrpSpPr>
          <p:cNvPr id="10" name="Group 9">
            <a:extLst>
              <a:ext uri="{FF2B5EF4-FFF2-40B4-BE49-F238E27FC236}">
                <a16:creationId xmlns:a16="http://schemas.microsoft.com/office/drawing/2014/main" id="{8991EDFA-D77C-5BEE-EC02-650D62930BFE}"/>
              </a:ext>
            </a:extLst>
          </p:cNvPr>
          <p:cNvGrpSpPr/>
          <p:nvPr/>
        </p:nvGrpSpPr>
        <p:grpSpPr>
          <a:xfrm>
            <a:off x="7532622" y="828625"/>
            <a:ext cx="2742486" cy="6856214"/>
            <a:chOff x="7552576" y="425669"/>
            <a:chExt cx="2743200" cy="6858000"/>
          </a:xfrm>
        </p:grpSpPr>
        <p:sp>
          <p:nvSpPr>
            <p:cNvPr id="20" name="Rectangle 19"/>
            <p:cNvSpPr/>
            <p:nvPr/>
          </p:nvSpPr>
          <p:spPr>
            <a:xfrm>
              <a:off x="8238376" y="425669"/>
              <a:ext cx="2057400" cy="6858000"/>
            </a:xfrm>
            <a:prstGeom prst="rect">
              <a:avLst/>
            </a:prstGeom>
            <a:solidFill>
              <a:schemeClr val="accent4"/>
            </a:solidFill>
            <a:ln>
              <a:noFill/>
            </a:ln>
            <a:effectLst>
              <a:outerShdw blurRad="254000" dist="38100" sx="106000" sy="106000" algn="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1" name="Oval 20"/>
            <p:cNvSpPr/>
            <p:nvPr/>
          </p:nvSpPr>
          <p:spPr>
            <a:xfrm>
              <a:off x="7552576" y="654269"/>
              <a:ext cx="1981200" cy="1981200"/>
            </a:xfrm>
            <a:prstGeom prst="ellipse">
              <a:avLst/>
            </a:prstGeom>
            <a:solidFill>
              <a:schemeClr val="accent3"/>
            </a:solidFill>
            <a:ln>
              <a:noFill/>
            </a:ln>
            <a:effectLst>
              <a:outerShdw blurRad="165100" dist="381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39913" rtlCol="0" anchor="ctr"/>
            <a:lstStyle/>
            <a:p>
              <a:pPr marL="0" marR="0" lvl="0" indent="0" algn="ctr" defTabSz="1218621" rtl="0" eaLnBrk="1" fontAlgn="auto" latinLnBrk="0" hangingPunct="1">
                <a:lnSpc>
                  <a:spcPct val="100000"/>
                </a:lnSpc>
                <a:spcBef>
                  <a:spcPts val="0"/>
                </a:spcBef>
                <a:spcAft>
                  <a:spcPts val="0"/>
                </a:spcAft>
                <a:buClrTx/>
                <a:buSzTx/>
                <a:buFontTx/>
                <a:buNone/>
                <a:tabLst/>
                <a:defRPr/>
              </a:pPr>
              <a:r>
                <a:rPr kumimoji="0" lang="en-US" sz="4799"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a:t>
              </a:r>
            </a:p>
          </p:txBody>
        </p:sp>
        <p:sp>
          <p:nvSpPr>
            <p:cNvPr id="72" name="TextBox 71">
              <a:extLst>
                <a:ext uri="{FF2B5EF4-FFF2-40B4-BE49-F238E27FC236}">
                  <a16:creationId xmlns:a16="http://schemas.microsoft.com/office/drawing/2014/main" id="{95A88B50-3A95-A304-311C-80C2AF1F5913}"/>
                </a:ext>
              </a:extLst>
            </p:cNvPr>
            <p:cNvSpPr txBox="1"/>
            <p:nvPr/>
          </p:nvSpPr>
          <p:spPr>
            <a:xfrm>
              <a:off x="8412247" y="4390061"/>
              <a:ext cx="1806269" cy="830997"/>
            </a:xfrm>
            <a:prstGeom prst="rect">
              <a:avLst/>
            </a:prstGeom>
            <a:noFill/>
          </p:spPr>
          <p:txBody>
            <a:bodyPr wrap="square" rtlCol="0">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GB" sz="2399"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Triển</a:t>
              </a:r>
              <a:r>
                <a:rPr kumimoji="0" lang="en-GB" sz="2399"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GB" sz="2399"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khai</a:t>
              </a:r>
              <a:r>
                <a:rPr kumimoji="0" lang="en-GB" sz="2399"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GB" sz="2399"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hoạt</a:t>
              </a:r>
              <a:r>
                <a:rPr kumimoji="0" lang="en-GB" sz="2399"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GB" sz="2399"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động</a:t>
              </a:r>
              <a:endParaRPr kumimoji="0" lang="en-US" sz="2399"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grpSp>
      <p:grpSp>
        <p:nvGrpSpPr>
          <p:cNvPr id="9" name="Group 8">
            <a:extLst>
              <a:ext uri="{FF2B5EF4-FFF2-40B4-BE49-F238E27FC236}">
                <a16:creationId xmlns:a16="http://schemas.microsoft.com/office/drawing/2014/main" id="{3B0D5B4F-6194-B5CE-B8F3-5BAC75075CCE}"/>
              </a:ext>
            </a:extLst>
          </p:cNvPr>
          <p:cNvGrpSpPr/>
          <p:nvPr/>
        </p:nvGrpSpPr>
        <p:grpSpPr>
          <a:xfrm>
            <a:off x="5552995" y="828625"/>
            <a:ext cx="2742486" cy="6856214"/>
            <a:chOff x="5572434" y="425669"/>
            <a:chExt cx="2743200" cy="6858000"/>
          </a:xfrm>
        </p:grpSpPr>
        <p:sp>
          <p:nvSpPr>
            <p:cNvPr id="17" name="Rectangle 16"/>
            <p:cNvSpPr/>
            <p:nvPr/>
          </p:nvSpPr>
          <p:spPr>
            <a:xfrm>
              <a:off x="6258234" y="425669"/>
              <a:ext cx="2057400" cy="6858000"/>
            </a:xfrm>
            <a:prstGeom prst="rect">
              <a:avLst/>
            </a:prstGeom>
            <a:solidFill>
              <a:schemeClr val="accent4"/>
            </a:solidFill>
            <a:ln>
              <a:noFill/>
            </a:ln>
            <a:effectLst>
              <a:outerShdw blurRad="254000" dist="38100" sx="106000" sy="106000" algn="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 name="Oval 17"/>
            <p:cNvSpPr/>
            <p:nvPr/>
          </p:nvSpPr>
          <p:spPr>
            <a:xfrm>
              <a:off x="5572434" y="2097498"/>
              <a:ext cx="1981200" cy="1981200"/>
            </a:xfrm>
            <a:prstGeom prst="ellipse">
              <a:avLst/>
            </a:prstGeom>
            <a:solidFill>
              <a:schemeClr val="accent2"/>
            </a:solidFill>
            <a:ln>
              <a:noFill/>
            </a:ln>
            <a:effectLst>
              <a:outerShdw blurRad="165100" dist="381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39913" rtlCol="0" anchor="ctr"/>
            <a:lstStyle/>
            <a:p>
              <a:pPr marL="0" marR="0" lvl="0" indent="0" algn="ctr" defTabSz="1218621" rtl="0" eaLnBrk="1" fontAlgn="auto" latinLnBrk="0" hangingPunct="1">
                <a:lnSpc>
                  <a:spcPct val="100000"/>
                </a:lnSpc>
                <a:spcBef>
                  <a:spcPts val="0"/>
                </a:spcBef>
                <a:spcAft>
                  <a:spcPts val="0"/>
                </a:spcAft>
                <a:buClrTx/>
                <a:buSzTx/>
                <a:buFontTx/>
                <a:buNone/>
                <a:tabLst/>
                <a:defRPr/>
              </a:pPr>
              <a:r>
                <a:rPr kumimoji="0" lang="en-US" sz="4799"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p>
          </p:txBody>
        </p:sp>
        <p:sp>
          <p:nvSpPr>
            <p:cNvPr id="71" name="TextBox 70">
              <a:extLst>
                <a:ext uri="{FF2B5EF4-FFF2-40B4-BE49-F238E27FC236}">
                  <a16:creationId xmlns:a16="http://schemas.microsoft.com/office/drawing/2014/main" id="{8C3A1E3F-5DD4-AD2B-3911-0FA410746333}"/>
                </a:ext>
              </a:extLst>
            </p:cNvPr>
            <p:cNvSpPr txBox="1"/>
            <p:nvPr/>
          </p:nvSpPr>
          <p:spPr>
            <a:xfrm>
              <a:off x="6274576" y="5126894"/>
              <a:ext cx="2018723" cy="1200329"/>
            </a:xfrm>
            <a:prstGeom prst="rect">
              <a:avLst/>
            </a:prstGeom>
            <a:noFill/>
          </p:spPr>
          <p:txBody>
            <a:bodyPr wrap="square" rtlCol="0">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GB" sz="2399" b="1" i="0" u="none" strike="noStrike" kern="1200" cap="none" spc="0" normalizeH="0" baseline="0" noProof="0" dirty="0" err="1">
                  <a:ln>
                    <a:noFill/>
                  </a:ln>
                  <a:solidFill>
                    <a:srgbClr val="7030A0">
                      <a:lumMod val="75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Thiết</a:t>
              </a:r>
              <a:r>
                <a:rPr kumimoji="0" lang="en-GB" sz="2399" b="1" i="0" u="none" strike="noStrike" kern="1200" cap="none" spc="0" normalizeH="0" baseline="0" noProof="0" dirty="0">
                  <a:ln>
                    <a:noFill/>
                  </a:ln>
                  <a:solidFill>
                    <a:srgbClr val="7030A0">
                      <a:lumMod val="75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GB" sz="2399" b="1" i="0" u="none" strike="noStrike" kern="1200" cap="none" spc="0" normalizeH="0" baseline="0" noProof="0" dirty="0" err="1">
                  <a:ln>
                    <a:noFill/>
                  </a:ln>
                  <a:solidFill>
                    <a:srgbClr val="7030A0">
                      <a:lumMod val="75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kế</a:t>
              </a:r>
              <a:br>
                <a:rPr kumimoji="0" lang="en-GB" sz="2399" b="1" i="0" u="none" strike="noStrike" kern="1200" cap="none" spc="0" normalizeH="0" baseline="0" noProof="0" dirty="0">
                  <a:ln>
                    <a:noFill/>
                  </a:ln>
                  <a:solidFill>
                    <a:srgbClr val="7030A0">
                      <a:lumMod val="75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br>
              <a:r>
                <a:rPr kumimoji="0" lang="en-GB" sz="2399" b="1" i="0" u="none" strike="noStrike" kern="1200" cap="none" spc="0" normalizeH="0" baseline="0" noProof="0" dirty="0" err="1">
                  <a:ln>
                    <a:noFill/>
                  </a:ln>
                  <a:solidFill>
                    <a:srgbClr val="7030A0">
                      <a:lumMod val="75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hoạt</a:t>
              </a:r>
              <a:r>
                <a:rPr kumimoji="0" lang="en-GB" sz="2399" b="1" i="0" u="none" strike="noStrike" kern="1200" cap="none" spc="0" normalizeH="0" baseline="0" noProof="0" dirty="0">
                  <a:ln>
                    <a:noFill/>
                  </a:ln>
                  <a:solidFill>
                    <a:srgbClr val="7030A0">
                      <a:lumMod val="75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GB" sz="2399" b="1" i="0" u="none" strike="noStrike" kern="1200" cap="none" spc="0" normalizeH="0" baseline="0" noProof="0" dirty="0" err="1">
                  <a:ln>
                    <a:noFill/>
                  </a:ln>
                  <a:solidFill>
                    <a:srgbClr val="7030A0">
                      <a:lumMod val="75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động</a:t>
              </a:r>
              <a:endParaRPr kumimoji="0" lang="en-GB" sz="2399" b="1" i="0" u="none" strike="noStrike" kern="1200" cap="none" spc="0" normalizeH="0" baseline="0" noProof="0" dirty="0">
                <a:ln>
                  <a:noFill/>
                </a:ln>
                <a:solidFill>
                  <a:srgbClr val="7030A0">
                    <a:lumMod val="75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2399" b="1" i="0" u="none" strike="noStrike" kern="1200" cap="none" spc="0" normalizeH="0" baseline="0" noProof="0" dirty="0">
                <a:ln>
                  <a:noFill/>
                </a:ln>
                <a:solidFill>
                  <a:srgbClr val="7030A0">
                    <a:lumMod val="75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grpSp>
      <p:grpSp>
        <p:nvGrpSpPr>
          <p:cNvPr id="4" name="Group 3">
            <a:extLst>
              <a:ext uri="{FF2B5EF4-FFF2-40B4-BE49-F238E27FC236}">
                <a16:creationId xmlns:a16="http://schemas.microsoft.com/office/drawing/2014/main" id="{584E4FD8-30DE-77D5-8770-BC4C495FD0C7}"/>
              </a:ext>
            </a:extLst>
          </p:cNvPr>
          <p:cNvGrpSpPr/>
          <p:nvPr/>
        </p:nvGrpSpPr>
        <p:grpSpPr>
          <a:xfrm>
            <a:off x="3573370" y="828625"/>
            <a:ext cx="2742486" cy="6856214"/>
            <a:chOff x="3592293" y="425669"/>
            <a:chExt cx="2743200" cy="6858000"/>
          </a:xfrm>
        </p:grpSpPr>
        <p:sp>
          <p:nvSpPr>
            <p:cNvPr id="14" name="Rectangle 13"/>
            <p:cNvSpPr/>
            <p:nvPr/>
          </p:nvSpPr>
          <p:spPr>
            <a:xfrm>
              <a:off x="4278093" y="425669"/>
              <a:ext cx="2057400" cy="6858000"/>
            </a:xfrm>
            <a:prstGeom prst="rect">
              <a:avLst/>
            </a:prstGeom>
            <a:solidFill>
              <a:schemeClr val="accent4"/>
            </a:solidFill>
            <a:ln>
              <a:noFill/>
            </a:ln>
            <a:effectLst>
              <a:outerShdw blurRad="254000" dist="38100" sx="106000" sy="106000" algn="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5" name="Oval 14"/>
            <p:cNvSpPr/>
            <p:nvPr/>
          </p:nvSpPr>
          <p:spPr>
            <a:xfrm>
              <a:off x="3592293" y="654269"/>
              <a:ext cx="1981200" cy="1981200"/>
            </a:xfrm>
            <a:prstGeom prst="ellipse">
              <a:avLst/>
            </a:prstGeom>
            <a:ln/>
          </p:spPr>
          <p:style>
            <a:lnRef idx="0">
              <a:schemeClr val="accent1"/>
            </a:lnRef>
            <a:fillRef idx="3">
              <a:schemeClr val="accent1"/>
            </a:fillRef>
            <a:effectRef idx="3">
              <a:schemeClr val="accent1"/>
            </a:effectRef>
            <a:fontRef idx="minor">
              <a:schemeClr val="lt1"/>
            </a:fontRef>
          </p:style>
          <p:txBody>
            <a:bodyPr lIns="639913" rtlCol="0" anchor="ctr"/>
            <a:lstStyle/>
            <a:p>
              <a:pPr marL="0" marR="0" lvl="0" indent="0" algn="ctr" defTabSz="1218621" rtl="0" eaLnBrk="1" fontAlgn="auto" latinLnBrk="0" hangingPunct="1">
                <a:lnSpc>
                  <a:spcPct val="100000"/>
                </a:lnSpc>
                <a:spcBef>
                  <a:spcPts val="0"/>
                </a:spcBef>
                <a:spcAft>
                  <a:spcPts val="0"/>
                </a:spcAft>
                <a:buClrTx/>
                <a:buSzTx/>
                <a:buFontTx/>
                <a:buNone/>
                <a:tabLst/>
                <a:defRPr/>
              </a:pPr>
              <a:r>
                <a:rPr kumimoji="0" lang="en-US" sz="4799"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67" name="Freeform 193"/>
            <p:cNvSpPr>
              <a:spLocks noEditPoints="1"/>
            </p:cNvSpPr>
            <p:nvPr/>
          </p:nvSpPr>
          <p:spPr bwMode="auto">
            <a:xfrm>
              <a:off x="4885481" y="2981129"/>
              <a:ext cx="916224" cy="1128238"/>
            </a:xfrm>
            <a:custGeom>
              <a:avLst/>
              <a:gdLst>
                <a:gd name="T0" fmla="*/ 1982 w 2908"/>
                <a:gd name="T1" fmla="*/ 2871 h 3576"/>
                <a:gd name="T2" fmla="*/ 1840 w 2908"/>
                <a:gd name="T3" fmla="*/ 2941 h 3576"/>
                <a:gd name="T4" fmla="*/ 2172 w 2908"/>
                <a:gd name="T5" fmla="*/ 3267 h 3576"/>
                <a:gd name="T6" fmla="*/ 2700 w 2908"/>
                <a:gd name="T7" fmla="*/ 2735 h 3576"/>
                <a:gd name="T8" fmla="*/ 2607 w 2908"/>
                <a:gd name="T9" fmla="*/ 2605 h 3576"/>
                <a:gd name="T10" fmla="*/ 1479 w 2908"/>
                <a:gd name="T11" fmla="*/ 2605 h 3576"/>
                <a:gd name="T12" fmla="*/ 939 w 2908"/>
                <a:gd name="T13" fmla="*/ 2646 h 3576"/>
                <a:gd name="T14" fmla="*/ 953 w 2908"/>
                <a:gd name="T15" fmla="*/ 2505 h 3576"/>
                <a:gd name="T16" fmla="*/ 829 w 2908"/>
                <a:gd name="T17" fmla="*/ 2453 h 3576"/>
                <a:gd name="T18" fmla="*/ 451 w 2908"/>
                <a:gd name="T19" fmla="*/ 2589 h 3576"/>
                <a:gd name="T20" fmla="*/ 483 w 2908"/>
                <a:gd name="T21" fmla="*/ 2505 h 3576"/>
                <a:gd name="T22" fmla="*/ 2245 w 2908"/>
                <a:gd name="T23" fmla="*/ 2247 h 3576"/>
                <a:gd name="T24" fmla="*/ 2714 w 2908"/>
                <a:gd name="T25" fmla="*/ 2443 h 3576"/>
                <a:gd name="T26" fmla="*/ 2908 w 2908"/>
                <a:gd name="T27" fmla="*/ 2912 h 3576"/>
                <a:gd name="T28" fmla="*/ 2714 w 2908"/>
                <a:gd name="T29" fmla="*/ 3381 h 3576"/>
                <a:gd name="T30" fmla="*/ 2245 w 2908"/>
                <a:gd name="T31" fmla="*/ 3576 h 3576"/>
                <a:gd name="T32" fmla="*/ 1776 w 2908"/>
                <a:gd name="T33" fmla="*/ 3381 h 3576"/>
                <a:gd name="T34" fmla="*/ 1582 w 2908"/>
                <a:gd name="T35" fmla="*/ 2912 h 3576"/>
                <a:gd name="T36" fmla="*/ 1776 w 2908"/>
                <a:gd name="T37" fmla="*/ 2443 h 3576"/>
                <a:gd name="T38" fmla="*/ 2245 w 2908"/>
                <a:gd name="T39" fmla="*/ 2247 h 3576"/>
                <a:gd name="T40" fmla="*/ 1582 w 2908"/>
                <a:gd name="T41" fmla="*/ 2146 h 3576"/>
                <a:gd name="T42" fmla="*/ 939 w 2908"/>
                <a:gd name="T43" fmla="*/ 2187 h 3576"/>
                <a:gd name="T44" fmla="*/ 953 w 2908"/>
                <a:gd name="T45" fmla="*/ 2046 h 3576"/>
                <a:gd name="T46" fmla="*/ 829 w 2908"/>
                <a:gd name="T47" fmla="*/ 2016 h 3576"/>
                <a:gd name="T48" fmla="*/ 451 w 2908"/>
                <a:gd name="T49" fmla="*/ 2151 h 3576"/>
                <a:gd name="T50" fmla="*/ 483 w 2908"/>
                <a:gd name="T51" fmla="*/ 2068 h 3576"/>
                <a:gd name="T52" fmla="*/ 970 w 2908"/>
                <a:gd name="T53" fmla="*/ 1635 h 3576"/>
                <a:gd name="T54" fmla="*/ 1834 w 2908"/>
                <a:gd name="T55" fmla="*/ 1753 h 3576"/>
                <a:gd name="T56" fmla="*/ 928 w 2908"/>
                <a:gd name="T57" fmla="*/ 1767 h 3576"/>
                <a:gd name="T58" fmla="*/ 970 w 2908"/>
                <a:gd name="T59" fmla="*/ 1635 h 3576"/>
                <a:gd name="T60" fmla="*/ 821 w 2908"/>
                <a:gd name="T61" fmla="*/ 1594 h 3576"/>
                <a:gd name="T62" fmla="*/ 441 w 2908"/>
                <a:gd name="T63" fmla="*/ 1706 h 3576"/>
                <a:gd name="T64" fmla="*/ 497 w 2908"/>
                <a:gd name="T65" fmla="*/ 1636 h 3576"/>
                <a:gd name="T66" fmla="*/ 1785 w 2908"/>
                <a:gd name="T67" fmla="*/ 1175 h 3576"/>
                <a:gd name="T68" fmla="*/ 1827 w 2908"/>
                <a:gd name="T69" fmla="*/ 1307 h 3576"/>
                <a:gd name="T70" fmla="*/ 921 w 2908"/>
                <a:gd name="T71" fmla="*/ 1293 h 3576"/>
                <a:gd name="T72" fmla="*/ 790 w 2908"/>
                <a:gd name="T73" fmla="*/ 1061 h 3576"/>
                <a:gd name="T74" fmla="*/ 633 w 2908"/>
                <a:gd name="T75" fmla="*/ 1351 h 3576"/>
                <a:gd name="T76" fmla="*/ 435 w 2908"/>
                <a:gd name="T77" fmla="*/ 1238 h 3576"/>
                <a:gd name="T78" fmla="*/ 510 w 2908"/>
                <a:gd name="T79" fmla="*/ 1189 h 3576"/>
                <a:gd name="T80" fmla="*/ 563 w 2908"/>
                <a:gd name="T81" fmla="*/ 384 h 3576"/>
                <a:gd name="T82" fmla="*/ 699 w 2908"/>
                <a:gd name="T83" fmla="*/ 636 h 3576"/>
                <a:gd name="T84" fmla="*/ 1631 w 2908"/>
                <a:gd name="T85" fmla="*/ 614 h 3576"/>
                <a:gd name="T86" fmla="*/ 1729 w 2908"/>
                <a:gd name="T87" fmla="*/ 358 h 3576"/>
                <a:gd name="T88" fmla="*/ 2260 w 2908"/>
                <a:gd name="T89" fmla="*/ 451 h 3576"/>
                <a:gd name="T90" fmla="*/ 2175 w 2908"/>
                <a:gd name="T91" fmla="*/ 2098 h 3576"/>
                <a:gd name="T92" fmla="*/ 1450 w 2908"/>
                <a:gd name="T93" fmla="*/ 3095 h 3576"/>
                <a:gd name="T94" fmla="*/ 49 w 2908"/>
                <a:gd name="T95" fmla="*/ 3146 h 3576"/>
                <a:gd name="T96" fmla="*/ 22 w 2908"/>
                <a:gd name="T97" fmla="*/ 468 h 3576"/>
                <a:gd name="T98" fmla="*/ 1148 w 2908"/>
                <a:gd name="T99" fmla="*/ 102 h 3576"/>
                <a:gd name="T100" fmla="*/ 1082 w 2908"/>
                <a:gd name="T101" fmla="*/ 218 h 3576"/>
                <a:gd name="T102" fmla="*/ 1214 w 2908"/>
                <a:gd name="T103" fmla="*/ 218 h 3576"/>
                <a:gd name="T104" fmla="*/ 1148 w 2908"/>
                <a:gd name="T105" fmla="*/ 102 h 3576"/>
                <a:gd name="T106" fmla="*/ 1303 w 2908"/>
                <a:gd name="T107" fmla="*/ 88 h 3576"/>
                <a:gd name="T108" fmla="*/ 1364 w 2908"/>
                <a:gd name="T109" fmla="*/ 245 h 3576"/>
                <a:gd name="T110" fmla="*/ 1607 w 2908"/>
                <a:gd name="T111" fmla="*/ 322 h 3576"/>
                <a:gd name="T112" fmla="*/ 1588 w 2908"/>
                <a:gd name="T113" fmla="*/ 518 h 3576"/>
                <a:gd name="T114" fmla="*/ 730 w 2908"/>
                <a:gd name="T115" fmla="*/ 536 h 3576"/>
                <a:gd name="T116" fmla="*/ 675 w 2908"/>
                <a:gd name="T117" fmla="*/ 348 h 3576"/>
                <a:gd name="T118" fmla="*/ 913 w 2908"/>
                <a:gd name="T119" fmla="*/ 252 h 3576"/>
                <a:gd name="T120" fmla="*/ 980 w 2908"/>
                <a:gd name="T121" fmla="*/ 115 h 3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8" h="3576">
                  <a:moveTo>
                    <a:pt x="2607" y="2605"/>
                  </a:moveTo>
                  <a:lnTo>
                    <a:pt x="2585" y="2607"/>
                  </a:lnTo>
                  <a:lnTo>
                    <a:pt x="2563" y="2613"/>
                  </a:lnTo>
                  <a:lnTo>
                    <a:pt x="2543" y="2623"/>
                  </a:lnTo>
                  <a:lnTo>
                    <a:pt x="2526" y="2640"/>
                  </a:lnTo>
                  <a:lnTo>
                    <a:pt x="2181" y="3027"/>
                  </a:lnTo>
                  <a:lnTo>
                    <a:pt x="2003" y="2884"/>
                  </a:lnTo>
                  <a:lnTo>
                    <a:pt x="1982" y="2871"/>
                  </a:lnTo>
                  <a:lnTo>
                    <a:pt x="1961" y="2863"/>
                  </a:lnTo>
                  <a:lnTo>
                    <a:pt x="1939" y="2861"/>
                  </a:lnTo>
                  <a:lnTo>
                    <a:pt x="1916" y="2863"/>
                  </a:lnTo>
                  <a:lnTo>
                    <a:pt x="1895" y="2871"/>
                  </a:lnTo>
                  <a:lnTo>
                    <a:pt x="1875" y="2882"/>
                  </a:lnTo>
                  <a:lnTo>
                    <a:pt x="1859" y="2899"/>
                  </a:lnTo>
                  <a:lnTo>
                    <a:pt x="1846" y="2919"/>
                  </a:lnTo>
                  <a:lnTo>
                    <a:pt x="1840" y="2941"/>
                  </a:lnTo>
                  <a:lnTo>
                    <a:pt x="1836" y="2963"/>
                  </a:lnTo>
                  <a:lnTo>
                    <a:pt x="1840" y="2985"/>
                  </a:lnTo>
                  <a:lnTo>
                    <a:pt x="1846" y="3007"/>
                  </a:lnTo>
                  <a:lnTo>
                    <a:pt x="1858" y="3026"/>
                  </a:lnTo>
                  <a:lnTo>
                    <a:pt x="1875" y="3043"/>
                  </a:lnTo>
                  <a:lnTo>
                    <a:pt x="2130" y="3247"/>
                  </a:lnTo>
                  <a:lnTo>
                    <a:pt x="2150" y="3260"/>
                  </a:lnTo>
                  <a:lnTo>
                    <a:pt x="2172" y="3267"/>
                  </a:lnTo>
                  <a:lnTo>
                    <a:pt x="2193" y="3269"/>
                  </a:lnTo>
                  <a:lnTo>
                    <a:pt x="2215" y="3267"/>
                  </a:lnTo>
                  <a:lnTo>
                    <a:pt x="2235" y="3261"/>
                  </a:lnTo>
                  <a:lnTo>
                    <a:pt x="2254" y="3250"/>
                  </a:lnTo>
                  <a:lnTo>
                    <a:pt x="2270" y="3236"/>
                  </a:lnTo>
                  <a:lnTo>
                    <a:pt x="2678" y="2775"/>
                  </a:lnTo>
                  <a:lnTo>
                    <a:pt x="2691" y="2756"/>
                  </a:lnTo>
                  <a:lnTo>
                    <a:pt x="2700" y="2735"/>
                  </a:lnTo>
                  <a:lnTo>
                    <a:pt x="2704" y="2712"/>
                  </a:lnTo>
                  <a:lnTo>
                    <a:pt x="2702" y="2691"/>
                  </a:lnTo>
                  <a:lnTo>
                    <a:pt x="2697" y="2669"/>
                  </a:lnTo>
                  <a:lnTo>
                    <a:pt x="2686" y="2648"/>
                  </a:lnTo>
                  <a:lnTo>
                    <a:pt x="2670" y="2631"/>
                  </a:lnTo>
                  <a:lnTo>
                    <a:pt x="2650" y="2618"/>
                  </a:lnTo>
                  <a:lnTo>
                    <a:pt x="2629" y="2609"/>
                  </a:lnTo>
                  <a:lnTo>
                    <a:pt x="2607" y="2605"/>
                  </a:lnTo>
                  <a:close/>
                  <a:moveTo>
                    <a:pt x="970" y="2503"/>
                  </a:moveTo>
                  <a:lnTo>
                    <a:pt x="1428" y="2503"/>
                  </a:lnTo>
                  <a:lnTo>
                    <a:pt x="1445" y="2505"/>
                  </a:lnTo>
                  <a:lnTo>
                    <a:pt x="1459" y="2513"/>
                  </a:lnTo>
                  <a:lnTo>
                    <a:pt x="1469" y="2524"/>
                  </a:lnTo>
                  <a:lnTo>
                    <a:pt x="1477" y="2538"/>
                  </a:lnTo>
                  <a:lnTo>
                    <a:pt x="1479" y="2554"/>
                  </a:lnTo>
                  <a:lnTo>
                    <a:pt x="1479" y="2605"/>
                  </a:lnTo>
                  <a:lnTo>
                    <a:pt x="1477" y="2621"/>
                  </a:lnTo>
                  <a:lnTo>
                    <a:pt x="1469" y="2635"/>
                  </a:lnTo>
                  <a:lnTo>
                    <a:pt x="1459" y="2646"/>
                  </a:lnTo>
                  <a:lnTo>
                    <a:pt x="1445" y="2654"/>
                  </a:lnTo>
                  <a:lnTo>
                    <a:pt x="1428" y="2656"/>
                  </a:lnTo>
                  <a:lnTo>
                    <a:pt x="970" y="2656"/>
                  </a:lnTo>
                  <a:lnTo>
                    <a:pt x="953" y="2654"/>
                  </a:lnTo>
                  <a:lnTo>
                    <a:pt x="939" y="2646"/>
                  </a:lnTo>
                  <a:lnTo>
                    <a:pt x="928" y="2635"/>
                  </a:lnTo>
                  <a:lnTo>
                    <a:pt x="921" y="2621"/>
                  </a:lnTo>
                  <a:lnTo>
                    <a:pt x="919" y="2605"/>
                  </a:lnTo>
                  <a:lnTo>
                    <a:pt x="919" y="2554"/>
                  </a:lnTo>
                  <a:lnTo>
                    <a:pt x="921" y="2538"/>
                  </a:lnTo>
                  <a:lnTo>
                    <a:pt x="928" y="2524"/>
                  </a:lnTo>
                  <a:lnTo>
                    <a:pt x="939" y="2513"/>
                  </a:lnTo>
                  <a:lnTo>
                    <a:pt x="953" y="2505"/>
                  </a:lnTo>
                  <a:lnTo>
                    <a:pt x="970" y="2503"/>
                  </a:lnTo>
                  <a:close/>
                  <a:moveTo>
                    <a:pt x="790" y="2388"/>
                  </a:moveTo>
                  <a:lnTo>
                    <a:pt x="804" y="2392"/>
                  </a:lnTo>
                  <a:lnTo>
                    <a:pt x="817" y="2400"/>
                  </a:lnTo>
                  <a:lnTo>
                    <a:pt x="827" y="2411"/>
                  </a:lnTo>
                  <a:lnTo>
                    <a:pt x="832" y="2425"/>
                  </a:lnTo>
                  <a:lnTo>
                    <a:pt x="832" y="2439"/>
                  </a:lnTo>
                  <a:lnTo>
                    <a:pt x="829" y="2453"/>
                  </a:lnTo>
                  <a:lnTo>
                    <a:pt x="821" y="2466"/>
                  </a:lnTo>
                  <a:lnTo>
                    <a:pt x="633" y="2678"/>
                  </a:lnTo>
                  <a:lnTo>
                    <a:pt x="622" y="2686"/>
                  </a:lnTo>
                  <a:lnTo>
                    <a:pt x="610" y="2692"/>
                  </a:lnTo>
                  <a:lnTo>
                    <a:pt x="597" y="2694"/>
                  </a:lnTo>
                  <a:lnTo>
                    <a:pt x="582" y="2691"/>
                  </a:lnTo>
                  <a:lnTo>
                    <a:pt x="568" y="2683"/>
                  </a:lnTo>
                  <a:lnTo>
                    <a:pt x="451" y="2589"/>
                  </a:lnTo>
                  <a:lnTo>
                    <a:pt x="441" y="2578"/>
                  </a:lnTo>
                  <a:lnTo>
                    <a:pt x="435" y="2565"/>
                  </a:lnTo>
                  <a:lnTo>
                    <a:pt x="434" y="2551"/>
                  </a:lnTo>
                  <a:lnTo>
                    <a:pt x="436" y="2537"/>
                  </a:lnTo>
                  <a:lnTo>
                    <a:pt x="444" y="2523"/>
                  </a:lnTo>
                  <a:lnTo>
                    <a:pt x="454" y="2513"/>
                  </a:lnTo>
                  <a:lnTo>
                    <a:pt x="468" y="2508"/>
                  </a:lnTo>
                  <a:lnTo>
                    <a:pt x="483" y="2505"/>
                  </a:lnTo>
                  <a:lnTo>
                    <a:pt x="497" y="2509"/>
                  </a:lnTo>
                  <a:lnTo>
                    <a:pt x="510" y="2516"/>
                  </a:lnTo>
                  <a:lnTo>
                    <a:pt x="592" y="2582"/>
                  </a:lnTo>
                  <a:lnTo>
                    <a:pt x="751" y="2404"/>
                  </a:lnTo>
                  <a:lnTo>
                    <a:pt x="762" y="2394"/>
                  </a:lnTo>
                  <a:lnTo>
                    <a:pt x="776" y="2389"/>
                  </a:lnTo>
                  <a:lnTo>
                    <a:pt x="790" y="2388"/>
                  </a:lnTo>
                  <a:close/>
                  <a:moveTo>
                    <a:pt x="2245" y="2247"/>
                  </a:moveTo>
                  <a:lnTo>
                    <a:pt x="2312" y="2251"/>
                  </a:lnTo>
                  <a:lnTo>
                    <a:pt x="2378" y="2262"/>
                  </a:lnTo>
                  <a:lnTo>
                    <a:pt x="2442" y="2278"/>
                  </a:lnTo>
                  <a:lnTo>
                    <a:pt x="2503" y="2299"/>
                  </a:lnTo>
                  <a:lnTo>
                    <a:pt x="2561" y="2328"/>
                  </a:lnTo>
                  <a:lnTo>
                    <a:pt x="2615" y="2361"/>
                  </a:lnTo>
                  <a:lnTo>
                    <a:pt x="2666" y="2399"/>
                  </a:lnTo>
                  <a:lnTo>
                    <a:pt x="2714" y="2443"/>
                  </a:lnTo>
                  <a:lnTo>
                    <a:pt x="2756" y="2489"/>
                  </a:lnTo>
                  <a:lnTo>
                    <a:pt x="2795" y="2540"/>
                  </a:lnTo>
                  <a:lnTo>
                    <a:pt x="2828" y="2595"/>
                  </a:lnTo>
                  <a:lnTo>
                    <a:pt x="2856" y="2654"/>
                  </a:lnTo>
                  <a:lnTo>
                    <a:pt x="2878" y="2715"/>
                  </a:lnTo>
                  <a:lnTo>
                    <a:pt x="2895" y="2778"/>
                  </a:lnTo>
                  <a:lnTo>
                    <a:pt x="2904" y="2843"/>
                  </a:lnTo>
                  <a:lnTo>
                    <a:pt x="2908" y="2912"/>
                  </a:lnTo>
                  <a:lnTo>
                    <a:pt x="2904" y="2980"/>
                  </a:lnTo>
                  <a:lnTo>
                    <a:pt x="2895" y="3046"/>
                  </a:lnTo>
                  <a:lnTo>
                    <a:pt x="2878" y="3109"/>
                  </a:lnTo>
                  <a:lnTo>
                    <a:pt x="2856" y="3171"/>
                  </a:lnTo>
                  <a:lnTo>
                    <a:pt x="2828" y="3228"/>
                  </a:lnTo>
                  <a:lnTo>
                    <a:pt x="2795" y="3283"/>
                  </a:lnTo>
                  <a:lnTo>
                    <a:pt x="2756" y="3334"/>
                  </a:lnTo>
                  <a:lnTo>
                    <a:pt x="2714" y="3381"/>
                  </a:lnTo>
                  <a:lnTo>
                    <a:pt x="2666" y="3424"/>
                  </a:lnTo>
                  <a:lnTo>
                    <a:pt x="2615" y="3462"/>
                  </a:lnTo>
                  <a:lnTo>
                    <a:pt x="2561" y="3496"/>
                  </a:lnTo>
                  <a:lnTo>
                    <a:pt x="2503" y="3524"/>
                  </a:lnTo>
                  <a:lnTo>
                    <a:pt x="2442" y="3546"/>
                  </a:lnTo>
                  <a:lnTo>
                    <a:pt x="2378" y="3563"/>
                  </a:lnTo>
                  <a:lnTo>
                    <a:pt x="2312" y="3573"/>
                  </a:lnTo>
                  <a:lnTo>
                    <a:pt x="2245" y="3576"/>
                  </a:lnTo>
                  <a:lnTo>
                    <a:pt x="2177" y="3573"/>
                  </a:lnTo>
                  <a:lnTo>
                    <a:pt x="2111" y="3563"/>
                  </a:lnTo>
                  <a:lnTo>
                    <a:pt x="2047" y="3546"/>
                  </a:lnTo>
                  <a:lnTo>
                    <a:pt x="1987" y="3524"/>
                  </a:lnTo>
                  <a:lnTo>
                    <a:pt x="1928" y="3496"/>
                  </a:lnTo>
                  <a:lnTo>
                    <a:pt x="1874" y="3462"/>
                  </a:lnTo>
                  <a:lnTo>
                    <a:pt x="1823" y="3424"/>
                  </a:lnTo>
                  <a:lnTo>
                    <a:pt x="1776" y="3381"/>
                  </a:lnTo>
                  <a:lnTo>
                    <a:pt x="1733" y="3334"/>
                  </a:lnTo>
                  <a:lnTo>
                    <a:pt x="1695" y="3283"/>
                  </a:lnTo>
                  <a:lnTo>
                    <a:pt x="1662" y="3228"/>
                  </a:lnTo>
                  <a:lnTo>
                    <a:pt x="1634" y="3171"/>
                  </a:lnTo>
                  <a:lnTo>
                    <a:pt x="1611" y="3109"/>
                  </a:lnTo>
                  <a:lnTo>
                    <a:pt x="1595" y="3046"/>
                  </a:lnTo>
                  <a:lnTo>
                    <a:pt x="1585" y="2980"/>
                  </a:lnTo>
                  <a:lnTo>
                    <a:pt x="1582" y="2912"/>
                  </a:lnTo>
                  <a:lnTo>
                    <a:pt x="1585" y="2843"/>
                  </a:lnTo>
                  <a:lnTo>
                    <a:pt x="1595" y="2778"/>
                  </a:lnTo>
                  <a:lnTo>
                    <a:pt x="1611" y="2715"/>
                  </a:lnTo>
                  <a:lnTo>
                    <a:pt x="1634" y="2654"/>
                  </a:lnTo>
                  <a:lnTo>
                    <a:pt x="1662" y="2595"/>
                  </a:lnTo>
                  <a:lnTo>
                    <a:pt x="1695" y="2540"/>
                  </a:lnTo>
                  <a:lnTo>
                    <a:pt x="1733" y="2489"/>
                  </a:lnTo>
                  <a:lnTo>
                    <a:pt x="1776" y="2443"/>
                  </a:lnTo>
                  <a:lnTo>
                    <a:pt x="1823" y="2399"/>
                  </a:lnTo>
                  <a:lnTo>
                    <a:pt x="1874" y="2361"/>
                  </a:lnTo>
                  <a:lnTo>
                    <a:pt x="1928" y="2328"/>
                  </a:lnTo>
                  <a:lnTo>
                    <a:pt x="1987" y="2299"/>
                  </a:lnTo>
                  <a:lnTo>
                    <a:pt x="2047" y="2278"/>
                  </a:lnTo>
                  <a:lnTo>
                    <a:pt x="2111" y="2262"/>
                  </a:lnTo>
                  <a:lnTo>
                    <a:pt x="2177" y="2251"/>
                  </a:lnTo>
                  <a:lnTo>
                    <a:pt x="2245" y="2247"/>
                  </a:lnTo>
                  <a:close/>
                  <a:moveTo>
                    <a:pt x="970" y="2044"/>
                  </a:moveTo>
                  <a:lnTo>
                    <a:pt x="1531" y="2044"/>
                  </a:lnTo>
                  <a:lnTo>
                    <a:pt x="1546" y="2046"/>
                  </a:lnTo>
                  <a:lnTo>
                    <a:pt x="1560" y="2053"/>
                  </a:lnTo>
                  <a:lnTo>
                    <a:pt x="1572" y="2064"/>
                  </a:lnTo>
                  <a:lnTo>
                    <a:pt x="1579" y="2078"/>
                  </a:lnTo>
                  <a:lnTo>
                    <a:pt x="1582" y="2095"/>
                  </a:lnTo>
                  <a:lnTo>
                    <a:pt x="1582" y="2146"/>
                  </a:lnTo>
                  <a:lnTo>
                    <a:pt x="1579" y="2162"/>
                  </a:lnTo>
                  <a:lnTo>
                    <a:pt x="1572" y="2176"/>
                  </a:lnTo>
                  <a:lnTo>
                    <a:pt x="1560" y="2187"/>
                  </a:lnTo>
                  <a:lnTo>
                    <a:pt x="1546" y="2194"/>
                  </a:lnTo>
                  <a:lnTo>
                    <a:pt x="1531" y="2197"/>
                  </a:lnTo>
                  <a:lnTo>
                    <a:pt x="970" y="2197"/>
                  </a:lnTo>
                  <a:lnTo>
                    <a:pt x="953" y="2194"/>
                  </a:lnTo>
                  <a:lnTo>
                    <a:pt x="939" y="2187"/>
                  </a:lnTo>
                  <a:lnTo>
                    <a:pt x="928" y="2176"/>
                  </a:lnTo>
                  <a:lnTo>
                    <a:pt x="921" y="2162"/>
                  </a:lnTo>
                  <a:lnTo>
                    <a:pt x="919" y="2146"/>
                  </a:lnTo>
                  <a:lnTo>
                    <a:pt x="919" y="2095"/>
                  </a:lnTo>
                  <a:lnTo>
                    <a:pt x="921" y="2078"/>
                  </a:lnTo>
                  <a:lnTo>
                    <a:pt x="928" y="2064"/>
                  </a:lnTo>
                  <a:lnTo>
                    <a:pt x="939" y="2053"/>
                  </a:lnTo>
                  <a:lnTo>
                    <a:pt x="953" y="2046"/>
                  </a:lnTo>
                  <a:lnTo>
                    <a:pt x="970" y="2044"/>
                  </a:lnTo>
                  <a:close/>
                  <a:moveTo>
                    <a:pt x="790" y="1951"/>
                  </a:moveTo>
                  <a:lnTo>
                    <a:pt x="804" y="1954"/>
                  </a:lnTo>
                  <a:lnTo>
                    <a:pt x="817" y="1962"/>
                  </a:lnTo>
                  <a:lnTo>
                    <a:pt x="827" y="1973"/>
                  </a:lnTo>
                  <a:lnTo>
                    <a:pt x="832" y="1987"/>
                  </a:lnTo>
                  <a:lnTo>
                    <a:pt x="832" y="2001"/>
                  </a:lnTo>
                  <a:lnTo>
                    <a:pt x="829" y="2016"/>
                  </a:lnTo>
                  <a:lnTo>
                    <a:pt x="821" y="2029"/>
                  </a:lnTo>
                  <a:lnTo>
                    <a:pt x="633" y="2240"/>
                  </a:lnTo>
                  <a:lnTo>
                    <a:pt x="622" y="2249"/>
                  </a:lnTo>
                  <a:lnTo>
                    <a:pt x="610" y="2254"/>
                  </a:lnTo>
                  <a:lnTo>
                    <a:pt x="597" y="2256"/>
                  </a:lnTo>
                  <a:lnTo>
                    <a:pt x="582" y="2253"/>
                  </a:lnTo>
                  <a:lnTo>
                    <a:pt x="568" y="2245"/>
                  </a:lnTo>
                  <a:lnTo>
                    <a:pt x="451" y="2151"/>
                  </a:lnTo>
                  <a:lnTo>
                    <a:pt x="441" y="2140"/>
                  </a:lnTo>
                  <a:lnTo>
                    <a:pt x="435" y="2127"/>
                  </a:lnTo>
                  <a:lnTo>
                    <a:pt x="434" y="2113"/>
                  </a:lnTo>
                  <a:lnTo>
                    <a:pt x="436" y="2099"/>
                  </a:lnTo>
                  <a:lnTo>
                    <a:pt x="444" y="2085"/>
                  </a:lnTo>
                  <a:lnTo>
                    <a:pt x="454" y="2075"/>
                  </a:lnTo>
                  <a:lnTo>
                    <a:pt x="468" y="2070"/>
                  </a:lnTo>
                  <a:lnTo>
                    <a:pt x="483" y="2068"/>
                  </a:lnTo>
                  <a:lnTo>
                    <a:pt x="497" y="2071"/>
                  </a:lnTo>
                  <a:lnTo>
                    <a:pt x="510" y="2078"/>
                  </a:lnTo>
                  <a:lnTo>
                    <a:pt x="592" y="2145"/>
                  </a:lnTo>
                  <a:lnTo>
                    <a:pt x="751" y="1966"/>
                  </a:lnTo>
                  <a:lnTo>
                    <a:pt x="762" y="1956"/>
                  </a:lnTo>
                  <a:lnTo>
                    <a:pt x="776" y="1952"/>
                  </a:lnTo>
                  <a:lnTo>
                    <a:pt x="790" y="1951"/>
                  </a:lnTo>
                  <a:close/>
                  <a:moveTo>
                    <a:pt x="970" y="1635"/>
                  </a:moveTo>
                  <a:lnTo>
                    <a:pt x="1785" y="1635"/>
                  </a:lnTo>
                  <a:lnTo>
                    <a:pt x="1802" y="1637"/>
                  </a:lnTo>
                  <a:lnTo>
                    <a:pt x="1816" y="1645"/>
                  </a:lnTo>
                  <a:lnTo>
                    <a:pt x="1827" y="1656"/>
                  </a:lnTo>
                  <a:lnTo>
                    <a:pt x="1834" y="1670"/>
                  </a:lnTo>
                  <a:lnTo>
                    <a:pt x="1836" y="1686"/>
                  </a:lnTo>
                  <a:lnTo>
                    <a:pt x="1836" y="1737"/>
                  </a:lnTo>
                  <a:lnTo>
                    <a:pt x="1834" y="1753"/>
                  </a:lnTo>
                  <a:lnTo>
                    <a:pt x="1827" y="1767"/>
                  </a:lnTo>
                  <a:lnTo>
                    <a:pt x="1816" y="1778"/>
                  </a:lnTo>
                  <a:lnTo>
                    <a:pt x="1802" y="1786"/>
                  </a:lnTo>
                  <a:lnTo>
                    <a:pt x="1785" y="1788"/>
                  </a:lnTo>
                  <a:lnTo>
                    <a:pt x="970" y="1788"/>
                  </a:lnTo>
                  <a:lnTo>
                    <a:pt x="953" y="1786"/>
                  </a:lnTo>
                  <a:lnTo>
                    <a:pt x="939" y="1778"/>
                  </a:lnTo>
                  <a:lnTo>
                    <a:pt x="928" y="1767"/>
                  </a:lnTo>
                  <a:lnTo>
                    <a:pt x="921" y="1753"/>
                  </a:lnTo>
                  <a:lnTo>
                    <a:pt x="919" y="1737"/>
                  </a:lnTo>
                  <a:lnTo>
                    <a:pt x="919" y="1686"/>
                  </a:lnTo>
                  <a:lnTo>
                    <a:pt x="921" y="1670"/>
                  </a:lnTo>
                  <a:lnTo>
                    <a:pt x="928" y="1656"/>
                  </a:lnTo>
                  <a:lnTo>
                    <a:pt x="939" y="1645"/>
                  </a:lnTo>
                  <a:lnTo>
                    <a:pt x="953" y="1637"/>
                  </a:lnTo>
                  <a:lnTo>
                    <a:pt x="970" y="1635"/>
                  </a:lnTo>
                  <a:close/>
                  <a:moveTo>
                    <a:pt x="790" y="1516"/>
                  </a:moveTo>
                  <a:lnTo>
                    <a:pt x="804" y="1519"/>
                  </a:lnTo>
                  <a:lnTo>
                    <a:pt x="817" y="1528"/>
                  </a:lnTo>
                  <a:lnTo>
                    <a:pt x="827" y="1539"/>
                  </a:lnTo>
                  <a:lnTo>
                    <a:pt x="832" y="1553"/>
                  </a:lnTo>
                  <a:lnTo>
                    <a:pt x="832" y="1567"/>
                  </a:lnTo>
                  <a:lnTo>
                    <a:pt x="829" y="1581"/>
                  </a:lnTo>
                  <a:lnTo>
                    <a:pt x="821" y="1594"/>
                  </a:lnTo>
                  <a:lnTo>
                    <a:pt x="633" y="1805"/>
                  </a:lnTo>
                  <a:lnTo>
                    <a:pt x="622" y="1814"/>
                  </a:lnTo>
                  <a:lnTo>
                    <a:pt x="610" y="1819"/>
                  </a:lnTo>
                  <a:lnTo>
                    <a:pt x="597" y="1822"/>
                  </a:lnTo>
                  <a:lnTo>
                    <a:pt x="582" y="1818"/>
                  </a:lnTo>
                  <a:lnTo>
                    <a:pt x="568" y="1811"/>
                  </a:lnTo>
                  <a:lnTo>
                    <a:pt x="451" y="1716"/>
                  </a:lnTo>
                  <a:lnTo>
                    <a:pt x="441" y="1706"/>
                  </a:lnTo>
                  <a:lnTo>
                    <a:pt x="435" y="1693"/>
                  </a:lnTo>
                  <a:lnTo>
                    <a:pt x="434" y="1679"/>
                  </a:lnTo>
                  <a:lnTo>
                    <a:pt x="436" y="1663"/>
                  </a:lnTo>
                  <a:lnTo>
                    <a:pt x="444" y="1650"/>
                  </a:lnTo>
                  <a:lnTo>
                    <a:pt x="454" y="1641"/>
                  </a:lnTo>
                  <a:lnTo>
                    <a:pt x="468" y="1635"/>
                  </a:lnTo>
                  <a:lnTo>
                    <a:pt x="483" y="1633"/>
                  </a:lnTo>
                  <a:lnTo>
                    <a:pt x="497" y="1636"/>
                  </a:lnTo>
                  <a:lnTo>
                    <a:pt x="510" y="1644"/>
                  </a:lnTo>
                  <a:lnTo>
                    <a:pt x="592" y="1710"/>
                  </a:lnTo>
                  <a:lnTo>
                    <a:pt x="751" y="1531"/>
                  </a:lnTo>
                  <a:lnTo>
                    <a:pt x="762" y="1521"/>
                  </a:lnTo>
                  <a:lnTo>
                    <a:pt x="776" y="1517"/>
                  </a:lnTo>
                  <a:lnTo>
                    <a:pt x="790" y="1516"/>
                  </a:lnTo>
                  <a:close/>
                  <a:moveTo>
                    <a:pt x="970" y="1175"/>
                  </a:moveTo>
                  <a:lnTo>
                    <a:pt x="1785" y="1175"/>
                  </a:lnTo>
                  <a:lnTo>
                    <a:pt x="1802" y="1178"/>
                  </a:lnTo>
                  <a:lnTo>
                    <a:pt x="1816" y="1184"/>
                  </a:lnTo>
                  <a:lnTo>
                    <a:pt x="1827" y="1196"/>
                  </a:lnTo>
                  <a:lnTo>
                    <a:pt x="1834" y="1210"/>
                  </a:lnTo>
                  <a:lnTo>
                    <a:pt x="1836" y="1226"/>
                  </a:lnTo>
                  <a:lnTo>
                    <a:pt x="1836" y="1278"/>
                  </a:lnTo>
                  <a:lnTo>
                    <a:pt x="1834" y="1293"/>
                  </a:lnTo>
                  <a:lnTo>
                    <a:pt x="1827" y="1307"/>
                  </a:lnTo>
                  <a:lnTo>
                    <a:pt x="1816" y="1319"/>
                  </a:lnTo>
                  <a:lnTo>
                    <a:pt x="1802" y="1325"/>
                  </a:lnTo>
                  <a:lnTo>
                    <a:pt x="1785" y="1329"/>
                  </a:lnTo>
                  <a:lnTo>
                    <a:pt x="970" y="1329"/>
                  </a:lnTo>
                  <a:lnTo>
                    <a:pt x="953" y="1325"/>
                  </a:lnTo>
                  <a:lnTo>
                    <a:pt x="939" y="1319"/>
                  </a:lnTo>
                  <a:lnTo>
                    <a:pt x="928" y="1307"/>
                  </a:lnTo>
                  <a:lnTo>
                    <a:pt x="921" y="1293"/>
                  </a:lnTo>
                  <a:lnTo>
                    <a:pt x="919" y="1278"/>
                  </a:lnTo>
                  <a:lnTo>
                    <a:pt x="919" y="1226"/>
                  </a:lnTo>
                  <a:lnTo>
                    <a:pt x="921" y="1210"/>
                  </a:lnTo>
                  <a:lnTo>
                    <a:pt x="928" y="1196"/>
                  </a:lnTo>
                  <a:lnTo>
                    <a:pt x="939" y="1184"/>
                  </a:lnTo>
                  <a:lnTo>
                    <a:pt x="953" y="1178"/>
                  </a:lnTo>
                  <a:lnTo>
                    <a:pt x="970" y="1175"/>
                  </a:lnTo>
                  <a:close/>
                  <a:moveTo>
                    <a:pt x="790" y="1061"/>
                  </a:moveTo>
                  <a:lnTo>
                    <a:pt x="804" y="1065"/>
                  </a:lnTo>
                  <a:lnTo>
                    <a:pt x="817" y="1073"/>
                  </a:lnTo>
                  <a:lnTo>
                    <a:pt x="827" y="1085"/>
                  </a:lnTo>
                  <a:lnTo>
                    <a:pt x="832" y="1098"/>
                  </a:lnTo>
                  <a:lnTo>
                    <a:pt x="832" y="1113"/>
                  </a:lnTo>
                  <a:lnTo>
                    <a:pt x="829" y="1127"/>
                  </a:lnTo>
                  <a:lnTo>
                    <a:pt x="821" y="1139"/>
                  </a:lnTo>
                  <a:lnTo>
                    <a:pt x="633" y="1351"/>
                  </a:lnTo>
                  <a:lnTo>
                    <a:pt x="622" y="1360"/>
                  </a:lnTo>
                  <a:lnTo>
                    <a:pt x="610" y="1365"/>
                  </a:lnTo>
                  <a:lnTo>
                    <a:pt x="597" y="1366"/>
                  </a:lnTo>
                  <a:lnTo>
                    <a:pt x="582" y="1364"/>
                  </a:lnTo>
                  <a:lnTo>
                    <a:pt x="568" y="1357"/>
                  </a:lnTo>
                  <a:lnTo>
                    <a:pt x="451" y="1262"/>
                  </a:lnTo>
                  <a:lnTo>
                    <a:pt x="441" y="1252"/>
                  </a:lnTo>
                  <a:lnTo>
                    <a:pt x="435" y="1238"/>
                  </a:lnTo>
                  <a:lnTo>
                    <a:pt x="434" y="1223"/>
                  </a:lnTo>
                  <a:lnTo>
                    <a:pt x="436" y="1209"/>
                  </a:lnTo>
                  <a:lnTo>
                    <a:pt x="444" y="1196"/>
                  </a:lnTo>
                  <a:lnTo>
                    <a:pt x="454" y="1187"/>
                  </a:lnTo>
                  <a:lnTo>
                    <a:pt x="468" y="1180"/>
                  </a:lnTo>
                  <a:lnTo>
                    <a:pt x="483" y="1179"/>
                  </a:lnTo>
                  <a:lnTo>
                    <a:pt x="497" y="1181"/>
                  </a:lnTo>
                  <a:lnTo>
                    <a:pt x="510" y="1189"/>
                  </a:lnTo>
                  <a:lnTo>
                    <a:pt x="592" y="1255"/>
                  </a:lnTo>
                  <a:lnTo>
                    <a:pt x="751" y="1077"/>
                  </a:lnTo>
                  <a:lnTo>
                    <a:pt x="762" y="1067"/>
                  </a:lnTo>
                  <a:lnTo>
                    <a:pt x="776" y="1062"/>
                  </a:lnTo>
                  <a:lnTo>
                    <a:pt x="790" y="1061"/>
                  </a:lnTo>
                  <a:close/>
                  <a:moveTo>
                    <a:pt x="154" y="358"/>
                  </a:moveTo>
                  <a:lnTo>
                    <a:pt x="567" y="358"/>
                  </a:lnTo>
                  <a:lnTo>
                    <a:pt x="563" y="384"/>
                  </a:lnTo>
                  <a:lnTo>
                    <a:pt x="562" y="411"/>
                  </a:lnTo>
                  <a:lnTo>
                    <a:pt x="565" y="452"/>
                  </a:lnTo>
                  <a:lnTo>
                    <a:pt x="575" y="491"/>
                  </a:lnTo>
                  <a:lnTo>
                    <a:pt x="590" y="527"/>
                  </a:lnTo>
                  <a:lnTo>
                    <a:pt x="610" y="560"/>
                  </a:lnTo>
                  <a:lnTo>
                    <a:pt x="635" y="589"/>
                  </a:lnTo>
                  <a:lnTo>
                    <a:pt x="665" y="616"/>
                  </a:lnTo>
                  <a:lnTo>
                    <a:pt x="699" y="636"/>
                  </a:lnTo>
                  <a:lnTo>
                    <a:pt x="735" y="651"/>
                  </a:lnTo>
                  <a:lnTo>
                    <a:pt x="774" y="661"/>
                  </a:lnTo>
                  <a:lnTo>
                    <a:pt x="815" y="664"/>
                  </a:lnTo>
                  <a:lnTo>
                    <a:pt x="1481" y="664"/>
                  </a:lnTo>
                  <a:lnTo>
                    <a:pt x="1522" y="661"/>
                  </a:lnTo>
                  <a:lnTo>
                    <a:pt x="1561" y="651"/>
                  </a:lnTo>
                  <a:lnTo>
                    <a:pt x="1597" y="636"/>
                  </a:lnTo>
                  <a:lnTo>
                    <a:pt x="1631" y="614"/>
                  </a:lnTo>
                  <a:lnTo>
                    <a:pt x="1660" y="589"/>
                  </a:lnTo>
                  <a:lnTo>
                    <a:pt x="1686" y="559"/>
                  </a:lnTo>
                  <a:lnTo>
                    <a:pt x="1706" y="526"/>
                  </a:lnTo>
                  <a:lnTo>
                    <a:pt x="1722" y="489"/>
                  </a:lnTo>
                  <a:lnTo>
                    <a:pt x="1731" y="449"/>
                  </a:lnTo>
                  <a:lnTo>
                    <a:pt x="1735" y="407"/>
                  </a:lnTo>
                  <a:lnTo>
                    <a:pt x="1733" y="383"/>
                  </a:lnTo>
                  <a:lnTo>
                    <a:pt x="1729" y="358"/>
                  </a:lnTo>
                  <a:lnTo>
                    <a:pt x="2041" y="358"/>
                  </a:lnTo>
                  <a:lnTo>
                    <a:pt x="2084" y="360"/>
                  </a:lnTo>
                  <a:lnTo>
                    <a:pt x="2123" y="366"/>
                  </a:lnTo>
                  <a:lnTo>
                    <a:pt x="2158" y="377"/>
                  </a:lnTo>
                  <a:lnTo>
                    <a:pt x="2190" y="390"/>
                  </a:lnTo>
                  <a:lnTo>
                    <a:pt x="2217" y="407"/>
                  </a:lnTo>
                  <a:lnTo>
                    <a:pt x="2241" y="428"/>
                  </a:lnTo>
                  <a:lnTo>
                    <a:pt x="2260" y="451"/>
                  </a:lnTo>
                  <a:lnTo>
                    <a:pt x="2276" y="476"/>
                  </a:lnTo>
                  <a:lnTo>
                    <a:pt x="2286" y="503"/>
                  </a:lnTo>
                  <a:lnTo>
                    <a:pt x="2294" y="532"/>
                  </a:lnTo>
                  <a:lnTo>
                    <a:pt x="2296" y="562"/>
                  </a:lnTo>
                  <a:lnTo>
                    <a:pt x="2296" y="2097"/>
                  </a:lnTo>
                  <a:lnTo>
                    <a:pt x="2270" y="2096"/>
                  </a:lnTo>
                  <a:lnTo>
                    <a:pt x="2245" y="2095"/>
                  </a:lnTo>
                  <a:lnTo>
                    <a:pt x="2175" y="2098"/>
                  </a:lnTo>
                  <a:lnTo>
                    <a:pt x="2107" y="2107"/>
                  </a:lnTo>
                  <a:lnTo>
                    <a:pt x="2041" y="2122"/>
                  </a:lnTo>
                  <a:lnTo>
                    <a:pt x="2041" y="920"/>
                  </a:lnTo>
                  <a:lnTo>
                    <a:pt x="255" y="920"/>
                  </a:lnTo>
                  <a:lnTo>
                    <a:pt x="255" y="2963"/>
                  </a:lnTo>
                  <a:lnTo>
                    <a:pt x="1432" y="2963"/>
                  </a:lnTo>
                  <a:lnTo>
                    <a:pt x="1438" y="3030"/>
                  </a:lnTo>
                  <a:lnTo>
                    <a:pt x="1450" y="3095"/>
                  </a:lnTo>
                  <a:lnTo>
                    <a:pt x="1467" y="3158"/>
                  </a:lnTo>
                  <a:lnTo>
                    <a:pt x="1489" y="3218"/>
                  </a:lnTo>
                  <a:lnTo>
                    <a:pt x="204" y="3218"/>
                  </a:lnTo>
                  <a:lnTo>
                    <a:pt x="168" y="3215"/>
                  </a:lnTo>
                  <a:lnTo>
                    <a:pt x="133" y="3205"/>
                  </a:lnTo>
                  <a:lnTo>
                    <a:pt x="102" y="3190"/>
                  </a:lnTo>
                  <a:lnTo>
                    <a:pt x="72" y="3171"/>
                  </a:lnTo>
                  <a:lnTo>
                    <a:pt x="49" y="3146"/>
                  </a:lnTo>
                  <a:lnTo>
                    <a:pt x="28" y="3118"/>
                  </a:lnTo>
                  <a:lnTo>
                    <a:pt x="13" y="3085"/>
                  </a:lnTo>
                  <a:lnTo>
                    <a:pt x="3" y="3050"/>
                  </a:lnTo>
                  <a:lnTo>
                    <a:pt x="0" y="3014"/>
                  </a:lnTo>
                  <a:lnTo>
                    <a:pt x="0" y="562"/>
                  </a:lnTo>
                  <a:lnTo>
                    <a:pt x="3" y="529"/>
                  </a:lnTo>
                  <a:lnTo>
                    <a:pt x="10" y="497"/>
                  </a:lnTo>
                  <a:lnTo>
                    <a:pt x="22" y="468"/>
                  </a:lnTo>
                  <a:lnTo>
                    <a:pt x="37" y="441"/>
                  </a:lnTo>
                  <a:lnTo>
                    <a:pt x="54" y="417"/>
                  </a:lnTo>
                  <a:lnTo>
                    <a:pt x="72" y="397"/>
                  </a:lnTo>
                  <a:lnTo>
                    <a:pt x="93" y="380"/>
                  </a:lnTo>
                  <a:lnTo>
                    <a:pt x="114" y="368"/>
                  </a:lnTo>
                  <a:lnTo>
                    <a:pt x="134" y="360"/>
                  </a:lnTo>
                  <a:lnTo>
                    <a:pt x="154" y="358"/>
                  </a:lnTo>
                  <a:close/>
                  <a:moveTo>
                    <a:pt x="1148" y="102"/>
                  </a:moveTo>
                  <a:lnTo>
                    <a:pt x="1127" y="105"/>
                  </a:lnTo>
                  <a:lnTo>
                    <a:pt x="1109" y="113"/>
                  </a:lnTo>
                  <a:lnTo>
                    <a:pt x="1094" y="125"/>
                  </a:lnTo>
                  <a:lnTo>
                    <a:pt x="1082" y="140"/>
                  </a:lnTo>
                  <a:lnTo>
                    <a:pt x="1074" y="158"/>
                  </a:lnTo>
                  <a:lnTo>
                    <a:pt x="1071" y="179"/>
                  </a:lnTo>
                  <a:lnTo>
                    <a:pt x="1074" y="199"/>
                  </a:lnTo>
                  <a:lnTo>
                    <a:pt x="1082" y="218"/>
                  </a:lnTo>
                  <a:lnTo>
                    <a:pt x="1094" y="233"/>
                  </a:lnTo>
                  <a:lnTo>
                    <a:pt x="1109" y="245"/>
                  </a:lnTo>
                  <a:lnTo>
                    <a:pt x="1127" y="252"/>
                  </a:lnTo>
                  <a:lnTo>
                    <a:pt x="1148" y="256"/>
                  </a:lnTo>
                  <a:lnTo>
                    <a:pt x="1169" y="252"/>
                  </a:lnTo>
                  <a:lnTo>
                    <a:pt x="1187" y="245"/>
                  </a:lnTo>
                  <a:lnTo>
                    <a:pt x="1202" y="233"/>
                  </a:lnTo>
                  <a:lnTo>
                    <a:pt x="1214" y="218"/>
                  </a:lnTo>
                  <a:lnTo>
                    <a:pt x="1222" y="199"/>
                  </a:lnTo>
                  <a:lnTo>
                    <a:pt x="1225" y="179"/>
                  </a:lnTo>
                  <a:lnTo>
                    <a:pt x="1222" y="158"/>
                  </a:lnTo>
                  <a:lnTo>
                    <a:pt x="1214" y="140"/>
                  </a:lnTo>
                  <a:lnTo>
                    <a:pt x="1202" y="125"/>
                  </a:lnTo>
                  <a:lnTo>
                    <a:pt x="1187" y="113"/>
                  </a:lnTo>
                  <a:lnTo>
                    <a:pt x="1169" y="105"/>
                  </a:lnTo>
                  <a:lnTo>
                    <a:pt x="1148" y="102"/>
                  </a:lnTo>
                  <a:close/>
                  <a:moveTo>
                    <a:pt x="1146" y="0"/>
                  </a:moveTo>
                  <a:lnTo>
                    <a:pt x="1150" y="0"/>
                  </a:lnTo>
                  <a:lnTo>
                    <a:pt x="1182" y="3"/>
                  </a:lnTo>
                  <a:lnTo>
                    <a:pt x="1212" y="11"/>
                  </a:lnTo>
                  <a:lnTo>
                    <a:pt x="1239" y="24"/>
                  </a:lnTo>
                  <a:lnTo>
                    <a:pt x="1264" y="41"/>
                  </a:lnTo>
                  <a:lnTo>
                    <a:pt x="1285" y="63"/>
                  </a:lnTo>
                  <a:lnTo>
                    <a:pt x="1303" y="88"/>
                  </a:lnTo>
                  <a:lnTo>
                    <a:pt x="1316" y="115"/>
                  </a:lnTo>
                  <a:lnTo>
                    <a:pt x="1323" y="145"/>
                  </a:lnTo>
                  <a:lnTo>
                    <a:pt x="1327" y="177"/>
                  </a:lnTo>
                  <a:lnTo>
                    <a:pt x="1327" y="179"/>
                  </a:lnTo>
                  <a:lnTo>
                    <a:pt x="1329" y="199"/>
                  </a:lnTo>
                  <a:lnTo>
                    <a:pt x="1337" y="218"/>
                  </a:lnTo>
                  <a:lnTo>
                    <a:pt x="1349" y="233"/>
                  </a:lnTo>
                  <a:lnTo>
                    <a:pt x="1364" y="245"/>
                  </a:lnTo>
                  <a:lnTo>
                    <a:pt x="1382" y="252"/>
                  </a:lnTo>
                  <a:lnTo>
                    <a:pt x="1402" y="256"/>
                  </a:lnTo>
                  <a:lnTo>
                    <a:pt x="1481" y="256"/>
                  </a:lnTo>
                  <a:lnTo>
                    <a:pt x="1512" y="259"/>
                  </a:lnTo>
                  <a:lnTo>
                    <a:pt x="1540" y="268"/>
                  </a:lnTo>
                  <a:lnTo>
                    <a:pt x="1566" y="282"/>
                  </a:lnTo>
                  <a:lnTo>
                    <a:pt x="1588" y="300"/>
                  </a:lnTo>
                  <a:lnTo>
                    <a:pt x="1607" y="322"/>
                  </a:lnTo>
                  <a:lnTo>
                    <a:pt x="1621" y="348"/>
                  </a:lnTo>
                  <a:lnTo>
                    <a:pt x="1630" y="377"/>
                  </a:lnTo>
                  <a:lnTo>
                    <a:pt x="1633" y="407"/>
                  </a:lnTo>
                  <a:lnTo>
                    <a:pt x="1633" y="411"/>
                  </a:lnTo>
                  <a:lnTo>
                    <a:pt x="1630" y="441"/>
                  </a:lnTo>
                  <a:lnTo>
                    <a:pt x="1621" y="469"/>
                  </a:lnTo>
                  <a:lnTo>
                    <a:pt x="1607" y="495"/>
                  </a:lnTo>
                  <a:lnTo>
                    <a:pt x="1588" y="518"/>
                  </a:lnTo>
                  <a:lnTo>
                    <a:pt x="1566" y="536"/>
                  </a:lnTo>
                  <a:lnTo>
                    <a:pt x="1540" y="550"/>
                  </a:lnTo>
                  <a:lnTo>
                    <a:pt x="1512" y="559"/>
                  </a:lnTo>
                  <a:lnTo>
                    <a:pt x="1481" y="562"/>
                  </a:lnTo>
                  <a:lnTo>
                    <a:pt x="815" y="562"/>
                  </a:lnTo>
                  <a:lnTo>
                    <a:pt x="784" y="559"/>
                  </a:lnTo>
                  <a:lnTo>
                    <a:pt x="756" y="550"/>
                  </a:lnTo>
                  <a:lnTo>
                    <a:pt x="730" y="536"/>
                  </a:lnTo>
                  <a:lnTo>
                    <a:pt x="708" y="518"/>
                  </a:lnTo>
                  <a:lnTo>
                    <a:pt x="689" y="495"/>
                  </a:lnTo>
                  <a:lnTo>
                    <a:pt x="675" y="469"/>
                  </a:lnTo>
                  <a:lnTo>
                    <a:pt x="667" y="441"/>
                  </a:lnTo>
                  <a:lnTo>
                    <a:pt x="663" y="411"/>
                  </a:lnTo>
                  <a:lnTo>
                    <a:pt x="663" y="407"/>
                  </a:lnTo>
                  <a:lnTo>
                    <a:pt x="667" y="377"/>
                  </a:lnTo>
                  <a:lnTo>
                    <a:pt x="675" y="348"/>
                  </a:lnTo>
                  <a:lnTo>
                    <a:pt x="689" y="322"/>
                  </a:lnTo>
                  <a:lnTo>
                    <a:pt x="708" y="300"/>
                  </a:lnTo>
                  <a:lnTo>
                    <a:pt x="730" y="282"/>
                  </a:lnTo>
                  <a:lnTo>
                    <a:pt x="756" y="268"/>
                  </a:lnTo>
                  <a:lnTo>
                    <a:pt x="784" y="259"/>
                  </a:lnTo>
                  <a:lnTo>
                    <a:pt x="815" y="256"/>
                  </a:lnTo>
                  <a:lnTo>
                    <a:pt x="894" y="256"/>
                  </a:lnTo>
                  <a:lnTo>
                    <a:pt x="913" y="252"/>
                  </a:lnTo>
                  <a:lnTo>
                    <a:pt x="932" y="245"/>
                  </a:lnTo>
                  <a:lnTo>
                    <a:pt x="947" y="233"/>
                  </a:lnTo>
                  <a:lnTo>
                    <a:pt x="959" y="218"/>
                  </a:lnTo>
                  <a:lnTo>
                    <a:pt x="966" y="199"/>
                  </a:lnTo>
                  <a:lnTo>
                    <a:pt x="970" y="179"/>
                  </a:lnTo>
                  <a:lnTo>
                    <a:pt x="970" y="177"/>
                  </a:lnTo>
                  <a:lnTo>
                    <a:pt x="973" y="145"/>
                  </a:lnTo>
                  <a:lnTo>
                    <a:pt x="980" y="115"/>
                  </a:lnTo>
                  <a:lnTo>
                    <a:pt x="993" y="88"/>
                  </a:lnTo>
                  <a:lnTo>
                    <a:pt x="1011" y="63"/>
                  </a:lnTo>
                  <a:lnTo>
                    <a:pt x="1032" y="41"/>
                  </a:lnTo>
                  <a:lnTo>
                    <a:pt x="1057" y="24"/>
                  </a:lnTo>
                  <a:lnTo>
                    <a:pt x="1084" y="11"/>
                  </a:lnTo>
                  <a:lnTo>
                    <a:pt x="1115" y="3"/>
                  </a:lnTo>
                  <a:lnTo>
                    <a:pt x="1146" y="0"/>
                  </a:lnTo>
                  <a:close/>
                </a:path>
              </a:pathLst>
            </a:custGeom>
            <a:solidFill>
              <a:schemeClr val="accent1">
                <a:lumMod val="50000"/>
              </a:schemeClr>
            </a:solidFill>
            <a:ln>
              <a:headEnd/>
              <a:tailEnd/>
            </a:ln>
          </p:spPr>
          <p:style>
            <a:lnRef idx="0">
              <a:schemeClr val="accent1"/>
            </a:lnRef>
            <a:fillRef idx="3">
              <a:schemeClr val="accent1"/>
            </a:fillRef>
            <a:effectRef idx="3">
              <a:schemeClr val="accent1"/>
            </a:effectRef>
            <a:fontRef idx="minor">
              <a:schemeClr val="lt1"/>
            </a:fontRef>
          </p:style>
          <p:txBody>
            <a:bodyPr vert="horz" wrap="square" lIns="91416" tIns="45708" rIns="91416" bIns="45708" numCol="1" anchor="t" anchorCtr="0" compatLnSpc="1">
              <a:prstTxWarp prst="textNoShape">
                <a:avLst/>
              </a:prstTxWarp>
            </a:bodyPr>
            <a:lstStyle/>
            <a:p>
              <a:pPr marL="0" marR="0" lvl="0" indent="0" algn="l"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0" name="TextBox 69">
              <a:extLst>
                <a:ext uri="{FF2B5EF4-FFF2-40B4-BE49-F238E27FC236}">
                  <a16:creationId xmlns:a16="http://schemas.microsoft.com/office/drawing/2014/main" id="{DFBF0E7C-4530-0A71-A718-1CA68411B525}"/>
                </a:ext>
              </a:extLst>
            </p:cNvPr>
            <p:cNvSpPr txBox="1"/>
            <p:nvPr/>
          </p:nvSpPr>
          <p:spPr>
            <a:xfrm>
              <a:off x="4299533" y="4553456"/>
              <a:ext cx="2018723" cy="1569660"/>
            </a:xfrm>
            <a:prstGeom prst="rect">
              <a:avLst/>
            </a:prstGeom>
            <a:noFill/>
          </p:spPr>
          <p:txBody>
            <a:bodyPr wrap="square" rtlCol="0">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2399" b="1" i="0" u="none" strike="noStrike" kern="1200" cap="none" spc="0" normalizeH="0" baseline="0" noProof="0" dirty="0" err="1">
                  <a:ln>
                    <a:noFill/>
                  </a:ln>
                  <a:solidFill>
                    <a:srgbClr val="D4A983">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Xây</a:t>
              </a:r>
              <a:r>
                <a:rPr kumimoji="0" lang="en-US" sz="2399" b="1" i="0" u="none" strike="noStrike" kern="1200" cap="none" spc="0" normalizeH="0" baseline="0" noProof="0" dirty="0">
                  <a:ln>
                    <a:noFill/>
                  </a:ln>
                  <a:solidFill>
                    <a:srgbClr val="D4A983">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399" b="1" i="0" u="none" strike="noStrike" kern="1200" cap="none" spc="0" normalizeH="0" baseline="0" noProof="0" dirty="0" err="1">
                  <a:ln>
                    <a:noFill/>
                  </a:ln>
                  <a:solidFill>
                    <a:srgbClr val="D4A983">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dựng</a:t>
              </a:r>
              <a:br>
                <a:rPr kumimoji="0" lang="en-US" sz="2399" b="1" i="0" u="none" strike="noStrike" kern="1200" cap="none" spc="0" normalizeH="0" baseline="0" noProof="0" dirty="0">
                  <a:ln>
                    <a:noFill/>
                  </a:ln>
                  <a:solidFill>
                    <a:srgbClr val="D4A983">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br>
              <a:r>
                <a:rPr kumimoji="0" lang="en-US" sz="2399" b="1" i="0" u="none" strike="noStrike" kern="1200" cap="none" spc="0" normalizeH="0" baseline="0" noProof="0" dirty="0" err="1">
                  <a:ln>
                    <a:noFill/>
                  </a:ln>
                  <a:solidFill>
                    <a:srgbClr val="D4A983">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tiêu</a:t>
              </a:r>
              <a:r>
                <a:rPr kumimoji="0" lang="en-US" sz="2399" b="1" i="0" u="none" strike="noStrike" kern="1200" cap="none" spc="0" normalizeH="0" baseline="0" noProof="0" dirty="0">
                  <a:ln>
                    <a:noFill/>
                  </a:ln>
                  <a:solidFill>
                    <a:srgbClr val="D4A983">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399" b="1" i="0" u="none" strike="noStrike" kern="1200" cap="none" spc="0" normalizeH="0" baseline="0" noProof="0" dirty="0" err="1">
                  <a:ln>
                    <a:noFill/>
                  </a:ln>
                  <a:solidFill>
                    <a:srgbClr val="D4A983">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chí</a:t>
              </a:r>
              <a:r>
                <a:rPr kumimoji="0" lang="en-US" sz="2399" b="1" i="0" u="none" strike="noStrike" kern="1200" cap="none" spc="0" normalizeH="0" baseline="0" noProof="0" dirty="0">
                  <a:ln>
                    <a:noFill/>
                  </a:ln>
                  <a:solidFill>
                    <a:srgbClr val="D4A983">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br>
                <a:rPr kumimoji="0" lang="en-US" sz="2399" b="1" i="0" u="none" strike="noStrike" kern="1200" cap="none" spc="0" normalizeH="0" baseline="0" noProof="0" dirty="0">
                  <a:ln>
                    <a:noFill/>
                  </a:ln>
                  <a:solidFill>
                    <a:srgbClr val="D4A983">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br>
              <a:r>
                <a:rPr kumimoji="0" lang="en-US" sz="2399" b="1" i="0" u="none" strike="noStrike" kern="1200" cap="none" spc="0" normalizeH="0" baseline="0" noProof="0" dirty="0" err="1">
                  <a:ln>
                    <a:noFill/>
                  </a:ln>
                  <a:solidFill>
                    <a:srgbClr val="D4A983">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sản</a:t>
              </a:r>
              <a:r>
                <a:rPr kumimoji="0" lang="en-US" sz="2399" b="1" i="0" u="none" strike="noStrike" kern="1200" cap="none" spc="0" normalizeH="0" baseline="0" noProof="0" dirty="0">
                  <a:ln>
                    <a:noFill/>
                  </a:ln>
                  <a:solidFill>
                    <a:srgbClr val="D4A983">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399" b="1" i="0" u="none" strike="noStrike" kern="1200" cap="none" spc="0" normalizeH="0" baseline="0" noProof="0" dirty="0" err="1">
                  <a:ln>
                    <a:noFill/>
                  </a:ln>
                  <a:solidFill>
                    <a:srgbClr val="D4A983">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phẩm</a:t>
              </a:r>
              <a:endParaRPr kumimoji="0" lang="en-US" sz="2399" b="1" i="0" u="none" strike="noStrike" kern="1200" cap="none" spc="0" normalizeH="0" baseline="0" noProof="0" dirty="0">
                <a:ln>
                  <a:noFill/>
                </a:ln>
                <a:solidFill>
                  <a:srgbClr val="D4A983">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2399" b="1" i="0" u="none" strike="noStrike" kern="1200" cap="none" spc="0" normalizeH="0" baseline="0" noProof="0" dirty="0">
                <a:ln>
                  <a:noFill/>
                </a:ln>
                <a:solidFill>
                  <a:srgbClr val="D4A983">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grpSp>
      <p:grpSp>
        <p:nvGrpSpPr>
          <p:cNvPr id="3" name="Group 2">
            <a:extLst>
              <a:ext uri="{FF2B5EF4-FFF2-40B4-BE49-F238E27FC236}">
                <a16:creationId xmlns:a16="http://schemas.microsoft.com/office/drawing/2014/main" id="{2ADE2A27-16D3-B40C-7F09-8957E4CFFDBA}"/>
              </a:ext>
            </a:extLst>
          </p:cNvPr>
          <p:cNvGrpSpPr/>
          <p:nvPr/>
        </p:nvGrpSpPr>
        <p:grpSpPr>
          <a:xfrm>
            <a:off x="1593745" y="828625"/>
            <a:ext cx="2742486" cy="6856214"/>
            <a:chOff x="1612152" y="425669"/>
            <a:chExt cx="2743200" cy="6858000"/>
          </a:xfrm>
        </p:grpSpPr>
        <p:sp>
          <p:nvSpPr>
            <p:cNvPr id="11" name="Rectangle 10"/>
            <p:cNvSpPr/>
            <p:nvPr/>
          </p:nvSpPr>
          <p:spPr>
            <a:xfrm>
              <a:off x="2297952" y="425669"/>
              <a:ext cx="2057400" cy="6858000"/>
            </a:xfrm>
            <a:prstGeom prst="rect">
              <a:avLst/>
            </a:prstGeom>
            <a:solidFill>
              <a:schemeClr val="accent4"/>
            </a:solidFill>
            <a:ln>
              <a:noFill/>
            </a:ln>
            <a:effectLst>
              <a:outerShdw blurRad="254000" dist="38100" sx="106000" sy="106000" algn="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2" name="Oval 11"/>
            <p:cNvSpPr/>
            <p:nvPr/>
          </p:nvSpPr>
          <p:spPr>
            <a:xfrm>
              <a:off x="1612152" y="2097498"/>
              <a:ext cx="1981200" cy="1981200"/>
            </a:xfrm>
            <a:prstGeom prst="ellipse">
              <a:avLst/>
            </a:prstGeom>
            <a:ln/>
          </p:spPr>
          <p:style>
            <a:lnRef idx="0">
              <a:schemeClr val="accent2"/>
            </a:lnRef>
            <a:fillRef idx="3">
              <a:schemeClr val="accent2"/>
            </a:fillRef>
            <a:effectRef idx="3">
              <a:schemeClr val="accent2"/>
            </a:effectRef>
            <a:fontRef idx="minor">
              <a:schemeClr val="lt1"/>
            </a:fontRef>
          </p:style>
          <p:txBody>
            <a:bodyPr lIns="639913" rtlCol="0" anchor="ctr"/>
            <a:lstStyle/>
            <a:p>
              <a:pPr marL="0" marR="0" lvl="0" indent="0" algn="ctr" defTabSz="1218621" rtl="0" eaLnBrk="1" fontAlgn="auto" latinLnBrk="0" hangingPunct="1">
                <a:lnSpc>
                  <a:spcPct val="100000"/>
                </a:lnSpc>
                <a:spcBef>
                  <a:spcPts val="0"/>
                </a:spcBef>
                <a:spcAft>
                  <a:spcPts val="0"/>
                </a:spcAft>
                <a:buClrTx/>
                <a:buSzTx/>
                <a:buFontTx/>
                <a:buNone/>
                <a:tabLst/>
                <a:defRPr/>
              </a:pPr>
              <a:r>
                <a:rPr kumimoji="0" lang="en-US" sz="4799"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69" name="TextBox 68">
              <a:extLst>
                <a:ext uri="{FF2B5EF4-FFF2-40B4-BE49-F238E27FC236}">
                  <a16:creationId xmlns:a16="http://schemas.microsoft.com/office/drawing/2014/main" id="{6A8C2894-586D-0B83-0E70-9886B15C779A}"/>
                </a:ext>
              </a:extLst>
            </p:cNvPr>
            <p:cNvSpPr txBox="1"/>
            <p:nvPr/>
          </p:nvSpPr>
          <p:spPr>
            <a:xfrm>
              <a:off x="2297711" y="5057318"/>
              <a:ext cx="2018723" cy="1569660"/>
            </a:xfrm>
            <a:prstGeom prst="rect">
              <a:avLst/>
            </a:prstGeom>
            <a:noFill/>
          </p:spPr>
          <p:txBody>
            <a:bodyPr wrap="square" rtlCol="0">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2399" b="1" i="0" u="none" strike="noStrike" kern="1200" cap="none" spc="0" normalizeH="0" baseline="0" noProof="0" dirty="0" err="1">
                  <a:ln>
                    <a:noFill/>
                  </a:ln>
                  <a:solidFill>
                    <a:srgbClr val="1DAAE1">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Xác</a:t>
              </a:r>
              <a:r>
                <a:rPr kumimoji="0" lang="en-US" sz="2399" b="1" i="0" u="none" strike="noStrike" kern="1200" cap="none" spc="0" normalizeH="0" baseline="0" noProof="0" dirty="0">
                  <a:ln>
                    <a:noFill/>
                  </a:ln>
                  <a:solidFill>
                    <a:srgbClr val="1DAAE1">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399" b="1" i="0" u="none" strike="noStrike" kern="1200" cap="none" spc="0" normalizeH="0" baseline="0" noProof="0" dirty="0" err="1">
                  <a:ln>
                    <a:noFill/>
                  </a:ln>
                  <a:solidFill>
                    <a:srgbClr val="1DAAE1">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định</a:t>
              </a:r>
              <a:br>
                <a:rPr kumimoji="0" lang="en-US" sz="2399" b="1" i="0" u="none" strike="noStrike" kern="1200" cap="none" spc="0" normalizeH="0" baseline="0" noProof="0" dirty="0">
                  <a:ln>
                    <a:noFill/>
                  </a:ln>
                  <a:solidFill>
                    <a:srgbClr val="1DAAE1">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br>
              <a:r>
                <a:rPr kumimoji="0" lang="en-US" sz="2399" b="1" i="0" u="none" strike="noStrike" kern="1200" cap="none" spc="0" normalizeH="0" baseline="0" noProof="0" dirty="0" err="1">
                  <a:ln>
                    <a:noFill/>
                  </a:ln>
                  <a:solidFill>
                    <a:srgbClr val="1DAAE1">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vấn</a:t>
              </a:r>
              <a:r>
                <a:rPr kumimoji="0" lang="en-US" sz="2399" b="1" i="0" u="none" strike="noStrike" kern="1200" cap="none" spc="0" normalizeH="0" baseline="0" noProof="0" dirty="0">
                  <a:ln>
                    <a:noFill/>
                  </a:ln>
                  <a:solidFill>
                    <a:srgbClr val="1DAAE1">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399" b="1" i="0" u="none" strike="noStrike" kern="1200" cap="none" spc="0" normalizeH="0" baseline="0" noProof="0" dirty="0" err="1">
                  <a:ln>
                    <a:noFill/>
                  </a:ln>
                  <a:solidFill>
                    <a:srgbClr val="1DAAE1">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đê</a:t>
              </a:r>
              <a:r>
                <a:rPr kumimoji="0" lang="en-US" sz="2399" b="1" i="0" u="none" strike="noStrike" kern="1200" cap="none" spc="0" normalizeH="0" baseline="0" noProof="0" dirty="0">
                  <a:ln>
                    <a:noFill/>
                  </a:ln>
                  <a:solidFill>
                    <a:srgbClr val="1DAAE1">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399" b="1" i="0" u="none" strike="noStrike" kern="1200" cap="none" spc="0" normalizeH="0" baseline="0" noProof="0" dirty="0" err="1">
                  <a:ln>
                    <a:noFill/>
                  </a:ln>
                  <a:solidFill>
                    <a:srgbClr val="1DAAE1">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cần</a:t>
              </a:r>
              <a:br>
                <a:rPr kumimoji="0" lang="en-US" sz="2399" b="1" i="0" u="none" strike="noStrike" kern="1200" cap="none" spc="0" normalizeH="0" baseline="0" noProof="0" dirty="0">
                  <a:ln>
                    <a:noFill/>
                  </a:ln>
                  <a:solidFill>
                    <a:srgbClr val="1DAAE1">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br>
              <a:r>
                <a:rPr kumimoji="0" lang="en-US" sz="2399" b="1" i="0" u="none" strike="noStrike" kern="1200" cap="none" spc="0" normalizeH="0" baseline="0" noProof="0" dirty="0" err="1">
                  <a:ln>
                    <a:noFill/>
                  </a:ln>
                  <a:solidFill>
                    <a:srgbClr val="1DAAE1">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giải</a:t>
              </a:r>
              <a:r>
                <a:rPr kumimoji="0" lang="en-US" sz="2399" b="1" i="0" u="none" strike="noStrike" kern="1200" cap="none" spc="0" normalizeH="0" baseline="0" noProof="0" dirty="0">
                  <a:ln>
                    <a:noFill/>
                  </a:ln>
                  <a:solidFill>
                    <a:srgbClr val="1DAAE1">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399" b="1" i="0" u="none" strike="noStrike" kern="1200" cap="none" spc="0" normalizeH="0" baseline="0" noProof="0" dirty="0" err="1">
                  <a:ln>
                    <a:noFill/>
                  </a:ln>
                  <a:solidFill>
                    <a:srgbClr val="1DAAE1">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quyết</a:t>
              </a:r>
              <a:r>
                <a:rPr kumimoji="0" lang="en-US" sz="2399" b="1" i="0" u="none" strike="noStrike" kern="1200" cap="none" spc="0" normalizeH="0" baseline="0" noProof="0" dirty="0">
                  <a:ln>
                    <a:noFill/>
                  </a:ln>
                  <a:solidFill>
                    <a:srgbClr val="1DAAE1">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p>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2399" b="1" i="0" u="none" strike="noStrike" kern="1200" cap="none" spc="0" normalizeH="0" baseline="0" noProof="0" dirty="0">
                <a:ln>
                  <a:noFill/>
                </a:ln>
                <a:solidFill>
                  <a:srgbClr val="1DAAE1">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grpSp>
      <p:grpSp>
        <p:nvGrpSpPr>
          <p:cNvPr id="2" name="Group 1">
            <a:extLst>
              <a:ext uri="{FF2B5EF4-FFF2-40B4-BE49-F238E27FC236}">
                <a16:creationId xmlns:a16="http://schemas.microsoft.com/office/drawing/2014/main" id="{DCD6780E-513A-D447-EDE9-FB914BA31BBA}"/>
              </a:ext>
            </a:extLst>
          </p:cNvPr>
          <p:cNvGrpSpPr/>
          <p:nvPr/>
        </p:nvGrpSpPr>
        <p:grpSpPr>
          <a:xfrm>
            <a:off x="-377365" y="710156"/>
            <a:ext cx="2742486" cy="6856214"/>
            <a:chOff x="-407148" y="425669"/>
            <a:chExt cx="2743200" cy="6858000"/>
          </a:xfrm>
        </p:grpSpPr>
        <p:sp>
          <p:nvSpPr>
            <p:cNvPr id="7" name="Rectangle 6"/>
            <p:cNvSpPr/>
            <p:nvPr/>
          </p:nvSpPr>
          <p:spPr>
            <a:xfrm>
              <a:off x="278652" y="425669"/>
              <a:ext cx="2057400" cy="6858000"/>
            </a:xfrm>
            <a:prstGeom prst="rect">
              <a:avLst/>
            </a:prstGeom>
            <a:solidFill>
              <a:schemeClr val="accent4"/>
            </a:solidFill>
            <a:ln>
              <a:noFill/>
            </a:ln>
            <a:effectLst>
              <a:outerShdw blurRad="254000" dist="38100" sx="106000" sy="106000" algn="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Oval 7"/>
            <p:cNvSpPr/>
            <p:nvPr/>
          </p:nvSpPr>
          <p:spPr>
            <a:xfrm>
              <a:off x="-407148" y="654269"/>
              <a:ext cx="1981200" cy="1981200"/>
            </a:xfrm>
            <a:prstGeom prst="ellipse">
              <a:avLst/>
            </a:prstGeom>
            <a:solidFill>
              <a:schemeClr val="accent3"/>
            </a:solidFill>
            <a:ln>
              <a:noFill/>
            </a:ln>
            <a:effectLst>
              <a:outerShdw blurRad="165100" dist="381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39913" rtlCol="0" anchor="ctr"/>
            <a:lstStyle/>
            <a:p>
              <a:pPr marL="0" marR="0" lvl="0" indent="0" algn="ctr" defTabSz="1218621" rtl="0" eaLnBrk="1" fontAlgn="auto" latinLnBrk="0" hangingPunct="1">
                <a:lnSpc>
                  <a:spcPct val="100000"/>
                </a:lnSpc>
                <a:spcBef>
                  <a:spcPts val="0"/>
                </a:spcBef>
                <a:spcAft>
                  <a:spcPts val="0"/>
                </a:spcAft>
                <a:buClrTx/>
                <a:buSzTx/>
                <a:buFontTx/>
                <a:buNone/>
                <a:tabLst/>
                <a:defRPr/>
              </a:pPr>
              <a:r>
                <a:rPr kumimoji="0" lang="en-US" sz="4799"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6" name="TextBox 5"/>
            <p:cNvSpPr txBox="1"/>
            <p:nvPr/>
          </p:nvSpPr>
          <p:spPr>
            <a:xfrm>
              <a:off x="311248" y="4468050"/>
              <a:ext cx="2018723" cy="461665"/>
            </a:xfrm>
            <a:prstGeom prst="rect">
              <a:avLst/>
            </a:prstGeom>
            <a:noFill/>
          </p:spPr>
          <p:txBody>
            <a:bodyPr wrap="square" rtlCol="0">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2399"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Tìm</a:t>
              </a:r>
              <a:r>
                <a:rPr kumimoji="0" lang="en-US" sz="2399"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ý </a:t>
              </a:r>
              <a:r>
                <a:rPr kumimoji="0" lang="en-US" sz="2399"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tưởng</a:t>
              </a:r>
              <a:endParaRPr kumimoji="0" lang="en-US" sz="2399"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grpSp>
          <p:nvGrpSpPr>
            <p:cNvPr id="42" name="Group 41"/>
            <p:cNvGrpSpPr/>
            <p:nvPr/>
          </p:nvGrpSpPr>
          <p:grpSpPr>
            <a:xfrm>
              <a:off x="777770" y="2925542"/>
              <a:ext cx="1085680" cy="1191908"/>
              <a:chOff x="688975" y="2427288"/>
              <a:chExt cx="957263" cy="1050925"/>
            </a:xfrm>
            <a:solidFill>
              <a:schemeClr val="tx2">
                <a:lumMod val="50000"/>
              </a:schemeClr>
            </a:solidFill>
          </p:grpSpPr>
          <p:sp>
            <p:nvSpPr>
              <p:cNvPr id="43" name="Freeform 159"/>
              <p:cNvSpPr>
                <a:spLocks noEditPoints="1"/>
              </p:cNvSpPr>
              <p:nvPr/>
            </p:nvSpPr>
            <p:spPr bwMode="auto">
              <a:xfrm>
                <a:off x="846138" y="2589213"/>
                <a:ext cx="644525" cy="889000"/>
              </a:xfrm>
              <a:custGeom>
                <a:avLst/>
                <a:gdLst>
                  <a:gd name="T0" fmla="*/ 751 w 2030"/>
                  <a:gd name="T1" fmla="*/ 300 h 2803"/>
                  <a:gd name="T2" fmla="*/ 479 w 2030"/>
                  <a:gd name="T3" fmla="*/ 467 h 2803"/>
                  <a:gd name="T4" fmla="*/ 304 w 2030"/>
                  <a:gd name="T5" fmla="*/ 724 h 2803"/>
                  <a:gd name="T6" fmla="*/ 259 w 2030"/>
                  <a:gd name="T7" fmla="*/ 1035 h 2803"/>
                  <a:gd name="T8" fmla="*/ 313 w 2030"/>
                  <a:gd name="T9" fmla="*/ 1285 h 2803"/>
                  <a:gd name="T10" fmla="*/ 414 w 2030"/>
                  <a:gd name="T11" fmla="*/ 1473 h 2803"/>
                  <a:gd name="T12" fmla="*/ 530 w 2030"/>
                  <a:gd name="T13" fmla="*/ 1648 h 2803"/>
                  <a:gd name="T14" fmla="*/ 603 w 2030"/>
                  <a:gd name="T15" fmla="*/ 1845 h 2803"/>
                  <a:gd name="T16" fmla="*/ 647 w 2030"/>
                  <a:gd name="T17" fmla="*/ 1980 h 2803"/>
                  <a:gd name="T18" fmla="*/ 1346 w 2030"/>
                  <a:gd name="T19" fmla="*/ 2014 h 2803"/>
                  <a:gd name="T20" fmla="*/ 1422 w 2030"/>
                  <a:gd name="T21" fmla="*/ 1915 h 2803"/>
                  <a:gd name="T22" fmla="*/ 1461 w 2030"/>
                  <a:gd name="T23" fmla="*/ 1723 h 2803"/>
                  <a:gd name="T24" fmla="*/ 1571 w 2030"/>
                  <a:gd name="T25" fmla="*/ 1540 h 2803"/>
                  <a:gd name="T26" fmla="*/ 1679 w 2030"/>
                  <a:gd name="T27" fmla="*/ 1366 h 2803"/>
                  <a:gd name="T28" fmla="*/ 1757 w 2030"/>
                  <a:gd name="T29" fmla="*/ 1144 h 2803"/>
                  <a:gd name="T30" fmla="*/ 1762 w 2030"/>
                  <a:gd name="T31" fmla="*/ 846 h 2803"/>
                  <a:gd name="T32" fmla="*/ 1635 w 2030"/>
                  <a:gd name="T33" fmla="*/ 560 h 2803"/>
                  <a:gd name="T34" fmla="*/ 1398 w 2030"/>
                  <a:gd name="T35" fmla="*/ 353 h 2803"/>
                  <a:gd name="T36" fmla="*/ 1084 w 2030"/>
                  <a:gd name="T37" fmla="*/ 259 h 2803"/>
                  <a:gd name="T38" fmla="*/ 1258 w 2030"/>
                  <a:gd name="T39" fmla="*/ 30 h 2803"/>
                  <a:gd name="T40" fmla="*/ 1614 w 2030"/>
                  <a:gd name="T41" fmla="*/ 189 h 2803"/>
                  <a:gd name="T42" fmla="*/ 1878 w 2030"/>
                  <a:gd name="T43" fmla="*/ 462 h 2803"/>
                  <a:gd name="T44" fmla="*/ 2016 w 2030"/>
                  <a:gd name="T45" fmla="*/ 816 h 2803"/>
                  <a:gd name="T46" fmla="*/ 2014 w 2030"/>
                  <a:gd name="T47" fmla="*/ 1167 h 2803"/>
                  <a:gd name="T48" fmla="*/ 1936 w 2030"/>
                  <a:gd name="T49" fmla="*/ 1425 h 2803"/>
                  <a:gd name="T50" fmla="*/ 1827 w 2030"/>
                  <a:gd name="T51" fmla="*/ 1619 h 2803"/>
                  <a:gd name="T52" fmla="*/ 1715 w 2030"/>
                  <a:gd name="T53" fmla="*/ 1787 h 2803"/>
                  <a:gd name="T54" fmla="*/ 1678 w 2030"/>
                  <a:gd name="T55" fmla="*/ 1936 h 2803"/>
                  <a:gd name="T56" fmla="*/ 1573 w 2030"/>
                  <a:gd name="T57" fmla="*/ 2152 h 2803"/>
                  <a:gd name="T58" fmla="*/ 1488 w 2030"/>
                  <a:gd name="T59" fmla="*/ 2297 h 2803"/>
                  <a:gd name="T60" fmla="*/ 1481 w 2030"/>
                  <a:gd name="T61" fmla="*/ 2432 h 2803"/>
                  <a:gd name="T62" fmla="*/ 1477 w 2030"/>
                  <a:gd name="T63" fmla="*/ 2494 h 2803"/>
                  <a:gd name="T64" fmla="*/ 1447 w 2030"/>
                  <a:gd name="T65" fmla="*/ 2578 h 2803"/>
                  <a:gd name="T66" fmla="*/ 1341 w 2030"/>
                  <a:gd name="T67" fmla="*/ 2669 h 2803"/>
                  <a:gd name="T68" fmla="*/ 1185 w 2030"/>
                  <a:gd name="T69" fmla="*/ 2782 h 2803"/>
                  <a:gd name="T70" fmla="*/ 891 w 2030"/>
                  <a:gd name="T71" fmla="*/ 2800 h 2803"/>
                  <a:gd name="T72" fmla="*/ 762 w 2030"/>
                  <a:gd name="T73" fmla="*/ 2701 h 2803"/>
                  <a:gd name="T74" fmla="*/ 607 w 2030"/>
                  <a:gd name="T75" fmla="*/ 2609 h 2803"/>
                  <a:gd name="T76" fmla="*/ 556 w 2030"/>
                  <a:gd name="T77" fmla="*/ 2512 h 2803"/>
                  <a:gd name="T78" fmla="*/ 551 w 2030"/>
                  <a:gd name="T79" fmla="*/ 2468 h 2803"/>
                  <a:gd name="T80" fmla="*/ 545 w 2030"/>
                  <a:gd name="T81" fmla="*/ 2353 h 2803"/>
                  <a:gd name="T82" fmla="*/ 538 w 2030"/>
                  <a:gd name="T83" fmla="*/ 2224 h 2803"/>
                  <a:gd name="T84" fmla="*/ 376 w 2030"/>
                  <a:gd name="T85" fmla="*/ 2027 h 2803"/>
                  <a:gd name="T86" fmla="*/ 340 w 2030"/>
                  <a:gd name="T87" fmla="*/ 1841 h 2803"/>
                  <a:gd name="T88" fmla="*/ 247 w 2030"/>
                  <a:gd name="T89" fmla="*/ 1684 h 2803"/>
                  <a:gd name="T90" fmla="*/ 137 w 2030"/>
                  <a:gd name="T91" fmla="*/ 1510 h 2803"/>
                  <a:gd name="T92" fmla="*/ 41 w 2030"/>
                  <a:gd name="T93" fmla="*/ 1280 h 2803"/>
                  <a:gd name="T94" fmla="*/ 0 w 2030"/>
                  <a:gd name="T95" fmla="*/ 975 h 2803"/>
                  <a:gd name="T96" fmla="*/ 80 w 2030"/>
                  <a:gd name="T97" fmla="*/ 596 h 2803"/>
                  <a:gd name="T98" fmla="*/ 298 w 2030"/>
                  <a:gd name="T99" fmla="*/ 287 h 2803"/>
                  <a:gd name="T100" fmla="*/ 621 w 2030"/>
                  <a:gd name="T101" fmla="*/ 77 h 2803"/>
                  <a:gd name="T102" fmla="*/ 1015 w 2030"/>
                  <a:gd name="T10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30" h="2803">
                    <a:moveTo>
                      <a:pt x="1015" y="255"/>
                    </a:moveTo>
                    <a:lnTo>
                      <a:pt x="946" y="259"/>
                    </a:lnTo>
                    <a:lnTo>
                      <a:pt x="879" y="267"/>
                    </a:lnTo>
                    <a:lnTo>
                      <a:pt x="814" y="281"/>
                    </a:lnTo>
                    <a:lnTo>
                      <a:pt x="751" y="300"/>
                    </a:lnTo>
                    <a:lnTo>
                      <a:pt x="690" y="325"/>
                    </a:lnTo>
                    <a:lnTo>
                      <a:pt x="632" y="354"/>
                    </a:lnTo>
                    <a:lnTo>
                      <a:pt x="578" y="388"/>
                    </a:lnTo>
                    <a:lnTo>
                      <a:pt x="527" y="425"/>
                    </a:lnTo>
                    <a:lnTo>
                      <a:pt x="479" y="467"/>
                    </a:lnTo>
                    <a:lnTo>
                      <a:pt x="435" y="511"/>
                    </a:lnTo>
                    <a:lnTo>
                      <a:pt x="396" y="560"/>
                    </a:lnTo>
                    <a:lnTo>
                      <a:pt x="361" y="612"/>
                    </a:lnTo>
                    <a:lnTo>
                      <a:pt x="330" y="667"/>
                    </a:lnTo>
                    <a:lnTo>
                      <a:pt x="304" y="724"/>
                    </a:lnTo>
                    <a:lnTo>
                      <a:pt x="284" y="784"/>
                    </a:lnTo>
                    <a:lnTo>
                      <a:pt x="269" y="846"/>
                    </a:lnTo>
                    <a:lnTo>
                      <a:pt x="260" y="909"/>
                    </a:lnTo>
                    <a:lnTo>
                      <a:pt x="257" y="975"/>
                    </a:lnTo>
                    <a:lnTo>
                      <a:pt x="259" y="1035"/>
                    </a:lnTo>
                    <a:lnTo>
                      <a:pt x="264" y="1091"/>
                    </a:lnTo>
                    <a:lnTo>
                      <a:pt x="273" y="1144"/>
                    </a:lnTo>
                    <a:lnTo>
                      <a:pt x="284" y="1194"/>
                    </a:lnTo>
                    <a:lnTo>
                      <a:pt x="298" y="1241"/>
                    </a:lnTo>
                    <a:lnTo>
                      <a:pt x="313" y="1285"/>
                    </a:lnTo>
                    <a:lnTo>
                      <a:pt x="331" y="1327"/>
                    </a:lnTo>
                    <a:lnTo>
                      <a:pt x="351" y="1366"/>
                    </a:lnTo>
                    <a:lnTo>
                      <a:pt x="371" y="1404"/>
                    </a:lnTo>
                    <a:lnTo>
                      <a:pt x="393" y="1439"/>
                    </a:lnTo>
                    <a:lnTo>
                      <a:pt x="414" y="1473"/>
                    </a:lnTo>
                    <a:lnTo>
                      <a:pt x="437" y="1507"/>
                    </a:lnTo>
                    <a:lnTo>
                      <a:pt x="458" y="1539"/>
                    </a:lnTo>
                    <a:lnTo>
                      <a:pt x="483" y="1575"/>
                    </a:lnTo>
                    <a:lnTo>
                      <a:pt x="507" y="1612"/>
                    </a:lnTo>
                    <a:lnTo>
                      <a:pt x="530" y="1648"/>
                    </a:lnTo>
                    <a:lnTo>
                      <a:pt x="551" y="1685"/>
                    </a:lnTo>
                    <a:lnTo>
                      <a:pt x="569" y="1723"/>
                    </a:lnTo>
                    <a:lnTo>
                      <a:pt x="584" y="1762"/>
                    </a:lnTo>
                    <a:lnTo>
                      <a:pt x="595" y="1802"/>
                    </a:lnTo>
                    <a:lnTo>
                      <a:pt x="603" y="1845"/>
                    </a:lnTo>
                    <a:lnTo>
                      <a:pt x="605" y="1890"/>
                    </a:lnTo>
                    <a:lnTo>
                      <a:pt x="608" y="1915"/>
                    </a:lnTo>
                    <a:lnTo>
                      <a:pt x="618" y="1939"/>
                    </a:lnTo>
                    <a:lnTo>
                      <a:pt x="630" y="1960"/>
                    </a:lnTo>
                    <a:lnTo>
                      <a:pt x="647" y="1980"/>
                    </a:lnTo>
                    <a:lnTo>
                      <a:pt x="665" y="1998"/>
                    </a:lnTo>
                    <a:lnTo>
                      <a:pt x="684" y="2014"/>
                    </a:lnTo>
                    <a:lnTo>
                      <a:pt x="701" y="2027"/>
                    </a:lnTo>
                    <a:lnTo>
                      <a:pt x="1328" y="2027"/>
                    </a:lnTo>
                    <a:lnTo>
                      <a:pt x="1346" y="2014"/>
                    </a:lnTo>
                    <a:lnTo>
                      <a:pt x="1365" y="1998"/>
                    </a:lnTo>
                    <a:lnTo>
                      <a:pt x="1384" y="1980"/>
                    </a:lnTo>
                    <a:lnTo>
                      <a:pt x="1400" y="1960"/>
                    </a:lnTo>
                    <a:lnTo>
                      <a:pt x="1412" y="1939"/>
                    </a:lnTo>
                    <a:lnTo>
                      <a:pt x="1422" y="1915"/>
                    </a:lnTo>
                    <a:lnTo>
                      <a:pt x="1425" y="1890"/>
                    </a:lnTo>
                    <a:lnTo>
                      <a:pt x="1427" y="1845"/>
                    </a:lnTo>
                    <a:lnTo>
                      <a:pt x="1434" y="1802"/>
                    </a:lnTo>
                    <a:lnTo>
                      <a:pt x="1446" y="1762"/>
                    </a:lnTo>
                    <a:lnTo>
                      <a:pt x="1461" y="1723"/>
                    </a:lnTo>
                    <a:lnTo>
                      <a:pt x="1478" y="1686"/>
                    </a:lnTo>
                    <a:lnTo>
                      <a:pt x="1499" y="1648"/>
                    </a:lnTo>
                    <a:lnTo>
                      <a:pt x="1521" y="1612"/>
                    </a:lnTo>
                    <a:lnTo>
                      <a:pt x="1546" y="1576"/>
                    </a:lnTo>
                    <a:lnTo>
                      <a:pt x="1571" y="1540"/>
                    </a:lnTo>
                    <a:lnTo>
                      <a:pt x="1593" y="1508"/>
                    </a:lnTo>
                    <a:lnTo>
                      <a:pt x="1615" y="1474"/>
                    </a:lnTo>
                    <a:lnTo>
                      <a:pt x="1637" y="1440"/>
                    </a:lnTo>
                    <a:lnTo>
                      <a:pt x="1659" y="1404"/>
                    </a:lnTo>
                    <a:lnTo>
                      <a:pt x="1679" y="1366"/>
                    </a:lnTo>
                    <a:lnTo>
                      <a:pt x="1699" y="1327"/>
                    </a:lnTo>
                    <a:lnTo>
                      <a:pt x="1716" y="1285"/>
                    </a:lnTo>
                    <a:lnTo>
                      <a:pt x="1732" y="1241"/>
                    </a:lnTo>
                    <a:lnTo>
                      <a:pt x="1746" y="1194"/>
                    </a:lnTo>
                    <a:lnTo>
                      <a:pt x="1757" y="1144"/>
                    </a:lnTo>
                    <a:lnTo>
                      <a:pt x="1766" y="1091"/>
                    </a:lnTo>
                    <a:lnTo>
                      <a:pt x="1771" y="1035"/>
                    </a:lnTo>
                    <a:lnTo>
                      <a:pt x="1773" y="975"/>
                    </a:lnTo>
                    <a:lnTo>
                      <a:pt x="1770" y="909"/>
                    </a:lnTo>
                    <a:lnTo>
                      <a:pt x="1762" y="846"/>
                    </a:lnTo>
                    <a:lnTo>
                      <a:pt x="1746" y="783"/>
                    </a:lnTo>
                    <a:lnTo>
                      <a:pt x="1726" y="724"/>
                    </a:lnTo>
                    <a:lnTo>
                      <a:pt x="1701" y="667"/>
                    </a:lnTo>
                    <a:lnTo>
                      <a:pt x="1669" y="611"/>
                    </a:lnTo>
                    <a:lnTo>
                      <a:pt x="1635" y="560"/>
                    </a:lnTo>
                    <a:lnTo>
                      <a:pt x="1595" y="511"/>
                    </a:lnTo>
                    <a:lnTo>
                      <a:pt x="1551" y="467"/>
                    </a:lnTo>
                    <a:lnTo>
                      <a:pt x="1504" y="425"/>
                    </a:lnTo>
                    <a:lnTo>
                      <a:pt x="1452" y="387"/>
                    </a:lnTo>
                    <a:lnTo>
                      <a:pt x="1398" y="353"/>
                    </a:lnTo>
                    <a:lnTo>
                      <a:pt x="1340" y="325"/>
                    </a:lnTo>
                    <a:lnTo>
                      <a:pt x="1279" y="300"/>
                    </a:lnTo>
                    <a:lnTo>
                      <a:pt x="1216" y="281"/>
                    </a:lnTo>
                    <a:lnTo>
                      <a:pt x="1151" y="267"/>
                    </a:lnTo>
                    <a:lnTo>
                      <a:pt x="1084" y="259"/>
                    </a:lnTo>
                    <a:lnTo>
                      <a:pt x="1015" y="255"/>
                    </a:lnTo>
                    <a:close/>
                    <a:moveTo>
                      <a:pt x="1015" y="0"/>
                    </a:moveTo>
                    <a:lnTo>
                      <a:pt x="1098" y="4"/>
                    </a:lnTo>
                    <a:lnTo>
                      <a:pt x="1180" y="14"/>
                    </a:lnTo>
                    <a:lnTo>
                      <a:pt x="1258" y="30"/>
                    </a:lnTo>
                    <a:lnTo>
                      <a:pt x="1336" y="50"/>
                    </a:lnTo>
                    <a:lnTo>
                      <a:pt x="1409" y="77"/>
                    </a:lnTo>
                    <a:lnTo>
                      <a:pt x="1481" y="110"/>
                    </a:lnTo>
                    <a:lnTo>
                      <a:pt x="1549" y="147"/>
                    </a:lnTo>
                    <a:lnTo>
                      <a:pt x="1614" y="189"/>
                    </a:lnTo>
                    <a:lnTo>
                      <a:pt x="1675" y="236"/>
                    </a:lnTo>
                    <a:lnTo>
                      <a:pt x="1732" y="287"/>
                    </a:lnTo>
                    <a:lnTo>
                      <a:pt x="1785" y="341"/>
                    </a:lnTo>
                    <a:lnTo>
                      <a:pt x="1834" y="400"/>
                    </a:lnTo>
                    <a:lnTo>
                      <a:pt x="1878" y="462"/>
                    </a:lnTo>
                    <a:lnTo>
                      <a:pt x="1917" y="527"/>
                    </a:lnTo>
                    <a:lnTo>
                      <a:pt x="1950" y="596"/>
                    </a:lnTo>
                    <a:lnTo>
                      <a:pt x="1978" y="668"/>
                    </a:lnTo>
                    <a:lnTo>
                      <a:pt x="2001" y="740"/>
                    </a:lnTo>
                    <a:lnTo>
                      <a:pt x="2016" y="816"/>
                    </a:lnTo>
                    <a:lnTo>
                      <a:pt x="2027" y="895"/>
                    </a:lnTo>
                    <a:lnTo>
                      <a:pt x="2030" y="975"/>
                    </a:lnTo>
                    <a:lnTo>
                      <a:pt x="2028" y="1042"/>
                    </a:lnTo>
                    <a:lnTo>
                      <a:pt x="2023" y="1107"/>
                    </a:lnTo>
                    <a:lnTo>
                      <a:pt x="2014" y="1167"/>
                    </a:lnTo>
                    <a:lnTo>
                      <a:pt x="2003" y="1226"/>
                    </a:lnTo>
                    <a:lnTo>
                      <a:pt x="1989" y="1280"/>
                    </a:lnTo>
                    <a:lnTo>
                      <a:pt x="1973" y="1331"/>
                    </a:lnTo>
                    <a:lnTo>
                      <a:pt x="1955" y="1380"/>
                    </a:lnTo>
                    <a:lnTo>
                      <a:pt x="1936" y="1425"/>
                    </a:lnTo>
                    <a:lnTo>
                      <a:pt x="1915" y="1468"/>
                    </a:lnTo>
                    <a:lnTo>
                      <a:pt x="1894" y="1509"/>
                    </a:lnTo>
                    <a:lnTo>
                      <a:pt x="1871" y="1548"/>
                    </a:lnTo>
                    <a:lnTo>
                      <a:pt x="1849" y="1585"/>
                    </a:lnTo>
                    <a:lnTo>
                      <a:pt x="1827" y="1619"/>
                    </a:lnTo>
                    <a:lnTo>
                      <a:pt x="1805" y="1651"/>
                    </a:lnTo>
                    <a:lnTo>
                      <a:pt x="1783" y="1683"/>
                    </a:lnTo>
                    <a:lnTo>
                      <a:pt x="1757" y="1721"/>
                    </a:lnTo>
                    <a:lnTo>
                      <a:pt x="1734" y="1755"/>
                    </a:lnTo>
                    <a:lnTo>
                      <a:pt x="1715" y="1787"/>
                    </a:lnTo>
                    <a:lnTo>
                      <a:pt x="1701" y="1815"/>
                    </a:lnTo>
                    <a:lnTo>
                      <a:pt x="1690" y="1841"/>
                    </a:lnTo>
                    <a:lnTo>
                      <a:pt x="1683" y="1866"/>
                    </a:lnTo>
                    <a:lnTo>
                      <a:pt x="1681" y="1890"/>
                    </a:lnTo>
                    <a:lnTo>
                      <a:pt x="1678" y="1936"/>
                    </a:lnTo>
                    <a:lnTo>
                      <a:pt x="1668" y="1982"/>
                    </a:lnTo>
                    <a:lnTo>
                      <a:pt x="1654" y="2027"/>
                    </a:lnTo>
                    <a:lnTo>
                      <a:pt x="1632" y="2071"/>
                    </a:lnTo>
                    <a:lnTo>
                      <a:pt x="1605" y="2112"/>
                    </a:lnTo>
                    <a:lnTo>
                      <a:pt x="1573" y="2152"/>
                    </a:lnTo>
                    <a:lnTo>
                      <a:pt x="1535" y="2189"/>
                    </a:lnTo>
                    <a:lnTo>
                      <a:pt x="1492" y="2224"/>
                    </a:lnTo>
                    <a:lnTo>
                      <a:pt x="1491" y="2245"/>
                    </a:lnTo>
                    <a:lnTo>
                      <a:pt x="1490" y="2270"/>
                    </a:lnTo>
                    <a:lnTo>
                      <a:pt x="1488" y="2297"/>
                    </a:lnTo>
                    <a:lnTo>
                      <a:pt x="1487" y="2325"/>
                    </a:lnTo>
                    <a:lnTo>
                      <a:pt x="1485" y="2353"/>
                    </a:lnTo>
                    <a:lnTo>
                      <a:pt x="1484" y="2381"/>
                    </a:lnTo>
                    <a:lnTo>
                      <a:pt x="1482" y="2408"/>
                    </a:lnTo>
                    <a:lnTo>
                      <a:pt x="1481" y="2432"/>
                    </a:lnTo>
                    <a:lnTo>
                      <a:pt x="1479" y="2452"/>
                    </a:lnTo>
                    <a:lnTo>
                      <a:pt x="1478" y="2468"/>
                    </a:lnTo>
                    <a:lnTo>
                      <a:pt x="1478" y="2479"/>
                    </a:lnTo>
                    <a:lnTo>
                      <a:pt x="1477" y="2482"/>
                    </a:lnTo>
                    <a:lnTo>
                      <a:pt x="1477" y="2494"/>
                    </a:lnTo>
                    <a:lnTo>
                      <a:pt x="1475" y="2509"/>
                    </a:lnTo>
                    <a:lnTo>
                      <a:pt x="1471" y="2525"/>
                    </a:lnTo>
                    <a:lnTo>
                      <a:pt x="1466" y="2541"/>
                    </a:lnTo>
                    <a:lnTo>
                      <a:pt x="1457" y="2560"/>
                    </a:lnTo>
                    <a:lnTo>
                      <a:pt x="1447" y="2578"/>
                    </a:lnTo>
                    <a:lnTo>
                      <a:pt x="1433" y="2596"/>
                    </a:lnTo>
                    <a:lnTo>
                      <a:pt x="1417" y="2616"/>
                    </a:lnTo>
                    <a:lnTo>
                      <a:pt x="1396" y="2634"/>
                    </a:lnTo>
                    <a:lnTo>
                      <a:pt x="1370" y="2653"/>
                    </a:lnTo>
                    <a:lnTo>
                      <a:pt x="1341" y="2669"/>
                    </a:lnTo>
                    <a:lnTo>
                      <a:pt x="1308" y="2686"/>
                    </a:lnTo>
                    <a:lnTo>
                      <a:pt x="1268" y="2701"/>
                    </a:lnTo>
                    <a:lnTo>
                      <a:pt x="1245" y="2730"/>
                    </a:lnTo>
                    <a:lnTo>
                      <a:pt x="1216" y="2757"/>
                    </a:lnTo>
                    <a:lnTo>
                      <a:pt x="1185" y="2782"/>
                    </a:lnTo>
                    <a:lnTo>
                      <a:pt x="1163" y="2793"/>
                    </a:lnTo>
                    <a:lnTo>
                      <a:pt x="1139" y="2800"/>
                    </a:lnTo>
                    <a:lnTo>
                      <a:pt x="1114" y="2803"/>
                    </a:lnTo>
                    <a:lnTo>
                      <a:pt x="916" y="2803"/>
                    </a:lnTo>
                    <a:lnTo>
                      <a:pt x="891" y="2800"/>
                    </a:lnTo>
                    <a:lnTo>
                      <a:pt x="867" y="2793"/>
                    </a:lnTo>
                    <a:lnTo>
                      <a:pt x="845" y="2782"/>
                    </a:lnTo>
                    <a:lnTo>
                      <a:pt x="814" y="2757"/>
                    </a:lnTo>
                    <a:lnTo>
                      <a:pt x="785" y="2730"/>
                    </a:lnTo>
                    <a:lnTo>
                      <a:pt x="762" y="2701"/>
                    </a:lnTo>
                    <a:lnTo>
                      <a:pt x="720" y="2684"/>
                    </a:lnTo>
                    <a:lnTo>
                      <a:pt x="685" y="2667"/>
                    </a:lnTo>
                    <a:lnTo>
                      <a:pt x="653" y="2648"/>
                    </a:lnTo>
                    <a:lnTo>
                      <a:pt x="628" y="2629"/>
                    </a:lnTo>
                    <a:lnTo>
                      <a:pt x="607" y="2609"/>
                    </a:lnTo>
                    <a:lnTo>
                      <a:pt x="590" y="2588"/>
                    </a:lnTo>
                    <a:lnTo>
                      <a:pt x="578" y="2568"/>
                    </a:lnTo>
                    <a:lnTo>
                      <a:pt x="567" y="2549"/>
                    </a:lnTo>
                    <a:lnTo>
                      <a:pt x="561" y="2530"/>
                    </a:lnTo>
                    <a:lnTo>
                      <a:pt x="556" y="2512"/>
                    </a:lnTo>
                    <a:lnTo>
                      <a:pt x="554" y="2496"/>
                    </a:lnTo>
                    <a:lnTo>
                      <a:pt x="552" y="2482"/>
                    </a:lnTo>
                    <a:lnTo>
                      <a:pt x="552" y="2482"/>
                    </a:lnTo>
                    <a:lnTo>
                      <a:pt x="552" y="2479"/>
                    </a:lnTo>
                    <a:lnTo>
                      <a:pt x="551" y="2468"/>
                    </a:lnTo>
                    <a:lnTo>
                      <a:pt x="550" y="2452"/>
                    </a:lnTo>
                    <a:lnTo>
                      <a:pt x="549" y="2432"/>
                    </a:lnTo>
                    <a:lnTo>
                      <a:pt x="548" y="2408"/>
                    </a:lnTo>
                    <a:lnTo>
                      <a:pt x="546" y="2381"/>
                    </a:lnTo>
                    <a:lnTo>
                      <a:pt x="545" y="2353"/>
                    </a:lnTo>
                    <a:lnTo>
                      <a:pt x="543" y="2325"/>
                    </a:lnTo>
                    <a:lnTo>
                      <a:pt x="542" y="2297"/>
                    </a:lnTo>
                    <a:lnTo>
                      <a:pt x="540" y="2270"/>
                    </a:lnTo>
                    <a:lnTo>
                      <a:pt x="539" y="2245"/>
                    </a:lnTo>
                    <a:lnTo>
                      <a:pt x="538" y="2224"/>
                    </a:lnTo>
                    <a:lnTo>
                      <a:pt x="495" y="2189"/>
                    </a:lnTo>
                    <a:lnTo>
                      <a:pt x="457" y="2152"/>
                    </a:lnTo>
                    <a:lnTo>
                      <a:pt x="425" y="2112"/>
                    </a:lnTo>
                    <a:lnTo>
                      <a:pt x="398" y="2071"/>
                    </a:lnTo>
                    <a:lnTo>
                      <a:pt x="376" y="2027"/>
                    </a:lnTo>
                    <a:lnTo>
                      <a:pt x="362" y="1982"/>
                    </a:lnTo>
                    <a:lnTo>
                      <a:pt x="352" y="1936"/>
                    </a:lnTo>
                    <a:lnTo>
                      <a:pt x="349" y="1890"/>
                    </a:lnTo>
                    <a:lnTo>
                      <a:pt x="347" y="1866"/>
                    </a:lnTo>
                    <a:lnTo>
                      <a:pt x="340" y="1841"/>
                    </a:lnTo>
                    <a:lnTo>
                      <a:pt x="329" y="1815"/>
                    </a:lnTo>
                    <a:lnTo>
                      <a:pt x="314" y="1787"/>
                    </a:lnTo>
                    <a:lnTo>
                      <a:pt x="296" y="1755"/>
                    </a:lnTo>
                    <a:lnTo>
                      <a:pt x="274" y="1721"/>
                    </a:lnTo>
                    <a:lnTo>
                      <a:pt x="247" y="1684"/>
                    </a:lnTo>
                    <a:lnTo>
                      <a:pt x="226" y="1652"/>
                    </a:lnTo>
                    <a:lnTo>
                      <a:pt x="204" y="1619"/>
                    </a:lnTo>
                    <a:lnTo>
                      <a:pt x="181" y="1585"/>
                    </a:lnTo>
                    <a:lnTo>
                      <a:pt x="159" y="1548"/>
                    </a:lnTo>
                    <a:lnTo>
                      <a:pt x="137" y="1510"/>
                    </a:lnTo>
                    <a:lnTo>
                      <a:pt x="115" y="1468"/>
                    </a:lnTo>
                    <a:lnTo>
                      <a:pt x="94" y="1425"/>
                    </a:lnTo>
                    <a:lnTo>
                      <a:pt x="75" y="1380"/>
                    </a:lnTo>
                    <a:lnTo>
                      <a:pt x="56" y="1331"/>
                    </a:lnTo>
                    <a:lnTo>
                      <a:pt x="41" y="1280"/>
                    </a:lnTo>
                    <a:lnTo>
                      <a:pt x="27" y="1226"/>
                    </a:lnTo>
                    <a:lnTo>
                      <a:pt x="16" y="1167"/>
                    </a:lnTo>
                    <a:lnTo>
                      <a:pt x="7" y="1107"/>
                    </a:lnTo>
                    <a:lnTo>
                      <a:pt x="2" y="1042"/>
                    </a:lnTo>
                    <a:lnTo>
                      <a:pt x="0" y="975"/>
                    </a:lnTo>
                    <a:lnTo>
                      <a:pt x="3" y="895"/>
                    </a:lnTo>
                    <a:lnTo>
                      <a:pt x="13" y="816"/>
                    </a:lnTo>
                    <a:lnTo>
                      <a:pt x="29" y="740"/>
                    </a:lnTo>
                    <a:lnTo>
                      <a:pt x="52" y="668"/>
                    </a:lnTo>
                    <a:lnTo>
                      <a:pt x="80" y="596"/>
                    </a:lnTo>
                    <a:lnTo>
                      <a:pt x="113" y="527"/>
                    </a:lnTo>
                    <a:lnTo>
                      <a:pt x="152" y="462"/>
                    </a:lnTo>
                    <a:lnTo>
                      <a:pt x="196" y="400"/>
                    </a:lnTo>
                    <a:lnTo>
                      <a:pt x="245" y="341"/>
                    </a:lnTo>
                    <a:lnTo>
                      <a:pt x="298" y="287"/>
                    </a:lnTo>
                    <a:lnTo>
                      <a:pt x="355" y="236"/>
                    </a:lnTo>
                    <a:lnTo>
                      <a:pt x="416" y="189"/>
                    </a:lnTo>
                    <a:lnTo>
                      <a:pt x="481" y="147"/>
                    </a:lnTo>
                    <a:lnTo>
                      <a:pt x="549" y="110"/>
                    </a:lnTo>
                    <a:lnTo>
                      <a:pt x="621" y="77"/>
                    </a:lnTo>
                    <a:lnTo>
                      <a:pt x="695" y="50"/>
                    </a:lnTo>
                    <a:lnTo>
                      <a:pt x="772" y="30"/>
                    </a:lnTo>
                    <a:lnTo>
                      <a:pt x="850" y="14"/>
                    </a:lnTo>
                    <a:lnTo>
                      <a:pt x="932" y="4"/>
                    </a:lnTo>
                    <a:lnTo>
                      <a:pt x="1015" y="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vert="horz" wrap="square" lIns="91416" tIns="45708" rIns="91416" bIns="45708" numCol="1" anchor="t" anchorCtr="0" compatLnSpc="1">
                <a:prstTxWarp prst="textNoShape">
                  <a:avLst/>
                </a:prstTxWarp>
              </a:bodyPr>
              <a:lstStyle/>
              <a:p>
                <a:pPr marL="0" marR="0" lvl="0" indent="0" algn="l"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4" name="Freeform 160"/>
              <p:cNvSpPr>
                <a:spLocks/>
              </p:cNvSpPr>
              <p:nvPr/>
            </p:nvSpPr>
            <p:spPr bwMode="auto">
              <a:xfrm>
                <a:off x="1147763" y="2427288"/>
                <a:ext cx="39688" cy="101600"/>
              </a:xfrm>
              <a:custGeom>
                <a:avLst/>
                <a:gdLst>
                  <a:gd name="T0" fmla="*/ 64 w 128"/>
                  <a:gd name="T1" fmla="*/ 0 h 318"/>
                  <a:gd name="T2" fmla="*/ 64 w 128"/>
                  <a:gd name="T3" fmla="*/ 0 h 318"/>
                  <a:gd name="T4" fmla="*/ 81 w 128"/>
                  <a:gd name="T5" fmla="*/ 2 h 318"/>
                  <a:gd name="T6" fmla="*/ 96 w 128"/>
                  <a:gd name="T7" fmla="*/ 9 h 318"/>
                  <a:gd name="T8" fmla="*/ 109 w 128"/>
                  <a:gd name="T9" fmla="*/ 19 h 318"/>
                  <a:gd name="T10" fmla="*/ 120 w 128"/>
                  <a:gd name="T11" fmla="*/ 32 h 318"/>
                  <a:gd name="T12" fmla="*/ 126 w 128"/>
                  <a:gd name="T13" fmla="*/ 47 h 318"/>
                  <a:gd name="T14" fmla="*/ 128 w 128"/>
                  <a:gd name="T15" fmla="*/ 64 h 318"/>
                  <a:gd name="T16" fmla="*/ 128 w 128"/>
                  <a:gd name="T17" fmla="*/ 254 h 318"/>
                  <a:gd name="T18" fmla="*/ 126 w 128"/>
                  <a:gd name="T19" fmla="*/ 272 h 318"/>
                  <a:gd name="T20" fmla="*/ 120 w 128"/>
                  <a:gd name="T21" fmla="*/ 287 h 318"/>
                  <a:gd name="T22" fmla="*/ 109 w 128"/>
                  <a:gd name="T23" fmla="*/ 300 h 318"/>
                  <a:gd name="T24" fmla="*/ 96 w 128"/>
                  <a:gd name="T25" fmla="*/ 310 h 318"/>
                  <a:gd name="T26" fmla="*/ 81 w 128"/>
                  <a:gd name="T27" fmla="*/ 316 h 318"/>
                  <a:gd name="T28" fmla="*/ 64 w 128"/>
                  <a:gd name="T29" fmla="*/ 318 h 318"/>
                  <a:gd name="T30" fmla="*/ 47 w 128"/>
                  <a:gd name="T31" fmla="*/ 316 h 318"/>
                  <a:gd name="T32" fmla="*/ 31 w 128"/>
                  <a:gd name="T33" fmla="*/ 310 h 318"/>
                  <a:gd name="T34" fmla="*/ 19 w 128"/>
                  <a:gd name="T35" fmla="*/ 300 h 318"/>
                  <a:gd name="T36" fmla="*/ 8 w 128"/>
                  <a:gd name="T37" fmla="*/ 287 h 318"/>
                  <a:gd name="T38" fmla="*/ 2 w 128"/>
                  <a:gd name="T39" fmla="*/ 272 h 318"/>
                  <a:gd name="T40" fmla="*/ 0 w 128"/>
                  <a:gd name="T41" fmla="*/ 254 h 318"/>
                  <a:gd name="T42" fmla="*/ 0 w 128"/>
                  <a:gd name="T43" fmla="*/ 64 h 318"/>
                  <a:gd name="T44" fmla="*/ 2 w 128"/>
                  <a:gd name="T45" fmla="*/ 47 h 318"/>
                  <a:gd name="T46" fmla="*/ 8 w 128"/>
                  <a:gd name="T47" fmla="*/ 32 h 318"/>
                  <a:gd name="T48" fmla="*/ 19 w 128"/>
                  <a:gd name="T49" fmla="*/ 19 h 318"/>
                  <a:gd name="T50" fmla="*/ 31 w 128"/>
                  <a:gd name="T51" fmla="*/ 9 h 318"/>
                  <a:gd name="T52" fmla="*/ 47 w 128"/>
                  <a:gd name="T53" fmla="*/ 2 h 318"/>
                  <a:gd name="T54" fmla="*/ 64 w 128"/>
                  <a:gd name="T55"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8" h="318">
                    <a:moveTo>
                      <a:pt x="64" y="0"/>
                    </a:moveTo>
                    <a:lnTo>
                      <a:pt x="64" y="0"/>
                    </a:lnTo>
                    <a:lnTo>
                      <a:pt x="81" y="2"/>
                    </a:lnTo>
                    <a:lnTo>
                      <a:pt x="96" y="9"/>
                    </a:lnTo>
                    <a:lnTo>
                      <a:pt x="109" y="19"/>
                    </a:lnTo>
                    <a:lnTo>
                      <a:pt x="120" y="32"/>
                    </a:lnTo>
                    <a:lnTo>
                      <a:pt x="126" y="47"/>
                    </a:lnTo>
                    <a:lnTo>
                      <a:pt x="128" y="64"/>
                    </a:lnTo>
                    <a:lnTo>
                      <a:pt x="128" y="254"/>
                    </a:lnTo>
                    <a:lnTo>
                      <a:pt x="126" y="272"/>
                    </a:lnTo>
                    <a:lnTo>
                      <a:pt x="120" y="287"/>
                    </a:lnTo>
                    <a:lnTo>
                      <a:pt x="109" y="300"/>
                    </a:lnTo>
                    <a:lnTo>
                      <a:pt x="96" y="310"/>
                    </a:lnTo>
                    <a:lnTo>
                      <a:pt x="81" y="316"/>
                    </a:lnTo>
                    <a:lnTo>
                      <a:pt x="64" y="318"/>
                    </a:lnTo>
                    <a:lnTo>
                      <a:pt x="47" y="316"/>
                    </a:lnTo>
                    <a:lnTo>
                      <a:pt x="31" y="310"/>
                    </a:lnTo>
                    <a:lnTo>
                      <a:pt x="19" y="300"/>
                    </a:lnTo>
                    <a:lnTo>
                      <a:pt x="8" y="287"/>
                    </a:lnTo>
                    <a:lnTo>
                      <a:pt x="2" y="272"/>
                    </a:lnTo>
                    <a:lnTo>
                      <a:pt x="0" y="254"/>
                    </a:lnTo>
                    <a:lnTo>
                      <a:pt x="0" y="64"/>
                    </a:lnTo>
                    <a:lnTo>
                      <a:pt x="2" y="47"/>
                    </a:lnTo>
                    <a:lnTo>
                      <a:pt x="8" y="32"/>
                    </a:lnTo>
                    <a:lnTo>
                      <a:pt x="19" y="19"/>
                    </a:lnTo>
                    <a:lnTo>
                      <a:pt x="31" y="9"/>
                    </a:lnTo>
                    <a:lnTo>
                      <a:pt x="47" y="2"/>
                    </a:lnTo>
                    <a:lnTo>
                      <a:pt x="64" y="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vert="horz" wrap="square" lIns="91416" tIns="45708" rIns="91416" bIns="45708" numCol="1" anchor="t" anchorCtr="0" compatLnSpc="1">
                <a:prstTxWarp prst="textNoShape">
                  <a:avLst/>
                </a:prstTxWarp>
              </a:bodyPr>
              <a:lstStyle/>
              <a:p>
                <a:pPr marL="0" marR="0" lvl="0" indent="0" algn="l"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5" name="Freeform 161"/>
              <p:cNvSpPr>
                <a:spLocks/>
              </p:cNvSpPr>
              <p:nvPr/>
            </p:nvSpPr>
            <p:spPr bwMode="auto">
              <a:xfrm>
                <a:off x="917575" y="2487613"/>
                <a:ext cx="71438" cy="93663"/>
              </a:xfrm>
              <a:custGeom>
                <a:avLst/>
                <a:gdLst>
                  <a:gd name="T0" fmla="*/ 64 w 225"/>
                  <a:gd name="T1" fmla="*/ 0 h 293"/>
                  <a:gd name="T2" fmla="*/ 81 w 225"/>
                  <a:gd name="T3" fmla="*/ 2 h 293"/>
                  <a:gd name="T4" fmla="*/ 96 w 225"/>
                  <a:gd name="T5" fmla="*/ 8 h 293"/>
                  <a:gd name="T6" fmla="*/ 110 w 225"/>
                  <a:gd name="T7" fmla="*/ 19 h 293"/>
                  <a:gd name="T8" fmla="*/ 120 w 225"/>
                  <a:gd name="T9" fmla="*/ 32 h 293"/>
                  <a:gd name="T10" fmla="*/ 216 w 225"/>
                  <a:gd name="T11" fmla="*/ 198 h 293"/>
                  <a:gd name="T12" fmla="*/ 223 w 225"/>
                  <a:gd name="T13" fmla="*/ 213 h 293"/>
                  <a:gd name="T14" fmla="*/ 225 w 225"/>
                  <a:gd name="T15" fmla="*/ 230 h 293"/>
                  <a:gd name="T16" fmla="*/ 223 w 225"/>
                  <a:gd name="T17" fmla="*/ 246 h 293"/>
                  <a:gd name="T18" fmla="*/ 216 w 225"/>
                  <a:gd name="T19" fmla="*/ 261 h 293"/>
                  <a:gd name="T20" fmla="*/ 207 w 225"/>
                  <a:gd name="T21" fmla="*/ 275 h 293"/>
                  <a:gd name="T22" fmla="*/ 193 w 225"/>
                  <a:gd name="T23" fmla="*/ 285 h 293"/>
                  <a:gd name="T24" fmla="*/ 178 w 225"/>
                  <a:gd name="T25" fmla="*/ 291 h 293"/>
                  <a:gd name="T26" fmla="*/ 161 w 225"/>
                  <a:gd name="T27" fmla="*/ 293 h 293"/>
                  <a:gd name="T28" fmla="*/ 144 w 225"/>
                  <a:gd name="T29" fmla="*/ 291 h 293"/>
                  <a:gd name="T30" fmla="*/ 129 w 225"/>
                  <a:gd name="T31" fmla="*/ 285 h 293"/>
                  <a:gd name="T32" fmla="*/ 116 w 225"/>
                  <a:gd name="T33" fmla="*/ 275 h 293"/>
                  <a:gd name="T34" fmla="*/ 105 w 225"/>
                  <a:gd name="T35" fmla="*/ 261 h 293"/>
                  <a:gd name="T36" fmla="*/ 9 w 225"/>
                  <a:gd name="T37" fmla="*/ 96 h 293"/>
                  <a:gd name="T38" fmla="*/ 3 w 225"/>
                  <a:gd name="T39" fmla="*/ 80 h 293"/>
                  <a:gd name="T40" fmla="*/ 0 w 225"/>
                  <a:gd name="T41" fmla="*/ 63 h 293"/>
                  <a:gd name="T42" fmla="*/ 3 w 225"/>
                  <a:gd name="T43" fmla="*/ 48 h 293"/>
                  <a:gd name="T44" fmla="*/ 9 w 225"/>
                  <a:gd name="T45" fmla="*/ 32 h 293"/>
                  <a:gd name="T46" fmla="*/ 19 w 225"/>
                  <a:gd name="T47" fmla="*/ 20 h 293"/>
                  <a:gd name="T48" fmla="*/ 32 w 225"/>
                  <a:gd name="T49" fmla="*/ 9 h 293"/>
                  <a:gd name="T50" fmla="*/ 49 w 225"/>
                  <a:gd name="T51" fmla="*/ 2 h 293"/>
                  <a:gd name="T52" fmla="*/ 64 w 225"/>
                  <a:gd name="T53"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5" h="293">
                    <a:moveTo>
                      <a:pt x="64" y="0"/>
                    </a:moveTo>
                    <a:lnTo>
                      <a:pt x="81" y="2"/>
                    </a:lnTo>
                    <a:lnTo>
                      <a:pt x="96" y="8"/>
                    </a:lnTo>
                    <a:lnTo>
                      <a:pt x="110" y="19"/>
                    </a:lnTo>
                    <a:lnTo>
                      <a:pt x="120" y="32"/>
                    </a:lnTo>
                    <a:lnTo>
                      <a:pt x="216" y="198"/>
                    </a:lnTo>
                    <a:lnTo>
                      <a:pt x="223" y="213"/>
                    </a:lnTo>
                    <a:lnTo>
                      <a:pt x="225" y="230"/>
                    </a:lnTo>
                    <a:lnTo>
                      <a:pt x="223" y="246"/>
                    </a:lnTo>
                    <a:lnTo>
                      <a:pt x="216" y="261"/>
                    </a:lnTo>
                    <a:lnTo>
                      <a:pt x="207" y="275"/>
                    </a:lnTo>
                    <a:lnTo>
                      <a:pt x="193" y="285"/>
                    </a:lnTo>
                    <a:lnTo>
                      <a:pt x="178" y="291"/>
                    </a:lnTo>
                    <a:lnTo>
                      <a:pt x="161" y="293"/>
                    </a:lnTo>
                    <a:lnTo>
                      <a:pt x="144" y="291"/>
                    </a:lnTo>
                    <a:lnTo>
                      <a:pt x="129" y="285"/>
                    </a:lnTo>
                    <a:lnTo>
                      <a:pt x="116" y="275"/>
                    </a:lnTo>
                    <a:lnTo>
                      <a:pt x="105" y="261"/>
                    </a:lnTo>
                    <a:lnTo>
                      <a:pt x="9" y="96"/>
                    </a:lnTo>
                    <a:lnTo>
                      <a:pt x="3" y="80"/>
                    </a:lnTo>
                    <a:lnTo>
                      <a:pt x="0" y="63"/>
                    </a:lnTo>
                    <a:lnTo>
                      <a:pt x="3" y="48"/>
                    </a:lnTo>
                    <a:lnTo>
                      <a:pt x="9" y="32"/>
                    </a:lnTo>
                    <a:lnTo>
                      <a:pt x="19" y="20"/>
                    </a:lnTo>
                    <a:lnTo>
                      <a:pt x="32" y="9"/>
                    </a:lnTo>
                    <a:lnTo>
                      <a:pt x="49" y="2"/>
                    </a:lnTo>
                    <a:lnTo>
                      <a:pt x="64" y="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vert="horz" wrap="square" lIns="91416" tIns="45708" rIns="91416" bIns="45708" numCol="1" anchor="t" anchorCtr="0" compatLnSpc="1">
                <a:prstTxWarp prst="textNoShape">
                  <a:avLst/>
                </a:prstTxWarp>
              </a:bodyPr>
              <a:lstStyle/>
              <a:p>
                <a:pPr marL="0" marR="0" lvl="0" indent="0" algn="l"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6" name="Freeform 162"/>
              <p:cNvSpPr>
                <a:spLocks/>
              </p:cNvSpPr>
              <p:nvPr/>
            </p:nvSpPr>
            <p:spPr bwMode="auto">
              <a:xfrm>
                <a:off x="750888" y="2655888"/>
                <a:ext cx="93663" cy="69850"/>
              </a:xfrm>
              <a:custGeom>
                <a:avLst/>
                <a:gdLst>
                  <a:gd name="T0" fmla="*/ 64 w 295"/>
                  <a:gd name="T1" fmla="*/ 0 h 222"/>
                  <a:gd name="T2" fmla="*/ 80 w 295"/>
                  <a:gd name="T3" fmla="*/ 2 h 222"/>
                  <a:gd name="T4" fmla="*/ 96 w 295"/>
                  <a:gd name="T5" fmla="*/ 8 h 222"/>
                  <a:gd name="T6" fmla="*/ 263 w 295"/>
                  <a:gd name="T7" fmla="*/ 103 h 222"/>
                  <a:gd name="T8" fmla="*/ 277 w 295"/>
                  <a:gd name="T9" fmla="*/ 114 h 222"/>
                  <a:gd name="T10" fmla="*/ 286 w 295"/>
                  <a:gd name="T11" fmla="*/ 127 h 222"/>
                  <a:gd name="T12" fmla="*/ 293 w 295"/>
                  <a:gd name="T13" fmla="*/ 142 h 222"/>
                  <a:gd name="T14" fmla="*/ 295 w 295"/>
                  <a:gd name="T15" fmla="*/ 158 h 222"/>
                  <a:gd name="T16" fmla="*/ 293 w 295"/>
                  <a:gd name="T17" fmla="*/ 174 h 222"/>
                  <a:gd name="T18" fmla="*/ 286 w 295"/>
                  <a:gd name="T19" fmla="*/ 190 h 222"/>
                  <a:gd name="T20" fmla="*/ 276 w 295"/>
                  <a:gd name="T21" fmla="*/ 204 h 222"/>
                  <a:gd name="T22" fmla="*/ 262 w 295"/>
                  <a:gd name="T23" fmla="*/ 214 h 222"/>
                  <a:gd name="T24" fmla="*/ 246 w 295"/>
                  <a:gd name="T25" fmla="*/ 220 h 222"/>
                  <a:gd name="T26" fmla="*/ 231 w 295"/>
                  <a:gd name="T27" fmla="*/ 222 h 222"/>
                  <a:gd name="T28" fmla="*/ 214 w 295"/>
                  <a:gd name="T29" fmla="*/ 220 h 222"/>
                  <a:gd name="T30" fmla="*/ 198 w 295"/>
                  <a:gd name="T31" fmla="*/ 213 h 222"/>
                  <a:gd name="T32" fmla="*/ 31 w 295"/>
                  <a:gd name="T33" fmla="*/ 118 h 222"/>
                  <a:gd name="T34" fmla="*/ 18 w 295"/>
                  <a:gd name="T35" fmla="*/ 108 h 222"/>
                  <a:gd name="T36" fmla="*/ 8 w 295"/>
                  <a:gd name="T37" fmla="*/ 94 h 222"/>
                  <a:gd name="T38" fmla="*/ 2 w 295"/>
                  <a:gd name="T39" fmla="*/ 80 h 222"/>
                  <a:gd name="T40" fmla="*/ 0 w 295"/>
                  <a:gd name="T41" fmla="*/ 63 h 222"/>
                  <a:gd name="T42" fmla="*/ 2 w 295"/>
                  <a:gd name="T43" fmla="*/ 46 h 222"/>
                  <a:gd name="T44" fmla="*/ 8 w 295"/>
                  <a:gd name="T45" fmla="*/ 31 h 222"/>
                  <a:gd name="T46" fmla="*/ 19 w 295"/>
                  <a:gd name="T47" fmla="*/ 17 h 222"/>
                  <a:gd name="T48" fmla="*/ 32 w 295"/>
                  <a:gd name="T49" fmla="*/ 8 h 222"/>
                  <a:gd name="T50" fmla="*/ 47 w 295"/>
                  <a:gd name="T51" fmla="*/ 2 h 222"/>
                  <a:gd name="T52" fmla="*/ 64 w 295"/>
                  <a:gd name="T5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5" h="222">
                    <a:moveTo>
                      <a:pt x="64" y="0"/>
                    </a:moveTo>
                    <a:lnTo>
                      <a:pt x="80" y="2"/>
                    </a:lnTo>
                    <a:lnTo>
                      <a:pt x="96" y="8"/>
                    </a:lnTo>
                    <a:lnTo>
                      <a:pt x="263" y="103"/>
                    </a:lnTo>
                    <a:lnTo>
                      <a:pt x="277" y="114"/>
                    </a:lnTo>
                    <a:lnTo>
                      <a:pt x="286" y="127"/>
                    </a:lnTo>
                    <a:lnTo>
                      <a:pt x="293" y="142"/>
                    </a:lnTo>
                    <a:lnTo>
                      <a:pt x="295" y="158"/>
                    </a:lnTo>
                    <a:lnTo>
                      <a:pt x="293" y="174"/>
                    </a:lnTo>
                    <a:lnTo>
                      <a:pt x="286" y="190"/>
                    </a:lnTo>
                    <a:lnTo>
                      <a:pt x="276" y="204"/>
                    </a:lnTo>
                    <a:lnTo>
                      <a:pt x="262" y="214"/>
                    </a:lnTo>
                    <a:lnTo>
                      <a:pt x="246" y="220"/>
                    </a:lnTo>
                    <a:lnTo>
                      <a:pt x="231" y="222"/>
                    </a:lnTo>
                    <a:lnTo>
                      <a:pt x="214" y="220"/>
                    </a:lnTo>
                    <a:lnTo>
                      <a:pt x="198" y="213"/>
                    </a:lnTo>
                    <a:lnTo>
                      <a:pt x="31" y="118"/>
                    </a:lnTo>
                    <a:lnTo>
                      <a:pt x="18" y="108"/>
                    </a:lnTo>
                    <a:lnTo>
                      <a:pt x="8" y="94"/>
                    </a:lnTo>
                    <a:lnTo>
                      <a:pt x="2" y="80"/>
                    </a:lnTo>
                    <a:lnTo>
                      <a:pt x="0" y="63"/>
                    </a:lnTo>
                    <a:lnTo>
                      <a:pt x="2" y="46"/>
                    </a:lnTo>
                    <a:lnTo>
                      <a:pt x="8" y="31"/>
                    </a:lnTo>
                    <a:lnTo>
                      <a:pt x="19" y="17"/>
                    </a:lnTo>
                    <a:lnTo>
                      <a:pt x="32" y="8"/>
                    </a:lnTo>
                    <a:lnTo>
                      <a:pt x="47" y="2"/>
                    </a:lnTo>
                    <a:lnTo>
                      <a:pt x="64" y="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vert="horz" wrap="square" lIns="91416" tIns="45708" rIns="91416" bIns="45708" numCol="1" anchor="t" anchorCtr="0" compatLnSpc="1">
                <a:prstTxWarp prst="textNoShape">
                  <a:avLst/>
                </a:prstTxWarp>
              </a:bodyPr>
              <a:lstStyle/>
              <a:p>
                <a:pPr marL="0" marR="0" lvl="0" indent="0" algn="l"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7" name="Freeform 163"/>
              <p:cNvSpPr>
                <a:spLocks/>
              </p:cNvSpPr>
              <p:nvPr/>
            </p:nvSpPr>
            <p:spPr bwMode="auto">
              <a:xfrm>
                <a:off x="688975" y="2882900"/>
                <a:ext cx="101600" cy="39688"/>
              </a:xfrm>
              <a:custGeom>
                <a:avLst/>
                <a:gdLst>
                  <a:gd name="T0" fmla="*/ 64 w 321"/>
                  <a:gd name="T1" fmla="*/ 0 h 128"/>
                  <a:gd name="T2" fmla="*/ 257 w 321"/>
                  <a:gd name="T3" fmla="*/ 0 h 128"/>
                  <a:gd name="T4" fmla="*/ 274 w 321"/>
                  <a:gd name="T5" fmla="*/ 3 h 128"/>
                  <a:gd name="T6" fmla="*/ 289 w 321"/>
                  <a:gd name="T7" fmla="*/ 9 h 128"/>
                  <a:gd name="T8" fmla="*/ 302 w 321"/>
                  <a:gd name="T9" fmla="*/ 18 h 128"/>
                  <a:gd name="T10" fmla="*/ 312 w 321"/>
                  <a:gd name="T11" fmla="*/ 32 h 128"/>
                  <a:gd name="T12" fmla="*/ 319 w 321"/>
                  <a:gd name="T13" fmla="*/ 47 h 128"/>
                  <a:gd name="T14" fmla="*/ 321 w 321"/>
                  <a:gd name="T15" fmla="*/ 64 h 128"/>
                  <a:gd name="T16" fmla="*/ 319 w 321"/>
                  <a:gd name="T17" fmla="*/ 81 h 128"/>
                  <a:gd name="T18" fmla="*/ 312 w 321"/>
                  <a:gd name="T19" fmla="*/ 95 h 128"/>
                  <a:gd name="T20" fmla="*/ 302 w 321"/>
                  <a:gd name="T21" fmla="*/ 109 h 128"/>
                  <a:gd name="T22" fmla="*/ 289 w 321"/>
                  <a:gd name="T23" fmla="*/ 118 h 128"/>
                  <a:gd name="T24" fmla="*/ 274 w 321"/>
                  <a:gd name="T25" fmla="*/ 126 h 128"/>
                  <a:gd name="T26" fmla="*/ 257 w 321"/>
                  <a:gd name="T27" fmla="*/ 128 h 128"/>
                  <a:gd name="T28" fmla="*/ 64 w 321"/>
                  <a:gd name="T29" fmla="*/ 128 h 128"/>
                  <a:gd name="T30" fmla="*/ 47 w 321"/>
                  <a:gd name="T31" fmla="*/ 126 h 128"/>
                  <a:gd name="T32" fmla="*/ 32 w 321"/>
                  <a:gd name="T33" fmla="*/ 118 h 128"/>
                  <a:gd name="T34" fmla="*/ 19 w 321"/>
                  <a:gd name="T35" fmla="*/ 109 h 128"/>
                  <a:gd name="T36" fmla="*/ 9 w 321"/>
                  <a:gd name="T37" fmla="*/ 95 h 128"/>
                  <a:gd name="T38" fmla="*/ 2 w 321"/>
                  <a:gd name="T39" fmla="*/ 81 h 128"/>
                  <a:gd name="T40" fmla="*/ 0 w 321"/>
                  <a:gd name="T41" fmla="*/ 64 h 128"/>
                  <a:gd name="T42" fmla="*/ 2 w 321"/>
                  <a:gd name="T43" fmla="*/ 47 h 128"/>
                  <a:gd name="T44" fmla="*/ 9 w 321"/>
                  <a:gd name="T45" fmla="*/ 32 h 128"/>
                  <a:gd name="T46" fmla="*/ 19 w 321"/>
                  <a:gd name="T47" fmla="*/ 18 h 128"/>
                  <a:gd name="T48" fmla="*/ 32 w 321"/>
                  <a:gd name="T49" fmla="*/ 9 h 128"/>
                  <a:gd name="T50" fmla="*/ 47 w 321"/>
                  <a:gd name="T51" fmla="*/ 3 h 128"/>
                  <a:gd name="T52" fmla="*/ 64 w 321"/>
                  <a:gd name="T5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1" h="128">
                    <a:moveTo>
                      <a:pt x="64" y="0"/>
                    </a:moveTo>
                    <a:lnTo>
                      <a:pt x="257" y="0"/>
                    </a:lnTo>
                    <a:lnTo>
                      <a:pt x="274" y="3"/>
                    </a:lnTo>
                    <a:lnTo>
                      <a:pt x="289" y="9"/>
                    </a:lnTo>
                    <a:lnTo>
                      <a:pt x="302" y="18"/>
                    </a:lnTo>
                    <a:lnTo>
                      <a:pt x="312" y="32"/>
                    </a:lnTo>
                    <a:lnTo>
                      <a:pt x="319" y="47"/>
                    </a:lnTo>
                    <a:lnTo>
                      <a:pt x="321" y="64"/>
                    </a:lnTo>
                    <a:lnTo>
                      <a:pt x="319" y="81"/>
                    </a:lnTo>
                    <a:lnTo>
                      <a:pt x="312" y="95"/>
                    </a:lnTo>
                    <a:lnTo>
                      <a:pt x="302" y="109"/>
                    </a:lnTo>
                    <a:lnTo>
                      <a:pt x="289" y="118"/>
                    </a:lnTo>
                    <a:lnTo>
                      <a:pt x="274" y="126"/>
                    </a:lnTo>
                    <a:lnTo>
                      <a:pt x="257" y="128"/>
                    </a:lnTo>
                    <a:lnTo>
                      <a:pt x="64" y="128"/>
                    </a:lnTo>
                    <a:lnTo>
                      <a:pt x="47" y="126"/>
                    </a:lnTo>
                    <a:lnTo>
                      <a:pt x="32" y="118"/>
                    </a:lnTo>
                    <a:lnTo>
                      <a:pt x="19" y="109"/>
                    </a:lnTo>
                    <a:lnTo>
                      <a:pt x="9" y="95"/>
                    </a:lnTo>
                    <a:lnTo>
                      <a:pt x="2" y="81"/>
                    </a:lnTo>
                    <a:lnTo>
                      <a:pt x="0" y="64"/>
                    </a:lnTo>
                    <a:lnTo>
                      <a:pt x="2" y="47"/>
                    </a:lnTo>
                    <a:lnTo>
                      <a:pt x="9" y="32"/>
                    </a:lnTo>
                    <a:lnTo>
                      <a:pt x="19" y="18"/>
                    </a:lnTo>
                    <a:lnTo>
                      <a:pt x="32" y="9"/>
                    </a:lnTo>
                    <a:lnTo>
                      <a:pt x="47" y="3"/>
                    </a:lnTo>
                    <a:lnTo>
                      <a:pt x="64" y="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vert="horz" wrap="square" lIns="91416" tIns="45708" rIns="91416" bIns="45708" numCol="1" anchor="t" anchorCtr="0" compatLnSpc="1">
                <a:prstTxWarp prst="textNoShape">
                  <a:avLst/>
                </a:prstTxWarp>
              </a:bodyPr>
              <a:lstStyle/>
              <a:p>
                <a:pPr marL="0" marR="0" lvl="0" indent="0" algn="l"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8" name="Freeform 164"/>
              <p:cNvSpPr>
                <a:spLocks/>
              </p:cNvSpPr>
              <p:nvPr/>
            </p:nvSpPr>
            <p:spPr bwMode="auto">
              <a:xfrm>
                <a:off x="750888" y="3079750"/>
                <a:ext cx="93663" cy="71438"/>
              </a:xfrm>
              <a:custGeom>
                <a:avLst/>
                <a:gdLst>
                  <a:gd name="T0" fmla="*/ 231 w 295"/>
                  <a:gd name="T1" fmla="*/ 0 h 224"/>
                  <a:gd name="T2" fmla="*/ 247 w 295"/>
                  <a:gd name="T3" fmla="*/ 3 h 224"/>
                  <a:gd name="T4" fmla="*/ 262 w 295"/>
                  <a:gd name="T5" fmla="*/ 8 h 224"/>
                  <a:gd name="T6" fmla="*/ 276 w 295"/>
                  <a:gd name="T7" fmla="*/ 19 h 224"/>
                  <a:gd name="T8" fmla="*/ 286 w 295"/>
                  <a:gd name="T9" fmla="*/ 32 h 224"/>
                  <a:gd name="T10" fmla="*/ 293 w 295"/>
                  <a:gd name="T11" fmla="*/ 48 h 224"/>
                  <a:gd name="T12" fmla="*/ 295 w 295"/>
                  <a:gd name="T13" fmla="*/ 65 h 224"/>
                  <a:gd name="T14" fmla="*/ 293 w 295"/>
                  <a:gd name="T15" fmla="*/ 80 h 224"/>
                  <a:gd name="T16" fmla="*/ 286 w 295"/>
                  <a:gd name="T17" fmla="*/ 96 h 224"/>
                  <a:gd name="T18" fmla="*/ 276 w 295"/>
                  <a:gd name="T19" fmla="*/ 109 h 224"/>
                  <a:gd name="T20" fmla="*/ 263 w 295"/>
                  <a:gd name="T21" fmla="*/ 120 h 224"/>
                  <a:gd name="T22" fmla="*/ 96 w 295"/>
                  <a:gd name="T23" fmla="*/ 215 h 224"/>
                  <a:gd name="T24" fmla="*/ 81 w 295"/>
                  <a:gd name="T25" fmla="*/ 221 h 224"/>
                  <a:gd name="T26" fmla="*/ 64 w 295"/>
                  <a:gd name="T27" fmla="*/ 224 h 224"/>
                  <a:gd name="T28" fmla="*/ 47 w 295"/>
                  <a:gd name="T29" fmla="*/ 221 h 224"/>
                  <a:gd name="T30" fmla="*/ 32 w 295"/>
                  <a:gd name="T31" fmla="*/ 216 h 224"/>
                  <a:gd name="T32" fmla="*/ 19 w 295"/>
                  <a:gd name="T33" fmla="*/ 205 h 224"/>
                  <a:gd name="T34" fmla="*/ 8 w 295"/>
                  <a:gd name="T35" fmla="*/ 192 h 224"/>
                  <a:gd name="T36" fmla="*/ 2 w 295"/>
                  <a:gd name="T37" fmla="*/ 176 h 224"/>
                  <a:gd name="T38" fmla="*/ 0 w 295"/>
                  <a:gd name="T39" fmla="*/ 159 h 224"/>
                  <a:gd name="T40" fmla="*/ 2 w 295"/>
                  <a:gd name="T41" fmla="*/ 144 h 224"/>
                  <a:gd name="T42" fmla="*/ 8 w 295"/>
                  <a:gd name="T43" fmla="*/ 128 h 224"/>
                  <a:gd name="T44" fmla="*/ 18 w 295"/>
                  <a:gd name="T45" fmla="*/ 116 h 224"/>
                  <a:gd name="T46" fmla="*/ 31 w 295"/>
                  <a:gd name="T47" fmla="*/ 105 h 224"/>
                  <a:gd name="T48" fmla="*/ 198 w 295"/>
                  <a:gd name="T49" fmla="*/ 10 h 224"/>
                  <a:gd name="T50" fmla="*/ 215 w 295"/>
                  <a:gd name="T51" fmla="*/ 2 h 224"/>
                  <a:gd name="T52" fmla="*/ 231 w 295"/>
                  <a:gd name="T5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5" h="224">
                    <a:moveTo>
                      <a:pt x="231" y="0"/>
                    </a:moveTo>
                    <a:lnTo>
                      <a:pt x="247" y="3"/>
                    </a:lnTo>
                    <a:lnTo>
                      <a:pt x="262" y="8"/>
                    </a:lnTo>
                    <a:lnTo>
                      <a:pt x="276" y="19"/>
                    </a:lnTo>
                    <a:lnTo>
                      <a:pt x="286" y="32"/>
                    </a:lnTo>
                    <a:lnTo>
                      <a:pt x="293" y="48"/>
                    </a:lnTo>
                    <a:lnTo>
                      <a:pt x="295" y="65"/>
                    </a:lnTo>
                    <a:lnTo>
                      <a:pt x="293" y="80"/>
                    </a:lnTo>
                    <a:lnTo>
                      <a:pt x="286" y="96"/>
                    </a:lnTo>
                    <a:lnTo>
                      <a:pt x="276" y="109"/>
                    </a:lnTo>
                    <a:lnTo>
                      <a:pt x="263" y="120"/>
                    </a:lnTo>
                    <a:lnTo>
                      <a:pt x="96" y="215"/>
                    </a:lnTo>
                    <a:lnTo>
                      <a:pt x="81" y="221"/>
                    </a:lnTo>
                    <a:lnTo>
                      <a:pt x="64" y="224"/>
                    </a:lnTo>
                    <a:lnTo>
                      <a:pt x="47" y="221"/>
                    </a:lnTo>
                    <a:lnTo>
                      <a:pt x="32" y="216"/>
                    </a:lnTo>
                    <a:lnTo>
                      <a:pt x="19" y="205"/>
                    </a:lnTo>
                    <a:lnTo>
                      <a:pt x="8" y="192"/>
                    </a:lnTo>
                    <a:lnTo>
                      <a:pt x="2" y="176"/>
                    </a:lnTo>
                    <a:lnTo>
                      <a:pt x="0" y="159"/>
                    </a:lnTo>
                    <a:lnTo>
                      <a:pt x="2" y="144"/>
                    </a:lnTo>
                    <a:lnTo>
                      <a:pt x="8" y="128"/>
                    </a:lnTo>
                    <a:lnTo>
                      <a:pt x="18" y="116"/>
                    </a:lnTo>
                    <a:lnTo>
                      <a:pt x="31" y="105"/>
                    </a:lnTo>
                    <a:lnTo>
                      <a:pt x="198" y="10"/>
                    </a:lnTo>
                    <a:lnTo>
                      <a:pt x="215" y="2"/>
                    </a:lnTo>
                    <a:lnTo>
                      <a:pt x="231" y="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vert="horz" wrap="square" lIns="91416" tIns="45708" rIns="91416" bIns="45708" numCol="1" anchor="t" anchorCtr="0" compatLnSpc="1">
                <a:prstTxWarp prst="textNoShape">
                  <a:avLst/>
                </a:prstTxWarp>
              </a:bodyPr>
              <a:lstStyle/>
              <a:p>
                <a:pPr marL="0" marR="0" lvl="0" indent="0" algn="l"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9" name="Freeform 165"/>
              <p:cNvSpPr>
                <a:spLocks/>
              </p:cNvSpPr>
              <p:nvPr/>
            </p:nvSpPr>
            <p:spPr bwMode="auto">
              <a:xfrm>
                <a:off x="1492250" y="3079750"/>
                <a:ext cx="93663" cy="71438"/>
              </a:xfrm>
              <a:custGeom>
                <a:avLst/>
                <a:gdLst>
                  <a:gd name="T0" fmla="*/ 64 w 295"/>
                  <a:gd name="T1" fmla="*/ 0 h 224"/>
                  <a:gd name="T2" fmla="*/ 81 w 295"/>
                  <a:gd name="T3" fmla="*/ 2 h 224"/>
                  <a:gd name="T4" fmla="*/ 97 w 295"/>
                  <a:gd name="T5" fmla="*/ 10 h 224"/>
                  <a:gd name="T6" fmla="*/ 263 w 295"/>
                  <a:gd name="T7" fmla="*/ 105 h 224"/>
                  <a:gd name="T8" fmla="*/ 277 w 295"/>
                  <a:gd name="T9" fmla="*/ 116 h 224"/>
                  <a:gd name="T10" fmla="*/ 287 w 295"/>
                  <a:gd name="T11" fmla="*/ 128 h 224"/>
                  <a:gd name="T12" fmla="*/ 293 w 295"/>
                  <a:gd name="T13" fmla="*/ 144 h 224"/>
                  <a:gd name="T14" fmla="*/ 295 w 295"/>
                  <a:gd name="T15" fmla="*/ 159 h 224"/>
                  <a:gd name="T16" fmla="*/ 293 w 295"/>
                  <a:gd name="T17" fmla="*/ 176 h 224"/>
                  <a:gd name="T18" fmla="*/ 287 w 295"/>
                  <a:gd name="T19" fmla="*/ 192 h 224"/>
                  <a:gd name="T20" fmla="*/ 276 w 295"/>
                  <a:gd name="T21" fmla="*/ 205 h 224"/>
                  <a:gd name="T22" fmla="*/ 262 w 295"/>
                  <a:gd name="T23" fmla="*/ 216 h 224"/>
                  <a:gd name="T24" fmla="*/ 248 w 295"/>
                  <a:gd name="T25" fmla="*/ 221 h 224"/>
                  <a:gd name="T26" fmla="*/ 231 w 295"/>
                  <a:gd name="T27" fmla="*/ 224 h 224"/>
                  <a:gd name="T28" fmla="*/ 214 w 295"/>
                  <a:gd name="T29" fmla="*/ 221 h 224"/>
                  <a:gd name="T30" fmla="*/ 198 w 295"/>
                  <a:gd name="T31" fmla="*/ 215 h 224"/>
                  <a:gd name="T32" fmla="*/ 32 w 295"/>
                  <a:gd name="T33" fmla="*/ 120 h 224"/>
                  <a:gd name="T34" fmla="*/ 19 w 295"/>
                  <a:gd name="T35" fmla="*/ 109 h 224"/>
                  <a:gd name="T36" fmla="*/ 9 w 295"/>
                  <a:gd name="T37" fmla="*/ 96 h 224"/>
                  <a:gd name="T38" fmla="*/ 2 w 295"/>
                  <a:gd name="T39" fmla="*/ 80 h 224"/>
                  <a:gd name="T40" fmla="*/ 0 w 295"/>
                  <a:gd name="T41" fmla="*/ 65 h 224"/>
                  <a:gd name="T42" fmla="*/ 2 w 295"/>
                  <a:gd name="T43" fmla="*/ 48 h 224"/>
                  <a:gd name="T44" fmla="*/ 9 w 295"/>
                  <a:gd name="T45" fmla="*/ 32 h 224"/>
                  <a:gd name="T46" fmla="*/ 19 w 295"/>
                  <a:gd name="T47" fmla="*/ 19 h 224"/>
                  <a:gd name="T48" fmla="*/ 33 w 295"/>
                  <a:gd name="T49" fmla="*/ 8 h 224"/>
                  <a:gd name="T50" fmla="*/ 47 w 295"/>
                  <a:gd name="T51" fmla="*/ 3 h 224"/>
                  <a:gd name="T52" fmla="*/ 64 w 295"/>
                  <a:gd name="T5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5" h="224">
                    <a:moveTo>
                      <a:pt x="64" y="0"/>
                    </a:moveTo>
                    <a:lnTo>
                      <a:pt x="81" y="2"/>
                    </a:lnTo>
                    <a:lnTo>
                      <a:pt x="97" y="10"/>
                    </a:lnTo>
                    <a:lnTo>
                      <a:pt x="263" y="105"/>
                    </a:lnTo>
                    <a:lnTo>
                      <a:pt x="277" y="116"/>
                    </a:lnTo>
                    <a:lnTo>
                      <a:pt x="287" y="128"/>
                    </a:lnTo>
                    <a:lnTo>
                      <a:pt x="293" y="144"/>
                    </a:lnTo>
                    <a:lnTo>
                      <a:pt x="295" y="159"/>
                    </a:lnTo>
                    <a:lnTo>
                      <a:pt x="293" y="176"/>
                    </a:lnTo>
                    <a:lnTo>
                      <a:pt x="287" y="192"/>
                    </a:lnTo>
                    <a:lnTo>
                      <a:pt x="276" y="205"/>
                    </a:lnTo>
                    <a:lnTo>
                      <a:pt x="262" y="216"/>
                    </a:lnTo>
                    <a:lnTo>
                      <a:pt x="248" y="221"/>
                    </a:lnTo>
                    <a:lnTo>
                      <a:pt x="231" y="224"/>
                    </a:lnTo>
                    <a:lnTo>
                      <a:pt x="214" y="221"/>
                    </a:lnTo>
                    <a:lnTo>
                      <a:pt x="198" y="215"/>
                    </a:lnTo>
                    <a:lnTo>
                      <a:pt x="32" y="120"/>
                    </a:lnTo>
                    <a:lnTo>
                      <a:pt x="19" y="109"/>
                    </a:lnTo>
                    <a:lnTo>
                      <a:pt x="9" y="96"/>
                    </a:lnTo>
                    <a:lnTo>
                      <a:pt x="2" y="80"/>
                    </a:lnTo>
                    <a:lnTo>
                      <a:pt x="0" y="65"/>
                    </a:lnTo>
                    <a:lnTo>
                      <a:pt x="2" y="48"/>
                    </a:lnTo>
                    <a:lnTo>
                      <a:pt x="9" y="32"/>
                    </a:lnTo>
                    <a:lnTo>
                      <a:pt x="19" y="19"/>
                    </a:lnTo>
                    <a:lnTo>
                      <a:pt x="33" y="8"/>
                    </a:lnTo>
                    <a:lnTo>
                      <a:pt x="47" y="3"/>
                    </a:lnTo>
                    <a:lnTo>
                      <a:pt x="64" y="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vert="horz" wrap="square" lIns="91416" tIns="45708" rIns="91416" bIns="45708" numCol="1" anchor="t" anchorCtr="0" compatLnSpc="1">
                <a:prstTxWarp prst="textNoShape">
                  <a:avLst/>
                </a:prstTxWarp>
              </a:bodyPr>
              <a:lstStyle/>
              <a:p>
                <a:pPr marL="0" marR="0" lvl="0" indent="0" algn="l"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0" name="Freeform 166"/>
              <p:cNvSpPr>
                <a:spLocks/>
              </p:cNvSpPr>
              <p:nvPr/>
            </p:nvSpPr>
            <p:spPr bwMode="auto">
              <a:xfrm>
                <a:off x="1544638" y="2882900"/>
                <a:ext cx="101600" cy="39688"/>
              </a:xfrm>
              <a:custGeom>
                <a:avLst/>
                <a:gdLst>
                  <a:gd name="T0" fmla="*/ 64 w 321"/>
                  <a:gd name="T1" fmla="*/ 0 h 128"/>
                  <a:gd name="T2" fmla="*/ 257 w 321"/>
                  <a:gd name="T3" fmla="*/ 0 h 128"/>
                  <a:gd name="T4" fmla="*/ 274 w 321"/>
                  <a:gd name="T5" fmla="*/ 3 h 128"/>
                  <a:gd name="T6" fmla="*/ 289 w 321"/>
                  <a:gd name="T7" fmla="*/ 9 h 128"/>
                  <a:gd name="T8" fmla="*/ 302 w 321"/>
                  <a:gd name="T9" fmla="*/ 18 h 128"/>
                  <a:gd name="T10" fmla="*/ 311 w 321"/>
                  <a:gd name="T11" fmla="*/ 32 h 128"/>
                  <a:gd name="T12" fmla="*/ 319 w 321"/>
                  <a:gd name="T13" fmla="*/ 47 h 128"/>
                  <a:gd name="T14" fmla="*/ 321 w 321"/>
                  <a:gd name="T15" fmla="*/ 64 h 128"/>
                  <a:gd name="T16" fmla="*/ 319 w 321"/>
                  <a:gd name="T17" fmla="*/ 81 h 128"/>
                  <a:gd name="T18" fmla="*/ 311 w 321"/>
                  <a:gd name="T19" fmla="*/ 95 h 128"/>
                  <a:gd name="T20" fmla="*/ 302 w 321"/>
                  <a:gd name="T21" fmla="*/ 109 h 128"/>
                  <a:gd name="T22" fmla="*/ 289 w 321"/>
                  <a:gd name="T23" fmla="*/ 118 h 128"/>
                  <a:gd name="T24" fmla="*/ 274 w 321"/>
                  <a:gd name="T25" fmla="*/ 126 h 128"/>
                  <a:gd name="T26" fmla="*/ 257 w 321"/>
                  <a:gd name="T27" fmla="*/ 128 h 128"/>
                  <a:gd name="T28" fmla="*/ 64 w 321"/>
                  <a:gd name="T29" fmla="*/ 128 h 128"/>
                  <a:gd name="T30" fmla="*/ 47 w 321"/>
                  <a:gd name="T31" fmla="*/ 126 h 128"/>
                  <a:gd name="T32" fmla="*/ 31 w 321"/>
                  <a:gd name="T33" fmla="*/ 118 h 128"/>
                  <a:gd name="T34" fmla="*/ 19 w 321"/>
                  <a:gd name="T35" fmla="*/ 109 h 128"/>
                  <a:gd name="T36" fmla="*/ 8 w 321"/>
                  <a:gd name="T37" fmla="*/ 95 h 128"/>
                  <a:gd name="T38" fmla="*/ 2 w 321"/>
                  <a:gd name="T39" fmla="*/ 81 h 128"/>
                  <a:gd name="T40" fmla="*/ 0 w 321"/>
                  <a:gd name="T41" fmla="*/ 64 h 128"/>
                  <a:gd name="T42" fmla="*/ 2 w 321"/>
                  <a:gd name="T43" fmla="*/ 47 h 128"/>
                  <a:gd name="T44" fmla="*/ 8 w 321"/>
                  <a:gd name="T45" fmla="*/ 32 h 128"/>
                  <a:gd name="T46" fmla="*/ 19 w 321"/>
                  <a:gd name="T47" fmla="*/ 18 h 128"/>
                  <a:gd name="T48" fmla="*/ 31 w 321"/>
                  <a:gd name="T49" fmla="*/ 9 h 128"/>
                  <a:gd name="T50" fmla="*/ 47 w 321"/>
                  <a:gd name="T51" fmla="*/ 3 h 128"/>
                  <a:gd name="T52" fmla="*/ 64 w 321"/>
                  <a:gd name="T5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1" h="128">
                    <a:moveTo>
                      <a:pt x="64" y="0"/>
                    </a:moveTo>
                    <a:lnTo>
                      <a:pt x="257" y="0"/>
                    </a:lnTo>
                    <a:lnTo>
                      <a:pt x="274" y="3"/>
                    </a:lnTo>
                    <a:lnTo>
                      <a:pt x="289" y="9"/>
                    </a:lnTo>
                    <a:lnTo>
                      <a:pt x="302" y="18"/>
                    </a:lnTo>
                    <a:lnTo>
                      <a:pt x="311" y="32"/>
                    </a:lnTo>
                    <a:lnTo>
                      <a:pt x="319" y="47"/>
                    </a:lnTo>
                    <a:lnTo>
                      <a:pt x="321" y="64"/>
                    </a:lnTo>
                    <a:lnTo>
                      <a:pt x="319" y="81"/>
                    </a:lnTo>
                    <a:lnTo>
                      <a:pt x="311" y="95"/>
                    </a:lnTo>
                    <a:lnTo>
                      <a:pt x="302" y="109"/>
                    </a:lnTo>
                    <a:lnTo>
                      <a:pt x="289" y="118"/>
                    </a:lnTo>
                    <a:lnTo>
                      <a:pt x="274" y="126"/>
                    </a:lnTo>
                    <a:lnTo>
                      <a:pt x="257" y="128"/>
                    </a:lnTo>
                    <a:lnTo>
                      <a:pt x="64" y="128"/>
                    </a:lnTo>
                    <a:lnTo>
                      <a:pt x="47" y="126"/>
                    </a:lnTo>
                    <a:lnTo>
                      <a:pt x="31" y="118"/>
                    </a:lnTo>
                    <a:lnTo>
                      <a:pt x="19" y="109"/>
                    </a:lnTo>
                    <a:lnTo>
                      <a:pt x="8" y="95"/>
                    </a:lnTo>
                    <a:lnTo>
                      <a:pt x="2" y="81"/>
                    </a:lnTo>
                    <a:lnTo>
                      <a:pt x="0" y="64"/>
                    </a:lnTo>
                    <a:lnTo>
                      <a:pt x="2" y="47"/>
                    </a:lnTo>
                    <a:lnTo>
                      <a:pt x="8" y="32"/>
                    </a:lnTo>
                    <a:lnTo>
                      <a:pt x="19" y="18"/>
                    </a:lnTo>
                    <a:lnTo>
                      <a:pt x="31" y="9"/>
                    </a:lnTo>
                    <a:lnTo>
                      <a:pt x="47" y="3"/>
                    </a:lnTo>
                    <a:lnTo>
                      <a:pt x="64" y="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vert="horz" wrap="square" lIns="91416" tIns="45708" rIns="91416" bIns="45708" numCol="1" anchor="t" anchorCtr="0" compatLnSpc="1">
                <a:prstTxWarp prst="textNoShape">
                  <a:avLst/>
                </a:prstTxWarp>
              </a:bodyPr>
              <a:lstStyle/>
              <a:p>
                <a:pPr marL="0" marR="0" lvl="0" indent="0" algn="l"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1" name="Freeform 167"/>
              <p:cNvSpPr>
                <a:spLocks/>
              </p:cNvSpPr>
              <p:nvPr/>
            </p:nvSpPr>
            <p:spPr bwMode="auto">
              <a:xfrm>
                <a:off x="1492250" y="2655888"/>
                <a:ext cx="93663" cy="69850"/>
              </a:xfrm>
              <a:custGeom>
                <a:avLst/>
                <a:gdLst>
                  <a:gd name="T0" fmla="*/ 231 w 295"/>
                  <a:gd name="T1" fmla="*/ 0 h 222"/>
                  <a:gd name="T2" fmla="*/ 248 w 295"/>
                  <a:gd name="T3" fmla="*/ 2 h 222"/>
                  <a:gd name="T4" fmla="*/ 262 w 295"/>
                  <a:gd name="T5" fmla="*/ 8 h 222"/>
                  <a:gd name="T6" fmla="*/ 276 w 295"/>
                  <a:gd name="T7" fmla="*/ 17 h 222"/>
                  <a:gd name="T8" fmla="*/ 287 w 295"/>
                  <a:gd name="T9" fmla="*/ 31 h 222"/>
                  <a:gd name="T10" fmla="*/ 293 w 295"/>
                  <a:gd name="T11" fmla="*/ 46 h 222"/>
                  <a:gd name="T12" fmla="*/ 295 w 295"/>
                  <a:gd name="T13" fmla="*/ 63 h 222"/>
                  <a:gd name="T14" fmla="*/ 293 w 295"/>
                  <a:gd name="T15" fmla="*/ 80 h 222"/>
                  <a:gd name="T16" fmla="*/ 287 w 295"/>
                  <a:gd name="T17" fmla="*/ 94 h 222"/>
                  <a:gd name="T18" fmla="*/ 277 w 295"/>
                  <a:gd name="T19" fmla="*/ 108 h 222"/>
                  <a:gd name="T20" fmla="*/ 263 w 295"/>
                  <a:gd name="T21" fmla="*/ 118 h 222"/>
                  <a:gd name="T22" fmla="*/ 97 w 295"/>
                  <a:gd name="T23" fmla="*/ 213 h 222"/>
                  <a:gd name="T24" fmla="*/ 81 w 295"/>
                  <a:gd name="T25" fmla="*/ 220 h 222"/>
                  <a:gd name="T26" fmla="*/ 64 w 295"/>
                  <a:gd name="T27" fmla="*/ 222 h 222"/>
                  <a:gd name="T28" fmla="*/ 48 w 295"/>
                  <a:gd name="T29" fmla="*/ 220 h 222"/>
                  <a:gd name="T30" fmla="*/ 33 w 295"/>
                  <a:gd name="T31" fmla="*/ 214 h 222"/>
                  <a:gd name="T32" fmla="*/ 19 w 295"/>
                  <a:gd name="T33" fmla="*/ 204 h 222"/>
                  <a:gd name="T34" fmla="*/ 9 w 295"/>
                  <a:gd name="T35" fmla="*/ 190 h 222"/>
                  <a:gd name="T36" fmla="*/ 2 w 295"/>
                  <a:gd name="T37" fmla="*/ 174 h 222"/>
                  <a:gd name="T38" fmla="*/ 0 w 295"/>
                  <a:gd name="T39" fmla="*/ 158 h 222"/>
                  <a:gd name="T40" fmla="*/ 2 w 295"/>
                  <a:gd name="T41" fmla="*/ 142 h 222"/>
                  <a:gd name="T42" fmla="*/ 9 w 295"/>
                  <a:gd name="T43" fmla="*/ 127 h 222"/>
                  <a:gd name="T44" fmla="*/ 19 w 295"/>
                  <a:gd name="T45" fmla="*/ 114 h 222"/>
                  <a:gd name="T46" fmla="*/ 32 w 295"/>
                  <a:gd name="T47" fmla="*/ 103 h 222"/>
                  <a:gd name="T48" fmla="*/ 198 w 295"/>
                  <a:gd name="T49" fmla="*/ 8 h 222"/>
                  <a:gd name="T50" fmla="*/ 215 w 295"/>
                  <a:gd name="T51" fmla="*/ 2 h 222"/>
                  <a:gd name="T52" fmla="*/ 231 w 295"/>
                  <a:gd name="T5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5" h="222">
                    <a:moveTo>
                      <a:pt x="231" y="0"/>
                    </a:moveTo>
                    <a:lnTo>
                      <a:pt x="248" y="2"/>
                    </a:lnTo>
                    <a:lnTo>
                      <a:pt x="262" y="8"/>
                    </a:lnTo>
                    <a:lnTo>
                      <a:pt x="276" y="17"/>
                    </a:lnTo>
                    <a:lnTo>
                      <a:pt x="287" y="31"/>
                    </a:lnTo>
                    <a:lnTo>
                      <a:pt x="293" y="46"/>
                    </a:lnTo>
                    <a:lnTo>
                      <a:pt x="295" y="63"/>
                    </a:lnTo>
                    <a:lnTo>
                      <a:pt x="293" y="80"/>
                    </a:lnTo>
                    <a:lnTo>
                      <a:pt x="287" y="94"/>
                    </a:lnTo>
                    <a:lnTo>
                      <a:pt x="277" y="108"/>
                    </a:lnTo>
                    <a:lnTo>
                      <a:pt x="263" y="118"/>
                    </a:lnTo>
                    <a:lnTo>
                      <a:pt x="97" y="213"/>
                    </a:lnTo>
                    <a:lnTo>
                      <a:pt x="81" y="220"/>
                    </a:lnTo>
                    <a:lnTo>
                      <a:pt x="64" y="222"/>
                    </a:lnTo>
                    <a:lnTo>
                      <a:pt x="48" y="220"/>
                    </a:lnTo>
                    <a:lnTo>
                      <a:pt x="33" y="214"/>
                    </a:lnTo>
                    <a:lnTo>
                      <a:pt x="19" y="204"/>
                    </a:lnTo>
                    <a:lnTo>
                      <a:pt x="9" y="190"/>
                    </a:lnTo>
                    <a:lnTo>
                      <a:pt x="2" y="174"/>
                    </a:lnTo>
                    <a:lnTo>
                      <a:pt x="0" y="158"/>
                    </a:lnTo>
                    <a:lnTo>
                      <a:pt x="2" y="142"/>
                    </a:lnTo>
                    <a:lnTo>
                      <a:pt x="9" y="127"/>
                    </a:lnTo>
                    <a:lnTo>
                      <a:pt x="19" y="114"/>
                    </a:lnTo>
                    <a:lnTo>
                      <a:pt x="32" y="103"/>
                    </a:lnTo>
                    <a:lnTo>
                      <a:pt x="198" y="8"/>
                    </a:lnTo>
                    <a:lnTo>
                      <a:pt x="215" y="2"/>
                    </a:lnTo>
                    <a:lnTo>
                      <a:pt x="231" y="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vert="horz" wrap="square" lIns="91416" tIns="45708" rIns="91416" bIns="45708" numCol="1" anchor="t" anchorCtr="0" compatLnSpc="1">
                <a:prstTxWarp prst="textNoShape">
                  <a:avLst/>
                </a:prstTxWarp>
              </a:bodyPr>
              <a:lstStyle/>
              <a:p>
                <a:pPr marL="0" marR="0" lvl="0" indent="0" algn="l"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2" name="Freeform 168"/>
              <p:cNvSpPr>
                <a:spLocks/>
              </p:cNvSpPr>
              <p:nvPr/>
            </p:nvSpPr>
            <p:spPr bwMode="auto">
              <a:xfrm>
                <a:off x="1346200" y="2487613"/>
                <a:ext cx="71438" cy="93663"/>
              </a:xfrm>
              <a:custGeom>
                <a:avLst/>
                <a:gdLst>
                  <a:gd name="T0" fmla="*/ 159 w 224"/>
                  <a:gd name="T1" fmla="*/ 0 h 292"/>
                  <a:gd name="T2" fmla="*/ 176 w 224"/>
                  <a:gd name="T3" fmla="*/ 2 h 292"/>
                  <a:gd name="T4" fmla="*/ 192 w 224"/>
                  <a:gd name="T5" fmla="*/ 9 h 292"/>
                  <a:gd name="T6" fmla="*/ 206 w 224"/>
                  <a:gd name="T7" fmla="*/ 20 h 292"/>
                  <a:gd name="T8" fmla="*/ 216 w 224"/>
                  <a:gd name="T9" fmla="*/ 32 h 292"/>
                  <a:gd name="T10" fmla="*/ 222 w 224"/>
                  <a:gd name="T11" fmla="*/ 48 h 292"/>
                  <a:gd name="T12" fmla="*/ 224 w 224"/>
                  <a:gd name="T13" fmla="*/ 63 h 292"/>
                  <a:gd name="T14" fmla="*/ 222 w 224"/>
                  <a:gd name="T15" fmla="*/ 80 h 292"/>
                  <a:gd name="T16" fmla="*/ 216 w 224"/>
                  <a:gd name="T17" fmla="*/ 96 h 292"/>
                  <a:gd name="T18" fmla="*/ 120 w 224"/>
                  <a:gd name="T19" fmla="*/ 261 h 292"/>
                  <a:gd name="T20" fmla="*/ 109 w 224"/>
                  <a:gd name="T21" fmla="*/ 275 h 292"/>
                  <a:gd name="T22" fmla="*/ 95 w 224"/>
                  <a:gd name="T23" fmla="*/ 285 h 292"/>
                  <a:gd name="T24" fmla="*/ 81 w 224"/>
                  <a:gd name="T25" fmla="*/ 290 h 292"/>
                  <a:gd name="T26" fmla="*/ 64 w 224"/>
                  <a:gd name="T27" fmla="*/ 292 h 292"/>
                  <a:gd name="T28" fmla="*/ 48 w 224"/>
                  <a:gd name="T29" fmla="*/ 290 h 292"/>
                  <a:gd name="T30" fmla="*/ 33 w 224"/>
                  <a:gd name="T31" fmla="*/ 284 h 292"/>
                  <a:gd name="T32" fmla="*/ 18 w 224"/>
                  <a:gd name="T33" fmla="*/ 274 h 292"/>
                  <a:gd name="T34" fmla="*/ 8 w 224"/>
                  <a:gd name="T35" fmla="*/ 261 h 292"/>
                  <a:gd name="T36" fmla="*/ 2 w 224"/>
                  <a:gd name="T37" fmla="*/ 246 h 292"/>
                  <a:gd name="T38" fmla="*/ 0 w 224"/>
                  <a:gd name="T39" fmla="*/ 230 h 292"/>
                  <a:gd name="T40" fmla="*/ 2 w 224"/>
                  <a:gd name="T41" fmla="*/ 213 h 292"/>
                  <a:gd name="T42" fmla="*/ 8 w 224"/>
                  <a:gd name="T43" fmla="*/ 198 h 292"/>
                  <a:gd name="T44" fmla="*/ 105 w 224"/>
                  <a:gd name="T45" fmla="*/ 32 h 292"/>
                  <a:gd name="T46" fmla="*/ 115 w 224"/>
                  <a:gd name="T47" fmla="*/ 19 h 292"/>
                  <a:gd name="T48" fmla="*/ 129 w 224"/>
                  <a:gd name="T49" fmla="*/ 8 h 292"/>
                  <a:gd name="T50" fmla="*/ 144 w 224"/>
                  <a:gd name="T51" fmla="*/ 2 h 292"/>
                  <a:gd name="T52" fmla="*/ 159 w 224"/>
                  <a:gd name="T53"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4" h="292">
                    <a:moveTo>
                      <a:pt x="159" y="0"/>
                    </a:moveTo>
                    <a:lnTo>
                      <a:pt x="176" y="2"/>
                    </a:lnTo>
                    <a:lnTo>
                      <a:pt x="192" y="9"/>
                    </a:lnTo>
                    <a:lnTo>
                      <a:pt x="206" y="20"/>
                    </a:lnTo>
                    <a:lnTo>
                      <a:pt x="216" y="32"/>
                    </a:lnTo>
                    <a:lnTo>
                      <a:pt x="222" y="48"/>
                    </a:lnTo>
                    <a:lnTo>
                      <a:pt x="224" y="63"/>
                    </a:lnTo>
                    <a:lnTo>
                      <a:pt x="222" y="80"/>
                    </a:lnTo>
                    <a:lnTo>
                      <a:pt x="216" y="96"/>
                    </a:lnTo>
                    <a:lnTo>
                      <a:pt x="120" y="261"/>
                    </a:lnTo>
                    <a:lnTo>
                      <a:pt x="109" y="275"/>
                    </a:lnTo>
                    <a:lnTo>
                      <a:pt x="95" y="285"/>
                    </a:lnTo>
                    <a:lnTo>
                      <a:pt x="81" y="290"/>
                    </a:lnTo>
                    <a:lnTo>
                      <a:pt x="64" y="292"/>
                    </a:lnTo>
                    <a:lnTo>
                      <a:pt x="48" y="290"/>
                    </a:lnTo>
                    <a:lnTo>
                      <a:pt x="33" y="284"/>
                    </a:lnTo>
                    <a:lnTo>
                      <a:pt x="18" y="274"/>
                    </a:lnTo>
                    <a:lnTo>
                      <a:pt x="8" y="261"/>
                    </a:lnTo>
                    <a:lnTo>
                      <a:pt x="2" y="246"/>
                    </a:lnTo>
                    <a:lnTo>
                      <a:pt x="0" y="230"/>
                    </a:lnTo>
                    <a:lnTo>
                      <a:pt x="2" y="213"/>
                    </a:lnTo>
                    <a:lnTo>
                      <a:pt x="8" y="198"/>
                    </a:lnTo>
                    <a:lnTo>
                      <a:pt x="105" y="32"/>
                    </a:lnTo>
                    <a:lnTo>
                      <a:pt x="115" y="19"/>
                    </a:lnTo>
                    <a:lnTo>
                      <a:pt x="129" y="8"/>
                    </a:lnTo>
                    <a:lnTo>
                      <a:pt x="144" y="2"/>
                    </a:lnTo>
                    <a:lnTo>
                      <a:pt x="159" y="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vert="horz" wrap="square" lIns="91416" tIns="45708" rIns="91416" bIns="45708" numCol="1" anchor="t" anchorCtr="0" compatLnSpc="1">
                <a:prstTxWarp prst="textNoShape">
                  <a:avLst/>
                </a:prstTxWarp>
              </a:bodyPr>
              <a:lstStyle/>
              <a:p>
                <a:pPr marL="0" marR="0" lvl="0" indent="0" algn="l"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3" name="Freeform 169"/>
              <p:cNvSpPr>
                <a:spLocks/>
              </p:cNvSpPr>
              <p:nvPr/>
            </p:nvSpPr>
            <p:spPr bwMode="auto">
              <a:xfrm>
                <a:off x="1119188" y="2732088"/>
                <a:ext cx="96838" cy="315913"/>
              </a:xfrm>
              <a:custGeom>
                <a:avLst/>
                <a:gdLst>
                  <a:gd name="T0" fmla="*/ 154 w 308"/>
                  <a:gd name="T1" fmla="*/ 0 h 992"/>
                  <a:gd name="T2" fmla="*/ 185 w 308"/>
                  <a:gd name="T3" fmla="*/ 2 h 992"/>
                  <a:gd name="T4" fmla="*/ 213 w 308"/>
                  <a:gd name="T5" fmla="*/ 7 h 992"/>
                  <a:gd name="T6" fmla="*/ 238 w 308"/>
                  <a:gd name="T7" fmla="*/ 17 h 992"/>
                  <a:gd name="T8" fmla="*/ 259 w 308"/>
                  <a:gd name="T9" fmla="*/ 30 h 992"/>
                  <a:gd name="T10" fmla="*/ 277 w 308"/>
                  <a:gd name="T11" fmla="*/ 47 h 992"/>
                  <a:gd name="T12" fmla="*/ 290 w 308"/>
                  <a:gd name="T13" fmla="*/ 67 h 992"/>
                  <a:gd name="T14" fmla="*/ 301 w 308"/>
                  <a:gd name="T15" fmla="*/ 91 h 992"/>
                  <a:gd name="T16" fmla="*/ 306 w 308"/>
                  <a:gd name="T17" fmla="*/ 119 h 992"/>
                  <a:gd name="T18" fmla="*/ 308 w 308"/>
                  <a:gd name="T19" fmla="*/ 150 h 992"/>
                  <a:gd name="T20" fmla="*/ 308 w 308"/>
                  <a:gd name="T21" fmla="*/ 375 h 992"/>
                  <a:gd name="T22" fmla="*/ 307 w 308"/>
                  <a:gd name="T23" fmla="*/ 405 h 992"/>
                  <a:gd name="T24" fmla="*/ 304 w 308"/>
                  <a:gd name="T25" fmla="*/ 435 h 992"/>
                  <a:gd name="T26" fmla="*/ 301 w 308"/>
                  <a:gd name="T27" fmla="*/ 467 h 992"/>
                  <a:gd name="T28" fmla="*/ 240 w 308"/>
                  <a:gd name="T29" fmla="*/ 920 h 992"/>
                  <a:gd name="T30" fmla="*/ 236 w 308"/>
                  <a:gd name="T31" fmla="*/ 942 h 992"/>
                  <a:gd name="T32" fmla="*/ 228 w 308"/>
                  <a:gd name="T33" fmla="*/ 960 h 992"/>
                  <a:gd name="T34" fmla="*/ 219 w 308"/>
                  <a:gd name="T35" fmla="*/ 972 h 992"/>
                  <a:gd name="T36" fmla="*/ 206 w 308"/>
                  <a:gd name="T37" fmla="*/ 982 h 992"/>
                  <a:gd name="T38" fmla="*/ 192 w 308"/>
                  <a:gd name="T39" fmla="*/ 988 h 992"/>
                  <a:gd name="T40" fmla="*/ 174 w 308"/>
                  <a:gd name="T41" fmla="*/ 991 h 992"/>
                  <a:gd name="T42" fmla="*/ 154 w 308"/>
                  <a:gd name="T43" fmla="*/ 992 h 992"/>
                  <a:gd name="T44" fmla="*/ 134 w 308"/>
                  <a:gd name="T45" fmla="*/ 991 h 992"/>
                  <a:gd name="T46" fmla="*/ 116 w 308"/>
                  <a:gd name="T47" fmla="*/ 988 h 992"/>
                  <a:gd name="T48" fmla="*/ 102 w 308"/>
                  <a:gd name="T49" fmla="*/ 982 h 992"/>
                  <a:gd name="T50" fmla="*/ 89 w 308"/>
                  <a:gd name="T51" fmla="*/ 972 h 992"/>
                  <a:gd name="T52" fmla="*/ 79 w 308"/>
                  <a:gd name="T53" fmla="*/ 960 h 992"/>
                  <a:gd name="T54" fmla="*/ 72 w 308"/>
                  <a:gd name="T55" fmla="*/ 942 h 992"/>
                  <a:gd name="T56" fmla="*/ 68 w 308"/>
                  <a:gd name="T57" fmla="*/ 920 h 992"/>
                  <a:gd name="T58" fmla="*/ 7 w 308"/>
                  <a:gd name="T59" fmla="*/ 467 h 992"/>
                  <a:gd name="T60" fmla="*/ 4 w 308"/>
                  <a:gd name="T61" fmla="*/ 435 h 992"/>
                  <a:gd name="T62" fmla="*/ 1 w 308"/>
                  <a:gd name="T63" fmla="*/ 405 h 992"/>
                  <a:gd name="T64" fmla="*/ 0 w 308"/>
                  <a:gd name="T65" fmla="*/ 375 h 992"/>
                  <a:gd name="T66" fmla="*/ 0 w 308"/>
                  <a:gd name="T67" fmla="*/ 150 h 992"/>
                  <a:gd name="T68" fmla="*/ 2 w 308"/>
                  <a:gd name="T69" fmla="*/ 119 h 992"/>
                  <a:gd name="T70" fmla="*/ 7 w 308"/>
                  <a:gd name="T71" fmla="*/ 91 h 992"/>
                  <a:gd name="T72" fmla="*/ 18 w 308"/>
                  <a:gd name="T73" fmla="*/ 67 h 992"/>
                  <a:gd name="T74" fmla="*/ 31 w 308"/>
                  <a:gd name="T75" fmla="*/ 47 h 992"/>
                  <a:gd name="T76" fmla="*/ 49 w 308"/>
                  <a:gd name="T77" fmla="*/ 30 h 992"/>
                  <a:gd name="T78" fmla="*/ 70 w 308"/>
                  <a:gd name="T79" fmla="*/ 17 h 992"/>
                  <a:gd name="T80" fmla="*/ 95 w 308"/>
                  <a:gd name="T81" fmla="*/ 7 h 992"/>
                  <a:gd name="T82" fmla="*/ 122 w 308"/>
                  <a:gd name="T83" fmla="*/ 2 h 992"/>
                  <a:gd name="T84" fmla="*/ 154 w 308"/>
                  <a:gd name="T85" fmla="*/ 0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8" h="992">
                    <a:moveTo>
                      <a:pt x="154" y="0"/>
                    </a:moveTo>
                    <a:lnTo>
                      <a:pt x="185" y="2"/>
                    </a:lnTo>
                    <a:lnTo>
                      <a:pt x="213" y="7"/>
                    </a:lnTo>
                    <a:lnTo>
                      <a:pt x="238" y="17"/>
                    </a:lnTo>
                    <a:lnTo>
                      <a:pt x="259" y="30"/>
                    </a:lnTo>
                    <a:lnTo>
                      <a:pt x="277" y="47"/>
                    </a:lnTo>
                    <a:lnTo>
                      <a:pt x="290" y="67"/>
                    </a:lnTo>
                    <a:lnTo>
                      <a:pt x="301" y="91"/>
                    </a:lnTo>
                    <a:lnTo>
                      <a:pt x="306" y="119"/>
                    </a:lnTo>
                    <a:lnTo>
                      <a:pt x="308" y="150"/>
                    </a:lnTo>
                    <a:lnTo>
                      <a:pt x="308" y="375"/>
                    </a:lnTo>
                    <a:lnTo>
                      <a:pt x="307" y="405"/>
                    </a:lnTo>
                    <a:lnTo>
                      <a:pt x="304" y="435"/>
                    </a:lnTo>
                    <a:lnTo>
                      <a:pt x="301" y="467"/>
                    </a:lnTo>
                    <a:lnTo>
                      <a:pt x="240" y="920"/>
                    </a:lnTo>
                    <a:lnTo>
                      <a:pt x="236" y="942"/>
                    </a:lnTo>
                    <a:lnTo>
                      <a:pt x="228" y="960"/>
                    </a:lnTo>
                    <a:lnTo>
                      <a:pt x="219" y="972"/>
                    </a:lnTo>
                    <a:lnTo>
                      <a:pt x="206" y="982"/>
                    </a:lnTo>
                    <a:lnTo>
                      <a:pt x="192" y="988"/>
                    </a:lnTo>
                    <a:lnTo>
                      <a:pt x="174" y="991"/>
                    </a:lnTo>
                    <a:lnTo>
                      <a:pt x="154" y="992"/>
                    </a:lnTo>
                    <a:lnTo>
                      <a:pt x="134" y="991"/>
                    </a:lnTo>
                    <a:lnTo>
                      <a:pt x="116" y="988"/>
                    </a:lnTo>
                    <a:lnTo>
                      <a:pt x="102" y="982"/>
                    </a:lnTo>
                    <a:lnTo>
                      <a:pt x="89" y="972"/>
                    </a:lnTo>
                    <a:lnTo>
                      <a:pt x="79" y="960"/>
                    </a:lnTo>
                    <a:lnTo>
                      <a:pt x="72" y="942"/>
                    </a:lnTo>
                    <a:lnTo>
                      <a:pt x="68" y="920"/>
                    </a:lnTo>
                    <a:lnTo>
                      <a:pt x="7" y="467"/>
                    </a:lnTo>
                    <a:lnTo>
                      <a:pt x="4" y="435"/>
                    </a:lnTo>
                    <a:lnTo>
                      <a:pt x="1" y="405"/>
                    </a:lnTo>
                    <a:lnTo>
                      <a:pt x="0" y="375"/>
                    </a:lnTo>
                    <a:lnTo>
                      <a:pt x="0" y="150"/>
                    </a:lnTo>
                    <a:lnTo>
                      <a:pt x="2" y="119"/>
                    </a:lnTo>
                    <a:lnTo>
                      <a:pt x="7" y="91"/>
                    </a:lnTo>
                    <a:lnTo>
                      <a:pt x="18" y="67"/>
                    </a:lnTo>
                    <a:lnTo>
                      <a:pt x="31" y="47"/>
                    </a:lnTo>
                    <a:lnTo>
                      <a:pt x="49" y="30"/>
                    </a:lnTo>
                    <a:lnTo>
                      <a:pt x="70" y="17"/>
                    </a:lnTo>
                    <a:lnTo>
                      <a:pt x="95" y="7"/>
                    </a:lnTo>
                    <a:lnTo>
                      <a:pt x="122" y="2"/>
                    </a:lnTo>
                    <a:lnTo>
                      <a:pt x="154" y="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vert="horz" wrap="square" lIns="91416" tIns="45708" rIns="91416" bIns="45708" numCol="1" anchor="t" anchorCtr="0" compatLnSpc="1">
                <a:prstTxWarp prst="textNoShape">
                  <a:avLst/>
                </a:prstTxWarp>
              </a:bodyPr>
              <a:lstStyle/>
              <a:p>
                <a:pPr marL="0" marR="0" lvl="0" indent="0" algn="l"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4" name="Freeform 170"/>
              <p:cNvSpPr>
                <a:spLocks/>
              </p:cNvSpPr>
              <p:nvPr/>
            </p:nvSpPr>
            <p:spPr bwMode="auto">
              <a:xfrm>
                <a:off x="1116013" y="3087688"/>
                <a:ext cx="103188" cy="101600"/>
              </a:xfrm>
              <a:custGeom>
                <a:avLst/>
                <a:gdLst>
                  <a:gd name="T0" fmla="*/ 161 w 321"/>
                  <a:gd name="T1" fmla="*/ 0 h 319"/>
                  <a:gd name="T2" fmla="*/ 193 w 321"/>
                  <a:gd name="T3" fmla="*/ 4 h 319"/>
                  <a:gd name="T4" fmla="*/ 223 w 321"/>
                  <a:gd name="T5" fmla="*/ 14 h 319"/>
                  <a:gd name="T6" fmla="*/ 250 w 321"/>
                  <a:gd name="T7" fmla="*/ 28 h 319"/>
                  <a:gd name="T8" fmla="*/ 274 w 321"/>
                  <a:gd name="T9" fmla="*/ 47 h 319"/>
                  <a:gd name="T10" fmla="*/ 294 w 321"/>
                  <a:gd name="T11" fmla="*/ 71 h 319"/>
                  <a:gd name="T12" fmla="*/ 309 w 321"/>
                  <a:gd name="T13" fmla="*/ 98 h 319"/>
                  <a:gd name="T14" fmla="*/ 318 w 321"/>
                  <a:gd name="T15" fmla="*/ 128 h 319"/>
                  <a:gd name="T16" fmla="*/ 321 w 321"/>
                  <a:gd name="T17" fmla="*/ 159 h 319"/>
                  <a:gd name="T18" fmla="*/ 318 w 321"/>
                  <a:gd name="T19" fmla="*/ 192 h 319"/>
                  <a:gd name="T20" fmla="*/ 309 w 321"/>
                  <a:gd name="T21" fmla="*/ 222 h 319"/>
                  <a:gd name="T22" fmla="*/ 294 w 321"/>
                  <a:gd name="T23" fmla="*/ 249 h 319"/>
                  <a:gd name="T24" fmla="*/ 274 w 321"/>
                  <a:gd name="T25" fmla="*/ 272 h 319"/>
                  <a:gd name="T26" fmla="*/ 250 w 321"/>
                  <a:gd name="T27" fmla="*/ 292 h 319"/>
                  <a:gd name="T28" fmla="*/ 223 w 321"/>
                  <a:gd name="T29" fmla="*/ 306 h 319"/>
                  <a:gd name="T30" fmla="*/ 193 w 321"/>
                  <a:gd name="T31" fmla="*/ 316 h 319"/>
                  <a:gd name="T32" fmla="*/ 161 w 321"/>
                  <a:gd name="T33" fmla="*/ 319 h 319"/>
                  <a:gd name="T34" fmla="*/ 128 w 321"/>
                  <a:gd name="T35" fmla="*/ 316 h 319"/>
                  <a:gd name="T36" fmla="*/ 99 w 321"/>
                  <a:gd name="T37" fmla="*/ 306 h 319"/>
                  <a:gd name="T38" fmla="*/ 72 w 321"/>
                  <a:gd name="T39" fmla="*/ 292 h 319"/>
                  <a:gd name="T40" fmla="*/ 48 w 321"/>
                  <a:gd name="T41" fmla="*/ 272 h 319"/>
                  <a:gd name="T42" fmla="*/ 28 w 321"/>
                  <a:gd name="T43" fmla="*/ 249 h 319"/>
                  <a:gd name="T44" fmla="*/ 13 w 321"/>
                  <a:gd name="T45" fmla="*/ 222 h 319"/>
                  <a:gd name="T46" fmla="*/ 4 w 321"/>
                  <a:gd name="T47" fmla="*/ 192 h 319"/>
                  <a:gd name="T48" fmla="*/ 0 w 321"/>
                  <a:gd name="T49" fmla="*/ 159 h 319"/>
                  <a:gd name="T50" fmla="*/ 4 w 321"/>
                  <a:gd name="T51" fmla="*/ 128 h 319"/>
                  <a:gd name="T52" fmla="*/ 13 w 321"/>
                  <a:gd name="T53" fmla="*/ 98 h 319"/>
                  <a:gd name="T54" fmla="*/ 28 w 321"/>
                  <a:gd name="T55" fmla="*/ 71 h 319"/>
                  <a:gd name="T56" fmla="*/ 48 w 321"/>
                  <a:gd name="T57" fmla="*/ 47 h 319"/>
                  <a:gd name="T58" fmla="*/ 72 w 321"/>
                  <a:gd name="T59" fmla="*/ 28 h 319"/>
                  <a:gd name="T60" fmla="*/ 99 w 321"/>
                  <a:gd name="T61" fmla="*/ 14 h 319"/>
                  <a:gd name="T62" fmla="*/ 128 w 321"/>
                  <a:gd name="T63" fmla="*/ 4 h 319"/>
                  <a:gd name="T64" fmla="*/ 161 w 321"/>
                  <a:gd name="T65"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1" h="319">
                    <a:moveTo>
                      <a:pt x="161" y="0"/>
                    </a:moveTo>
                    <a:lnTo>
                      <a:pt x="193" y="4"/>
                    </a:lnTo>
                    <a:lnTo>
                      <a:pt x="223" y="14"/>
                    </a:lnTo>
                    <a:lnTo>
                      <a:pt x="250" y="28"/>
                    </a:lnTo>
                    <a:lnTo>
                      <a:pt x="274" y="47"/>
                    </a:lnTo>
                    <a:lnTo>
                      <a:pt x="294" y="71"/>
                    </a:lnTo>
                    <a:lnTo>
                      <a:pt x="309" y="98"/>
                    </a:lnTo>
                    <a:lnTo>
                      <a:pt x="318" y="128"/>
                    </a:lnTo>
                    <a:lnTo>
                      <a:pt x="321" y="159"/>
                    </a:lnTo>
                    <a:lnTo>
                      <a:pt x="318" y="192"/>
                    </a:lnTo>
                    <a:lnTo>
                      <a:pt x="309" y="222"/>
                    </a:lnTo>
                    <a:lnTo>
                      <a:pt x="294" y="249"/>
                    </a:lnTo>
                    <a:lnTo>
                      <a:pt x="274" y="272"/>
                    </a:lnTo>
                    <a:lnTo>
                      <a:pt x="250" y="292"/>
                    </a:lnTo>
                    <a:lnTo>
                      <a:pt x="223" y="306"/>
                    </a:lnTo>
                    <a:lnTo>
                      <a:pt x="193" y="316"/>
                    </a:lnTo>
                    <a:lnTo>
                      <a:pt x="161" y="319"/>
                    </a:lnTo>
                    <a:lnTo>
                      <a:pt x="128" y="316"/>
                    </a:lnTo>
                    <a:lnTo>
                      <a:pt x="99" y="306"/>
                    </a:lnTo>
                    <a:lnTo>
                      <a:pt x="72" y="292"/>
                    </a:lnTo>
                    <a:lnTo>
                      <a:pt x="48" y="272"/>
                    </a:lnTo>
                    <a:lnTo>
                      <a:pt x="28" y="249"/>
                    </a:lnTo>
                    <a:lnTo>
                      <a:pt x="13" y="222"/>
                    </a:lnTo>
                    <a:lnTo>
                      <a:pt x="4" y="192"/>
                    </a:lnTo>
                    <a:lnTo>
                      <a:pt x="0" y="159"/>
                    </a:lnTo>
                    <a:lnTo>
                      <a:pt x="4" y="128"/>
                    </a:lnTo>
                    <a:lnTo>
                      <a:pt x="13" y="98"/>
                    </a:lnTo>
                    <a:lnTo>
                      <a:pt x="28" y="71"/>
                    </a:lnTo>
                    <a:lnTo>
                      <a:pt x="48" y="47"/>
                    </a:lnTo>
                    <a:lnTo>
                      <a:pt x="72" y="28"/>
                    </a:lnTo>
                    <a:lnTo>
                      <a:pt x="99" y="14"/>
                    </a:lnTo>
                    <a:lnTo>
                      <a:pt x="128" y="4"/>
                    </a:lnTo>
                    <a:lnTo>
                      <a:pt x="161" y="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vert="horz" wrap="square" lIns="91416" tIns="45708" rIns="91416" bIns="45708" numCol="1" anchor="t" anchorCtr="0" compatLnSpc="1">
                <a:prstTxWarp prst="textNoShape">
                  <a:avLst/>
                </a:prstTxWarp>
              </a:bodyPr>
              <a:lstStyle/>
              <a:p>
                <a:pPr marL="0" marR="0" lvl="0" indent="0" algn="l"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sp>
        <p:nvSpPr>
          <p:cNvPr id="86" name="Title 1">
            <a:extLst>
              <a:ext uri="{FF2B5EF4-FFF2-40B4-BE49-F238E27FC236}">
                <a16:creationId xmlns:a16="http://schemas.microsoft.com/office/drawing/2014/main" id="{09E10C35-50AD-4A5D-5678-FBB154FBA175}"/>
              </a:ext>
            </a:extLst>
          </p:cNvPr>
          <p:cNvSpPr txBox="1">
            <a:spLocks/>
          </p:cNvSpPr>
          <p:nvPr/>
        </p:nvSpPr>
        <p:spPr>
          <a:xfrm>
            <a:off x="1588" y="-66315"/>
            <a:ext cx="12188825" cy="89784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ormAutofit/>
          </a:bodyPr>
          <a:lstStyle>
            <a:lvl1pPr algn="l" defTabSz="1218987" rtl="0" eaLnBrk="1" latinLnBrk="0" hangingPunct="1">
              <a:spcBef>
                <a:spcPct val="0"/>
              </a:spcBef>
              <a:buNone/>
              <a:defRPr sz="3600" kern="1200">
                <a:solidFill>
                  <a:schemeClr val="tx1">
                    <a:lumMod val="75000"/>
                    <a:lumOff val="25000"/>
                  </a:schemeClr>
                </a:solidFill>
                <a:latin typeface="+mj-lt"/>
                <a:ea typeface="+mj-ea"/>
                <a:cs typeface="Arial" panose="020B0604020202020204" pitchFamily="34" charset="0"/>
              </a:defRPr>
            </a:lvl1pPr>
          </a:lstStyle>
          <a:p>
            <a:pPr marL="0" marR="0" lvl="0" indent="0" algn="ctr" defTabSz="1218621" rtl="0" eaLnBrk="1" fontAlgn="auto" latinLnBrk="0" hangingPunct="1">
              <a:lnSpc>
                <a:spcPct val="100000"/>
              </a:lnSpc>
              <a:spcBef>
                <a:spcPct val="0"/>
              </a:spcBef>
              <a:spcAft>
                <a:spcPts val="0"/>
              </a:spcAft>
              <a:buClrTx/>
              <a:buSzTx/>
              <a:buFontTx/>
              <a:buNone/>
              <a:tabLst/>
              <a:defRPr/>
            </a:pPr>
            <a:r>
              <a:rPr kumimoji="0" lang="vi-VN" sz="5198"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Times New Roman" panose="02020603050405020304" pitchFamily="18" charset="0"/>
                <a:cs typeface="Arial" panose="020B0604020202020204" pitchFamily="34" charset="0"/>
              </a:rPr>
              <a:t>Quy trình thiết kế chủ đề STEM</a:t>
            </a:r>
            <a:endParaRPr kumimoji="0" lang="en-GB" sz="5198"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a:ea typeface="+mj-ea"/>
              <a:cs typeface="Arial" panose="020B0604020202020204" pitchFamily="34" charset="0"/>
            </a:endParaRPr>
          </a:p>
        </p:txBody>
      </p:sp>
      <p:sp>
        <p:nvSpPr>
          <p:cNvPr id="27" name="Rectangle 26"/>
          <p:cNvSpPr/>
          <p:nvPr/>
        </p:nvSpPr>
        <p:spPr>
          <a:xfrm>
            <a:off x="-475414" y="828625"/>
            <a:ext cx="755581" cy="6856214"/>
          </a:xfrm>
          <a:prstGeom prst="rect">
            <a:avLst/>
          </a:prstGeom>
          <a:solidFill>
            <a:schemeClr val="accent4"/>
          </a:solidFill>
          <a:ln>
            <a:noFill/>
          </a:ln>
          <a:effectLst>
            <a:outerShdw blurRad="254000" dist="38100" sx="106000" sy="106000" algn="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81883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AF7EF-4504-35C5-3938-FEE88791542B}"/>
              </a:ext>
            </a:extLst>
          </p:cNvPr>
          <p:cNvSpPr>
            <a:spLocks noGrp="1"/>
          </p:cNvSpPr>
          <p:nvPr>
            <p:ph type="title"/>
          </p:nvPr>
        </p:nvSpPr>
        <p:spPr>
          <a:xfrm>
            <a:off x="292395" y="523433"/>
            <a:ext cx="8115005" cy="1021600"/>
          </a:xfrm>
        </p:spPr>
        <p:txBody>
          <a:bodyPr>
            <a:noAutofit/>
          </a:bodyPr>
          <a:lstStyle/>
          <a:p>
            <a:r>
              <a:rPr lang="vi-VN" sz="3200" b="1" dirty="0">
                <a:solidFill>
                  <a:schemeClr val="bg1"/>
                </a:solidFill>
              </a:rPr>
              <a:t>Định hướng lựa chọn chủ đề STEM lớp 1</a:t>
            </a:r>
            <a:endParaRPr lang="en-US" sz="3200" b="1" dirty="0">
              <a:solidFill>
                <a:schemeClr val="bg1"/>
              </a:solidFill>
            </a:endParaRPr>
          </a:p>
        </p:txBody>
      </p:sp>
      <p:sp>
        <p:nvSpPr>
          <p:cNvPr id="3" name="Text Placeholder 2">
            <a:extLst>
              <a:ext uri="{FF2B5EF4-FFF2-40B4-BE49-F238E27FC236}">
                <a16:creationId xmlns:a16="http://schemas.microsoft.com/office/drawing/2014/main" id="{C8A9BD23-3BB5-1FEA-3BA6-113B2E3270BC}"/>
              </a:ext>
            </a:extLst>
          </p:cNvPr>
          <p:cNvSpPr>
            <a:spLocks noGrp="1"/>
          </p:cNvSpPr>
          <p:nvPr>
            <p:ph type="body" idx="1"/>
          </p:nvPr>
        </p:nvSpPr>
        <p:spPr>
          <a:xfrm>
            <a:off x="796259" y="1769800"/>
            <a:ext cx="10599481" cy="4194000"/>
          </a:xfrm>
        </p:spPr>
        <p:txBody>
          <a:bodyPr>
            <a:normAutofit lnSpcReduction="10000"/>
          </a:bodyPr>
          <a:lstStyle/>
          <a:p>
            <a:pPr algn="just"/>
            <a:r>
              <a:rPr lang="en-US" b="1" i="1" dirty="0" err="1">
                <a:effectLst/>
                <a:latin typeface="Arial" panose="020B0604020202020204" pitchFamily="34" charset="0"/>
                <a:ea typeface="Times New Roman" panose="02020603050405020304" pitchFamily="18" charset="0"/>
                <a:cs typeface="Arial" panose="020B0604020202020204" pitchFamily="34" charset="0"/>
              </a:rPr>
              <a:t>Môn</a:t>
            </a:r>
            <a:r>
              <a:rPr lang="en-US" b="1" i="1" dirty="0">
                <a:effectLst/>
                <a:latin typeface="Arial" panose="020B0604020202020204" pitchFamily="34" charset="0"/>
                <a:ea typeface="Times New Roman" panose="02020603050405020304" pitchFamily="18" charset="0"/>
                <a:cs typeface="Arial" panose="020B0604020202020204" pitchFamily="34" charset="0"/>
              </a:rPr>
              <a:t> </a:t>
            </a:r>
            <a:r>
              <a:rPr lang="en-US" b="1" i="1" dirty="0" err="1">
                <a:effectLst/>
                <a:latin typeface="Arial" panose="020B0604020202020204" pitchFamily="34" charset="0"/>
                <a:ea typeface="Times New Roman" panose="02020603050405020304" pitchFamily="18" charset="0"/>
                <a:cs typeface="Arial" panose="020B0604020202020204" pitchFamily="34" charset="0"/>
              </a:rPr>
              <a:t>Toán</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học</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sinh</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bắt</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đầu</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làm</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quen</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với</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chữ</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số</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phép</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toán</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cộng</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và</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phép</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toán</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trừ</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chuyển</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từ</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phép</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đếm</a:t>
            </a:r>
            <a:r>
              <a:rPr lang="en-US" dirty="0">
                <a:effectLst/>
                <a:latin typeface="Arial" panose="020B0604020202020204" pitchFamily="34" charset="0"/>
                <a:ea typeface="Times New Roman" panose="02020603050405020304" pitchFamily="18" charset="0"/>
                <a:cs typeface="Arial" panose="020B0604020202020204" pitchFamily="34" charset="0"/>
              </a:rPr>
              <a:t> sang </a:t>
            </a:r>
            <a:r>
              <a:rPr lang="en-US" dirty="0" err="1">
                <a:effectLst/>
                <a:latin typeface="Arial" panose="020B0604020202020204" pitchFamily="34" charset="0"/>
                <a:ea typeface="Times New Roman" panose="02020603050405020304" pitchFamily="18" charset="0"/>
                <a:cs typeface="Arial" panose="020B0604020202020204" pitchFamily="34" charset="0"/>
              </a:rPr>
              <a:t>phép</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cộng</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làm</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quen</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với</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một</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số</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hình</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hình</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học</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cơ</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bản</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và</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ghép</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các</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hình</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này</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để</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tạo</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thành</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một</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hình</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mới</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có</a:t>
            </a:r>
            <a:r>
              <a:rPr lang="en-US" dirty="0">
                <a:effectLst/>
                <a:latin typeface="Arial" panose="020B0604020202020204" pitchFamily="34" charset="0"/>
                <a:ea typeface="Times New Roman" panose="02020603050405020304" pitchFamily="18" charset="0"/>
                <a:cs typeface="Arial" panose="020B0604020202020204" pitchFamily="34" charset="0"/>
              </a:rPr>
              <a:t> ý </a:t>
            </a:r>
            <a:r>
              <a:rPr lang="en-US" dirty="0" err="1">
                <a:effectLst/>
                <a:latin typeface="Arial" panose="020B0604020202020204" pitchFamily="34" charset="0"/>
                <a:ea typeface="Times New Roman" panose="02020603050405020304" pitchFamily="18" charset="0"/>
                <a:cs typeface="Arial" panose="020B0604020202020204" pitchFamily="34" charset="0"/>
              </a:rPr>
              <a:t>nghĩa</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hoặc</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dùng</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để</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trang</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trí</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Môn</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học</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này</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ứng</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với</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thành</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tố</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b="1" i="1" dirty="0">
                <a:effectLst/>
                <a:latin typeface="Arial" panose="020B0604020202020204" pitchFamily="34" charset="0"/>
                <a:ea typeface="Times New Roman" panose="02020603050405020304" pitchFamily="18" charset="0"/>
                <a:cs typeface="Arial" panose="020B0604020202020204" pitchFamily="34" charset="0"/>
              </a:rPr>
              <a:t>M-</a:t>
            </a:r>
            <a:r>
              <a:rPr lang="en-US" b="1" i="1" dirty="0" err="1">
                <a:effectLst/>
                <a:latin typeface="Arial" panose="020B0604020202020204" pitchFamily="34" charset="0"/>
                <a:ea typeface="Times New Roman" panose="02020603050405020304" pitchFamily="18" charset="0"/>
                <a:cs typeface="Arial" panose="020B0604020202020204" pitchFamily="34" charset="0"/>
              </a:rPr>
              <a:t>Toán</a:t>
            </a:r>
            <a:r>
              <a:rPr lang="en-US" b="1" i="1" dirty="0">
                <a:effectLst/>
                <a:latin typeface="Arial" panose="020B0604020202020204" pitchFamily="34" charset="0"/>
                <a:ea typeface="Times New Roman" panose="02020603050405020304" pitchFamily="18" charset="0"/>
                <a:cs typeface="Arial" panose="020B0604020202020204" pitchFamily="34" charset="0"/>
              </a:rPr>
              <a:t> </a:t>
            </a:r>
            <a:r>
              <a:rPr lang="en-US" b="1" i="1" dirty="0" err="1">
                <a:effectLst/>
                <a:latin typeface="Arial" panose="020B0604020202020204" pitchFamily="34" charset="0"/>
                <a:ea typeface="Times New Roman" panose="02020603050405020304" pitchFamily="18" charset="0"/>
                <a:cs typeface="Arial" panose="020B0604020202020204" pitchFamily="34" charset="0"/>
              </a:rPr>
              <a:t>học</a:t>
            </a:r>
            <a:r>
              <a:rPr lang="en-US" b="1"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trong</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giáo</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dục</a:t>
            </a:r>
            <a:r>
              <a:rPr lang="en-US" dirty="0">
                <a:effectLst/>
                <a:latin typeface="Arial" panose="020B0604020202020204" pitchFamily="34" charset="0"/>
                <a:ea typeface="Times New Roman" panose="02020603050405020304" pitchFamily="18" charset="0"/>
                <a:cs typeface="Arial" panose="020B0604020202020204" pitchFamily="34" charset="0"/>
              </a:rPr>
              <a:t> STEM.</a:t>
            </a:r>
            <a:endParaRPr lang="en-US" dirty="0">
              <a:effectLst/>
              <a:latin typeface="Arial" panose="020B0604020202020204" pitchFamily="34" charset="0"/>
              <a:ea typeface="Calibri" panose="020F050202020403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Ví dụ: </a:t>
            </a:r>
            <a:r>
              <a:rPr lang="vi-VN" dirty="0">
                <a:latin typeface="Arial" panose="020B0604020202020204" pitchFamily="34" charset="0"/>
                <a:cs typeface="Arial" panose="020B0604020202020204" pitchFamily="34" charset="0"/>
              </a:rPr>
              <a:t>Yêu cầu cần đạt “Thực hiện được việc cộng, trừ nhẩm trong phạm vi 10” phù hợp để xây dựng chủ đề STEM làm máy tính cộng trừ bằng các ly giấy xếp lồng vào nhau và đọc phép tính trên một dòng.</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88967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AF7EF-4504-35C5-3938-FEE88791542B}"/>
              </a:ext>
            </a:extLst>
          </p:cNvPr>
          <p:cNvSpPr>
            <a:spLocks noGrp="1"/>
          </p:cNvSpPr>
          <p:nvPr>
            <p:ph type="title"/>
          </p:nvPr>
        </p:nvSpPr>
        <p:spPr>
          <a:xfrm>
            <a:off x="236307" y="472062"/>
            <a:ext cx="8285610" cy="1021600"/>
          </a:xfrm>
        </p:spPr>
        <p:txBody>
          <a:bodyPr>
            <a:noAutofit/>
          </a:bodyPr>
          <a:lstStyle/>
          <a:p>
            <a:r>
              <a:rPr lang="vi-VN" sz="3200" b="1" dirty="0">
                <a:solidFill>
                  <a:schemeClr val="bg1"/>
                </a:solidFill>
              </a:rPr>
              <a:t>Định hướng lựa chọn chủ đề STEM lớp 1</a:t>
            </a:r>
            <a:endParaRPr lang="en-US" sz="3200" b="1" dirty="0">
              <a:solidFill>
                <a:schemeClr val="bg1"/>
              </a:solidFill>
            </a:endParaRPr>
          </a:p>
        </p:txBody>
      </p:sp>
      <p:sp>
        <p:nvSpPr>
          <p:cNvPr id="3" name="Text Placeholder 2">
            <a:extLst>
              <a:ext uri="{FF2B5EF4-FFF2-40B4-BE49-F238E27FC236}">
                <a16:creationId xmlns:a16="http://schemas.microsoft.com/office/drawing/2014/main" id="{C8A9BD23-3BB5-1FEA-3BA6-113B2E3270BC}"/>
              </a:ext>
            </a:extLst>
          </p:cNvPr>
          <p:cNvSpPr>
            <a:spLocks noGrp="1"/>
          </p:cNvSpPr>
          <p:nvPr>
            <p:ph type="body" idx="1"/>
          </p:nvPr>
        </p:nvSpPr>
        <p:spPr>
          <a:xfrm>
            <a:off x="393404" y="1769799"/>
            <a:ext cx="11214395" cy="4758591"/>
          </a:xfrm>
        </p:spPr>
        <p:txBody>
          <a:bodyPr>
            <a:normAutofit fontScale="92500"/>
          </a:bodyPr>
          <a:lstStyle/>
          <a:p>
            <a:pPr indent="266700" algn="just">
              <a:lnSpc>
                <a:spcPct val="130000"/>
              </a:lnSpc>
              <a:spcBef>
                <a:spcPts val="600"/>
              </a:spcBef>
              <a:spcAft>
                <a:spcPts val="800"/>
              </a:spcAft>
            </a:pPr>
            <a:r>
              <a:rPr lang="en-US" sz="20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i="1" dirty="0" err="1">
                <a:effectLst/>
                <a:latin typeface="Arial" panose="020B0604020202020204" pitchFamily="34" charset="0"/>
                <a:ea typeface="Times New Roman" panose="02020603050405020304" pitchFamily="18" charset="0"/>
                <a:cs typeface="Arial" panose="020B0604020202020204" pitchFamily="34" charset="0"/>
              </a:rPr>
              <a:t>Môn</a:t>
            </a:r>
            <a:r>
              <a:rPr lang="en-US" sz="2400" b="1" i="1" dirty="0">
                <a:latin typeface="Arial" panose="020B0604020202020204" pitchFamily="34" charset="0"/>
                <a:ea typeface="Times New Roman" panose="02020603050405020304" pitchFamily="18" charset="0"/>
                <a:cs typeface="Arial" panose="020B0604020202020204" pitchFamily="34" charset="0"/>
              </a:rPr>
              <a:t> </a:t>
            </a:r>
            <a:r>
              <a:rPr lang="en-US" sz="2400" b="1" i="1" dirty="0" err="1">
                <a:effectLst/>
                <a:latin typeface="Arial" panose="020B0604020202020204" pitchFamily="34" charset="0"/>
                <a:ea typeface="Times New Roman" panose="02020603050405020304" pitchFamily="18" charset="0"/>
                <a:cs typeface="Arial" panose="020B0604020202020204" pitchFamily="34" charset="0"/>
              </a:rPr>
              <a:t>Tự</a:t>
            </a:r>
            <a:r>
              <a:rPr lang="en-US" sz="2400" b="1" i="1" dirty="0">
                <a:effectLst/>
                <a:latin typeface="Arial" panose="020B0604020202020204" pitchFamily="34" charset="0"/>
                <a:ea typeface="Times New Roman" panose="02020603050405020304" pitchFamily="18" charset="0"/>
                <a:cs typeface="Arial" panose="020B0604020202020204" pitchFamily="34" charset="0"/>
              </a:rPr>
              <a:t> </a:t>
            </a:r>
            <a:r>
              <a:rPr lang="en-US" sz="2400" b="1" i="1" dirty="0" err="1">
                <a:effectLst/>
                <a:latin typeface="Arial" panose="020B0604020202020204" pitchFamily="34" charset="0"/>
                <a:ea typeface="Times New Roman" panose="02020603050405020304" pitchFamily="18" charset="0"/>
                <a:cs typeface="Arial" panose="020B0604020202020204" pitchFamily="34" charset="0"/>
              </a:rPr>
              <a:t>nhiên</a:t>
            </a:r>
            <a:r>
              <a:rPr lang="en-US" sz="2400" b="1" i="1" dirty="0">
                <a:effectLst/>
                <a:latin typeface="Arial" panose="020B0604020202020204" pitchFamily="34" charset="0"/>
                <a:ea typeface="Times New Roman" panose="02020603050405020304" pitchFamily="18" charset="0"/>
                <a:cs typeface="Arial" panose="020B0604020202020204" pitchFamily="34" charset="0"/>
              </a:rPr>
              <a:t> </a:t>
            </a:r>
            <a:r>
              <a:rPr lang="en-US" sz="2400" b="1" i="1" dirty="0" err="1">
                <a:effectLst/>
                <a:latin typeface="Arial" panose="020B0604020202020204" pitchFamily="34" charset="0"/>
                <a:ea typeface="Times New Roman" panose="02020603050405020304" pitchFamily="18" charset="0"/>
                <a:cs typeface="Arial" panose="020B0604020202020204" pitchFamily="34" charset="0"/>
              </a:rPr>
              <a:t>và</a:t>
            </a:r>
            <a:r>
              <a:rPr lang="en-US" sz="2400" b="1" i="1" dirty="0">
                <a:effectLst/>
                <a:latin typeface="Arial" panose="020B0604020202020204" pitchFamily="34" charset="0"/>
                <a:ea typeface="Times New Roman" panose="02020603050405020304" pitchFamily="18" charset="0"/>
                <a:cs typeface="Arial" panose="020B0604020202020204" pitchFamily="34" charset="0"/>
              </a:rPr>
              <a:t> </a:t>
            </a:r>
            <a:r>
              <a:rPr lang="en-US" sz="2400" b="1" i="1" dirty="0" err="1">
                <a:effectLst/>
                <a:latin typeface="Arial" panose="020B0604020202020204" pitchFamily="34" charset="0"/>
                <a:ea typeface="Times New Roman" panose="02020603050405020304" pitchFamily="18" charset="0"/>
                <a:cs typeface="Arial" panose="020B0604020202020204" pitchFamily="34" charset="0"/>
              </a:rPr>
              <a:t>Xã</a:t>
            </a:r>
            <a:r>
              <a:rPr lang="en-US" sz="2400" b="1" i="1" dirty="0">
                <a:effectLst/>
                <a:latin typeface="Arial" panose="020B0604020202020204" pitchFamily="34" charset="0"/>
                <a:ea typeface="Times New Roman" panose="02020603050405020304" pitchFamily="18" charset="0"/>
                <a:cs typeface="Arial" panose="020B0604020202020204" pitchFamily="34" charset="0"/>
              </a:rPr>
              <a:t> </a:t>
            </a:r>
            <a:r>
              <a:rPr lang="en-US" sz="2400" b="1" i="1" dirty="0" err="1">
                <a:effectLst/>
                <a:latin typeface="Arial" panose="020B0604020202020204" pitchFamily="34" charset="0"/>
                <a:ea typeface="Times New Roman" panose="02020603050405020304" pitchFamily="18" charset="0"/>
                <a:cs typeface="Arial" panose="020B0604020202020204" pitchFamily="34" charset="0"/>
              </a:rPr>
              <a:t>hội</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có</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phần</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b="1" i="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Tự</a:t>
            </a:r>
            <a:r>
              <a:rPr lang="en-US" sz="2400" b="1" i="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i="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nhiên</a:t>
            </a:r>
            <a:r>
              <a:rPr lang="en-US" sz="24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chiếm</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khoảng</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một</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nửa</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nội</a:t>
            </a:r>
            <a:r>
              <a:rPr lang="en-US" sz="2400" dirty="0">
                <a:effectLst/>
                <a:latin typeface="Arial" panose="020B0604020202020204" pitchFamily="34" charset="0"/>
                <a:ea typeface="Times New Roman" panose="02020603050405020304" pitchFamily="18" charset="0"/>
                <a:cs typeface="Arial" panose="020B0604020202020204" pitchFamily="34" charset="0"/>
              </a:rPr>
              <a:t> dung </a:t>
            </a:r>
            <a:r>
              <a:rPr lang="en-US" sz="2400" dirty="0" err="1">
                <a:effectLst/>
                <a:latin typeface="Arial" panose="020B0604020202020204" pitchFamily="34" charset="0"/>
                <a:ea typeface="Times New Roman" panose="02020603050405020304" pitchFamily="18" charset="0"/>
                <a:cs typeface="Arial" panose="020B0604020202020204" pitchFamily="34" charset="0"/>
              </a:rPr>
              <a:t>môn</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học</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với</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ba</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chủ</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đề</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Thực</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vật</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và</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động</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vật</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a:effectLst/>
                <a:latin typeface="Arial" panose="020B0604020202020204" pitchFamily="34" charset="0"/>
                <a:ea typeface="Times New Roman" panose="02020603050405020304" pitchFamily="18" charset="0"/>
                <a:cs typeface="Arial" panose="020B0604020202020204" pitchFamily="34" charset="0"/>
              </a:rPr>
              <a:t>Con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người</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và</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sức</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khỏe</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Trái</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Đất</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và</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bầu</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trời</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Phần</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tự</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nhiên</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môn</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học</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này</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đại</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diện</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cho</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thành</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tố</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b="1" i="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S-Khoa </a:t>
            </a:r>
            <a:r>
              <a:rPr lang="en-US" sz="2400" b="1" i="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học</a:t>
            </a:r>
            <a:r>
              <a:rPr lang="en-US" sz="24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trong</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giáo</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dục</a:t>
            </a:r>
            <a:r>
              <a:rPr lang="en-US" sz="2400" dirty="0">
                <a:effectLst/>
                <a:latin typeface="Arial" panose="020B0604020202020204" pitchFamily="34" charset="0"/>
                <a:ea typeface="Times New Roman" panose="02020603050405020304" pitchFamily="18" charset="0"/>
                <a:cs typeface="Arial" panose="020B0604020202020204" pitchFamily="34" charset="0"/>
              </a:rPr>
              <a:t> STEM. </a:t>
            </a:r>
            <a:r>
              <a:rPr lang="en-US" sz="2400" dirty="0" err="1">
                <a:effectLst/>
                <a:latin typeface="Arial" panose="020B0604020202020204" pitchFamily="34" charset="0"/>
                <a:ea typeface="Times New Roman" panose="02020603050405020304" pitchFamily="18" charset="0"/>
                <a:cs typeface="Arial" panose="020B0604020202020204" pitchFamily="34" charset="0"/>
              </a:rPr>
              <a:t>Trong</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đó</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học</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sinh</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có</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thể</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khám</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phá</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một</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số</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hiện</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tượng</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KHTN</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đơn</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giản</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và</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vận</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dụng</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vào</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thực</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hành</a:t>
            </a:r>
            <a:r>
              <a:rPr lang="en-US" sz="2400" dirty="0">
                <a:effectLst/>
                <a:latin typeface="Arial" panose="020B0604020202020204" pitchFamily="34" charset="0"/>
                <a:ea typeface="Times New Roman" panose="02020603050405020304" pitchFamily="18" charset="0"/>
                <a:cs typeface="Arial" panose="020B0604020202020204" pitchFamily="34" charset="0"/>
              </a:rPr>
              <a:t>.</a:t>
            </a:r>
          </a:p>
          <a:p>
            <a:pPr indent="266700" algn="just">
              <a:lnSpc>
                <a:spcPct val="130000"/>
              </a:lnSpc>
              <a:spcBef>
                <a:spcPts val="600"/>
              </a:spcBef>
              <a:spcAft>
                <a:spcPts val="800"/>
              </a:spcAft>
            </a:pPr>
            <a:r>
              <a:rPr lang="en-US" sz="2400" dirty="0">
                <a:latin typeface="Arial" panose="020B0604020202020204" pitchFamily="34" charset="0"/>
                <a:ea typeface="Calibri" panose="020F0502020204030204" pitchFamily="34" charset="0"/>
                <a:cs typeface="Arial" panose="020B0604020202020204" pitchFamily="34" charset="0"/>
              </a:rPr>
              <a:t> </a:t>
            </a:r>
            <a:r>
              <a:rPr lang="en-US" sz="2400" b="1" dirty="0">
                <a:latin typeface="Arial" panose="020B0604020202020204" pitchFamily="34" charset="0"/>
                <a:ea typeface="Calibri" panose="020F0502020204030204" pitchFamily="34" charset="0"/>
                <a:cs typeface="Arial" panose="020B0604020202020204" pitchFamily="34" charset="0"/>
              </a:rPr>
              <a:t>Ví dụ: </a:t>
            </a:r>
            <a:r>
              <a:rPr lang="en-US" sz="2400" dirty="0" err="1">
                <a:effectLst/>
                <a:latin typeface="Arial" panose="020B0604020202020204" pitchFamily="34" charset="0"/>
                <a:ea typeface="Times New Roman" panose="02020603050405020304" pitchFamily="18" charset="0"/>
                <a:cs typeface="Arial" panose="020B0604020202020204" pitchFamily="34" charset="0"/>
              </a:rPr>
              <a:t>Yêu</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cầu</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cần</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đạt</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i="1" dirty="0">
                <a:effectLst/>
                <a:latin typeface="Arial" panose="020B0604020202020204" pitchFamily="34" charset="0"/>
                <a:ea typeface="Times New Roman" panose="02020603050405020304" pitchFamily="18" charset="0"/>
                <a:cs typeface="Arial" panose="020B0604020202020204" pitchFamily="34" charset="0"/>
              </a:rPr>
              <a:t>“</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Mô</a:t>
            </a:r>
            <a:r>
              <a:rPr lang="en-US" sz="2400" i="1" dirty="0">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tả</a:t>
            </a:r>
            <a:r>
              <a:rPr lang="en-US" sz="2400" i="1" dirty="0">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được</a:t>
            </a:r>
            <a:r>
              <a:rPr lang="en-US" sz="2400" i="1" dirty="0">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bầu</a:t>
            </a:r>
            <a:r>
              <a:rPr lang="en-US" sz="2400" i="1" dirty="0">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trời</a:t>
            </a:r>
            <a:r>
              <a:rPr lang="en-US" sz="2400" i="1" dirty="0">
                <a:effectLst/>
                <a:latin typeface="Arial" panose="020B0604020202020204" pitchFamily="34" charset="0"/>
                <a:ea typeface="Times New Roman" panose="02020603050405020304" pitchFamily="18" charset="0"/>
                <a:cs typeface="Arial" panose="020B0604020202020204" pitchFamily="34" charset="0"/>
              </a:rPr>
              <a:t> ban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ngày</a:t>
            </a:r>
            <a:r>
              <a:rPr lang="en-US" sz="2400" i="1" dirty="0">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và</a:t>
            </a:r>
            <a:r>
              <a:rPr lang="en-US" sz="2400" i="1" dirty="0">
                <a:effectLst/>
                <a:latin typeface="Arial" panose="020B0604020202020204" pitchFamily="34" charset="0"/>
                <a:ea typeface="Times New Roman" panose="02020603050405020304" pitchFamily="18" charset="0"/>
                <a:cs typeface="Arial" panose="020B0604020202020204" pitchFamily="34" charset="0"/>
              </a:rPr>
              <a:t> ban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đêm</a:t>
            </a:r>
            <a:r>
              <a:rPr lang="en-US" sz="2400" i="1" dirty="0">
                <a:effectLst/>
                <a:latin typeface="Arial" panose="020B0604020202020204" pitchFamily="34" charset="0"/>
                <a:ea typeface="Times New Roman" panose="02020603050405020304" pitchFamily="18" charset="0"/>
                <a:cs typeface="Arial" panose="020B0604020202020204" pitchFamily="34" charset="0"/>
              </a:rPr>
              <a:t> qua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quan</a:t>
            </a:r>
            <a:r>
              <a:rPr lang="en-US" sz="2400" i="1" dirty="0">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sát</a:t>
            </a:r>
            <a:r>
              <a:rPr lang="en-US" sz="2400" i="1" dirty="0">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thực</a:t>
            </a:r>
            <a:r>
              <a:rPr lang="en-US" sz="2400" i="1" dirty="0">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tế</a:t>
            </a:r>
            <a:r>
              <a:rPr lang="en-US" sz="2400" i="1" dirty="0">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tranh</a:t>
            </a:r>
            <a:r>
              <a:rPr lang="en-US" sz="2400" i="1" dirty="0">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ảnh</a:t>
            </a:r>
            <a:r>
              <a:rPr lang="en-US" sz="2400" i="1" dirty="0">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hoặc</a:t>
            </a:r>
            <a:r>
              <a:rPr lang="en-US" sz="2400" i="1" dirty="0">
                <a:effectLst/>
                <a:latin typeface="Arial" panose="020B0604020202020204" pitchFamily="34" charset="0"/>
                <a:ea typeface="Times New Roman" panose="02020603050405020304" pitchFamily="18" charset="0"/>
                <a:cs typeface="Arial" panose="020B0604020202020204" pitchFamily="34" charset="0"/>
              </a:rPr>
              <a:t> video” </a:t>
            </a:r>
            <a:r>
              <a:rPr lang="en-US" sz="2400" dirty="0" err="1">
                <a:effectLst/>
                <a:latin typeface="Arial" panose="020B0604020202020204" pitchFamily="34" charset="0"/>
                <a:ea typeface="Times New Roman" panose="02020603050405020304" pitchFamily="18" charset="0"/>
                <a:cs typeface="Arial" panose="020B0604020202020204" pitchFamily="34" charset="0"/>
              </a:rPr>
              <a:t>và</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có</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thể</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được</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xây</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dựng</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thành</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chủ</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đề</a:t>
            </a:r>
            <a:r>
              <a:rPr lang="en-US" sz="2400" dirty="0">
                <a:effectLst/>
                <a:latin typeface="Arial" panose="020B0604020202020204" pitchFamily="34" charset="0"/>
                <a:ea typeface="Times New Roman" panose="02020603050405020304" pitchFamily="18" charset="0"/>
                <a:cs typeface="Arial" panose="020B0604020202020204" pitchFamily="34" charset="0"/>
              </a:rPr>
              <a:t> STEM </a:t>
            </a:r>
            <a:r>
              <a:rPr lang="en-US" sz="2400" dirty="0" err="1">
                <a:effectLst/>
                <a:latin typeface="Arial" panose="020B0604020202020204" pitchFamily="34" charset="0"/>
                <a:ea typeface="Times New Roman" panose="02020603050405020304" pitchFamily="18" charset="0"/>
                <a:cs typeface="Arial" panose="020B0604020202020204" pitchFamily="34" charset="0"/>
              </a:rPr>
              <a:t>trong</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đó</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học</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sinh</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làm</a:t>
            </a:r>
            <a:r>
              <a:rPr lang="en-US" sz="2400" dirty="0">
                <a:effectLst/>
                <a:latin typeface="Arial" panose="020B0604020202020204" pitchFamily="34" charset="0"/>
                <a:ea typeface="Times New Roman" panose="02020603050405020304" pitchFamily="18" charset="0"/>
                <a:cs typeface="Arial" panose="020B0604020202020204" pitchFamily="34" charset="0"/>
              </a:rPr>
              <a:t> chủ </a:t>
            </a:r>
            <a:r>
              <a:rPr lang="en-US" sz="2400" dirty="0" err="1">
                <a:effectLst/>
                <a:latin typeface="Arial" panose="020B0604020202020204" pitchFamily="34" charset="0"/>
                <a:ea typeface="Times New Roman" panose="02020603050405020304" pitchFamily="18" charset="0"/>
                <a:cs typeface="Arial" panose="020B0604020202020204" pitchFamily="34" charset="0"/>
              </a:rPr>
              <a:t>đê</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b="1" i="1" dirty="0" err="1">
                <a:effectLst/>
                <a:latin typeface="Arial" panose="020B0604020202020204" pitchFamily="34" charset="0"/>
                <a:ea typeface="Times New Roman" panose="02020603050405020304" pitchFamily="18" charset="0"/>
                <a:cs typeface="Arial" panose="020B0604020202020204" pitchFamily="34" charset="0"/>
              </a:rPr>
              <a:t>Khung</a:t>
            </a:r>
            <a:r>
              <a:rPr lang="en-US" sz="2400" b="1" i="1" dirty="0">
                <a:effectLst/>
                <a:latin typeface="Arial" panose="020B0604020202020204" pitchFamily="34" charset="0"/>
                <a:ea typeface="Times New Roman" panose="02020603050405020304" pitchFamily="18" charset="0"/>
                <a:cs typeface="Arial" panose="020B0604020202020204" pitchFamily="34" charset="0"/>
              </a:rPr>
              <a:t> </a:t>
            </a:r>
            <a:r>
              <a:rPr lang="en-US" sz="2400" b="1" i="1" dirty="0" err="1">
                <a:effectLst/>
                <a:latin typeface="Arial" panose="020B0604020202020204" pitchFamily="34" charset="0"/>
                <a:ea typeface="Times New Roman" panose="02020603050405020304" pitchFamily="18" charset="0"/>
                <a:cs typeface="Arial" panose="020B0604020202020204" pitchFamily="34" charset="0"/>
              </a:rPr>
              <a:t>cửa</a:t>
            </a:r>
            <a:r>
              <a:rPr lang="en-US" sz="2400" b="1" i="1" dirty="0">
                <a:effectLst/>
                <a:latin typeface="Arial" panose="020B0604020202020204" pitchFamily="34" charset="0"/>
                <a:ea typeface="Times New Roman" panose="02020603050405020304" pitchFamily="18" charset="0"/>
                <a:cs typeface="Arial" panose="020B0604020202020204" pitchFamily="34" charset="0"/>
              </a:rPr>
              <a:t> </a:t>
            </a:r>
            <a:r>
              <a:rPr lang="en-US" sz="2400" b="1" i="1" dirty="0" err="1">
                <a:effectLst/>
                <a:latin typeface="Arial" panose="020B0604020202020204" pitchFamily="34" charset="0"/>
                <a:ea typeface="Times New Roman" panose="02020603050405020304" pitchFamily="18" charset="0"/>
                <a:cs typeface="Arial" panose="020B0604020202020204" pitchFamily="34" charset="0"/>
              </a:rPr>
              <a:t>sổ</a:t>
            </a:r>
            <a:r>
              <a:rPr lang="en-US" sz="2400" b="1" i="1" dirty="0">
                <a:effectLst/>
                <a:latin typeface="Arial" panose="020B0604020202020204" pitchFamily="34" charset="0"/>
                <a:ea typeface="Times New Roman" panose="02020603050405020304" pitchFamily="18" charset="0"/>
                <a:cs typeface="Arial" panose="020B0604020202020204" pitchFamily="34" charset="0"/>
              </a:rPr>
              <a:t> </a:t>
            </a:r>
            <a:r>
              <a:rPr lang="en-US" sz="2400" b="1" i="1" dirty="0" err="1">
                <a:effectLst/>
                <a:latin typeface="Arial" panose="020B0604020202020204" pitchFamily="34" charset="0"/>
                <a:ea typeface="Times New Roman" panose="02020603050405020304" pitchFamily="18" charset="0"/>
                <a:cs typeface="Arial" panose="020B0604020202020204" pitchFamily="34" charset="0"/>
              </a:rPr>
              <a:t>màu</a:t>
            </a:r>
            <a:r>
              <a:rPr lang="en-US" sz="2400" b="1" i="1" dirty="0">
                <a:effectLst/>
                <a:latin typeface="Arial" panose="020B0604020202020204" pitchFamily="34" charset="0"/>
                <a:ea typeface="Times New Roman" panose="02020603050405020304" pitchFamily="18" charset="0"/>
                <a:cs typeface="Arial" panose="020B0604020202020204" pitchFamily="34" charset="0"/>
              </a:rPr>
              <a:t> </a:t>
            </a:r>
            <a:r>
              <a:rPr lang="en-US" sz="2400" b="1" i="1" dirty="0" err="1">
                <a:effectLst/>
                <a:latin typeface="Arial" panose="020B0604020202020204" pitchFamily="34" charset="0"/>
                <a:ea typeface="Times New Roman" panose="02020603050405020304" pitchFamily="18" charset="0"/>
                <a:cs typeface="Arial" panose="020B0604020202020204" pitchFamily="34" charset="0"/>
              </a:rPr>
              <a:t>sắc</a:t>
            </a:r>
            <a:r>
              <a:rPr lang="en-US" sz="2400" b="1" i="1"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giới</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thiệu</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bầu</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trời</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vào</a:t>
            </a:r>
            <a:r>
              <a:rPr lang="en-US" sz="2400" dirty="0">
                <a:effectLst/>
                <a:latin typeface="Arial" panose="020B0604020202020204" pitchFamily="34" charset="0"/>
                <a:ea typeface="Times New Roman" panose="02020603050405020304" pitchFamily="18" charset="0"/>
                <a:cs typeface="Arial" panose="020B0604020202020204" pitchFamily="34" charset="0"/>
              </a:rPr>
              <a:t> ban </a:t>
            </a:r>
            <a:r>
              <a:rPr lang="en-US" sz="2400" dirty="0" err="1">
                <a:effectLst/>
                <a:latin typeface="Arial" panose="020B0604020202020204" pitchFamily="34" charset="0"/>
                <a:ea typeface="Times New Roman" panose="02020603050405020304" pitchFamily="18" charset="0"/>
                <a:cs typeface="Arial" panose="020B0604020202020204" pitchFamily="34" charset="0"/>
              </a:rPr>
              <a:t>đêm</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và</a:t>
            </a:r>
            <a:r>
              <a:rPr lang="en-US" sz="2400" dirty="0">
                <a:effectLst/>
                <a:latin typeface="Arial" panose="020B0604020202020204" pitchFamily="34" charset="0"/>
                <a:ea typeface="Times New Roman" panose="02020603050405020304" pitchFamily="18" charset="0"/>
                <a:cs typeface="Arial" panose="020B0604020202020204" pitchFamily="34" charset="0"/>
              </a:rPr>
              <a:t> ban </a:t>
            </a:r>
            <a:r>
              <a:rPr lang="en-US" sz="2400" dirty="0" err="1">
                <a:effectLst/>
                <a:latin typeface="Arial" panose="020B0604020202020204" pitchFamily="34" charset="0"/>
                <a:ea typeface="Times New Roman" panose="02020603050405020304" pitchFamily="18" charset="0"/>
                <a:cs typeface="Arial" panose="020B0604020202020204" pitchFamily="34" charset="0"/>
              </a:rPr>
              <a:t>ngày</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với</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các</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đặc</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trưng</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khác</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nhau</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màu</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sắc</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hình</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ảnh</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minh</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họa</a:t>
            </a:r>
            <a:r>
              <a:rPr lang="en-US" sz="2400" dirty="0">
                <a:effectLst/>
                <a:latin typeface="Arial" panose="020B0604020202020204" pitchFamily="34" charset="0"/>
                <a:ea typeface="Times New Roman" panose="02020603050405020304" pitchFamily="18" charset="0"/>
                <a:cs typeface="Arial" panose="020B0604020202020204" pitchFamily="34" charset="0"/>
              </a:rPr>
              <a:t>,…)</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945636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AF7EF-4504-35C5-3938-FEE88791542B}"/>
              </a:ext>
            </a:extLst>
          </p:cNvPr>
          <p:cNvSpPr>
            <a:spLocks noGrp="1"/>
          </p:cNvSpPr>
          <p:nvPr>
            <p:ph type="title"/>
          </p:nvPr>
        </p:nvSpPr>
        <p:spPr>
          <a:xfrm>
            <a:off x="243593" y="523433"/>
            <a:ext cx="8283958" cy="1021600"/>
          </a:xfrm>
        </p:spPr>
        <p:txBody>
          <a:bodyPr>
            <a:noAutofit/>
          </a:bodyPr>
          <a:lstStyle/>
          <a:p>
            <a:r>
              <a:rPr lang="vi-VN" sz="3200" b="1" dirty="0">
                <a:solidFill>
                  <a:schemeClr val="bg1"/>
                </a:solidFill>
              </a:rPr>
              <a:t>Định hướng lựa chọn chủ đề STEM lớp 1</a:t>
            </a:r>
            <a:endParaRPr lang="en-US" sz="3200" b="1" dirty="0">
              <a:solidFill>
                <a:schemeClr val="bg1"/>
              </a:solidFill>
            </a:endParaRPr>
          </a:p>
        </p:txBody>
      </p:sp>
      <p:sp>
        <p:nvSpPr>
          <p:cNvPr id="3" name="Text Placeholder 2">
            <a:extLst>
              <a:ext uri="{FF2B5EF4-FFF2-40B4-BE49-F238E27FC236}">
                <a16:creationId xmlns:a16="http://schemas.microsoft.com/office/drawing/2014/main" id="{C8A9BD23-3BB5-1FEA-3BA6-113B2E3270BC}"/>
              </a:ext>
            </a:extLst>
          </p:cNvPr>
          <p:cNvSpPr>
            <a:spLocks noGrp="1"/>
          </p:cNvSpPr>
          <p:nvPr>
            <p:ph type="body" idx="1"/>
          </p:nvPr>
        </p:nvSpPr>
        <p:spPr>
          <a:xfrm>
            <a:off x="393405" y="1769799"/>
            <a:ext cx="11366204" cy="4758591"/>
          </a:xfrm>
        </p:spPr>
        <p:txBody>
          <a:bodyPr>
            <a:normAutofit fontScale="92500" lnSpcReduction="10000"/>
          </a:bodyPr>
          <a:lstStyle/>
          <a:p>
            <a:pPr indent="266700" algn="just">
              <a:lnSpc>
                <a:spcPct val="130000"/>
              </a:lnSpc>
              <a:spcBef>
                <a:spcPts val="600"/>
              </a:spcBef>
              <a:spcAft>
                <a:spcPts val="800"/>
              </a:spcAft>
            </a:pP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b="1" i="1" dirty="0" err="1">
                <a:effectLst/>
                <a:latin typeface="Arial" panose="020B0604020202020204" pitchFamily="34" charset="0"/>
                <a:ea typeface="Times New Roman" panose="02020603050405020304" pitchFamily="18" charset="0"/>
                <a:cs typeface="Arial" panose="020B0604020202020204" pitchFamily="34" charset="0"/>
              </a:rPr>
              <a:t>Môn</a:t>
            </a:r>
            <a:r>
              <a:rPr lang="en-US" sz="2400" b="1" i="1" dirty="0">
                <a:effectLst/>
                <a:latin typeface="Arial" panose="020B0604020202020204" pitchFamily="34" charset="0"/>
                <a:ea typeface="Times New Roman" panose="02020603050405020304" pitchFamily="18" charset="0"/>
                <a:cs typeface="Arial" panose="020B0604020202020204" pitchFamily="34" charset="0"/>
              </a:rPr>
              <a:t> </a:t>
            </a:r>
            <a:r>
              <a:rPr lang="en-US" sz="2400" b="1" i="1" dirty="0" err="1">
                <a:effectLst/>
                <a:latin typeface="Arial" panose="020B0604020202020204" pitchFamily="34" charset="0"/>
                <a:ea typeface="Times New Roman" panose="02020603050405020304" pitchFamily="18" charset="0"/>
                <a:cs typeface="Arial" panose="020B0604020202020204" pitchFamily="34" charset="0"/>
              </a:rPr>
              <a:t>Mĩ</a:t>
            </a:r>
            <a:r>
              <a:rPr lang="en-US" sz="2400" b="1" i="1" dirty="0">
                <a:effectLst/>
                <a:latin typeface="Arial" panose="020B0604020202020204" pitchFamily="34" charset="0"/>
                <a:ea typeface="Times New Roman" panose="02020603050405020304" pitchFamily="18" charset="0"/>
                <a:cs typeface="Arial" panose="020B0604020202020204" pitchFamily="34" charset="0"/>
              </a:rPr>
              <a:t> </a:t>
            </a:r>
            <a:r>
              <a:rPr lang="en-US" sz="2400" b="1" i="1" dirty="0" err="1">
                <a:effectLst/>
                <a:latin typeface="Arial" panose="020B0604020202020204" pitchFamily="34" charset="0"/>
                <a:ea typeface="Times New Roman" panose="02020603050405020304" pitchFamily="18" charset="0"/>
                <a:cs typeface="Arial" panose="020B0604020202020204" pitchFamily="34" charset="0"/>
              </a:rPr>
              <a:t>thuật</a:t>
            </a:r>
            <a:r>
              <a:rPr lang="en-US" sz="2400" b="1" i="1" dirty="0">
                <a:latin typeface="Arial" panose="020B0604020202020204" pitchFamily="34" charset="0"/>
                <a:ea typeface="Times New Roman" panose="02020603050405020304" pitchFamily="18" charset="0"/>
                <a:cs typeface="Arial" panose="020B0604020202020204" pitchFamily="34" charset="0"/>
              </a:rPr>
              <a:t>: </a:t>
            </a:r>
            <a:r>
              <a:rPr lang="en-US" sz="2400" dirty="0" err="1">
                <a:latin typeface="Arial" panose="020B0604020202020204" pitchFamily="34" charset="0"/>
                <a:ea typeface="Times New Roman" panose="02020603050405020304" pitchFamily="18" charset="0"/>
                <a:cs typeface="Arial" panose="020B0604020202020204" pitchFamily="34" charset="0"/>
              </a:rPr>
              <a:t>N</a:t>
            </a:r>
            <a:r>
              <a:rPr lang="en-US" sz="2400" dirty="0" err="1">
                <a:effectLst/>
                <a:latin typeface="Arial" panose="020B0604020202020204" pitchFamily="34" charset="0"/>
                <a:ea typeface="Times New Roman" panose="02020603050405020304" pitchFamily="18" charset="0"/>
                <a:cs typeface="Arial" panose="020B0604020202020204" pitchFamily="34" charset="0"/>
              </a:rPr>
              <a:t>ội</a:t>
            </a:r>
            <a:r>
              <a:rPr lang="en-US" sz="2400" dirty="0">
                <a:effectLst/>
                <a:latin typeface="Arial" panose="020B0604020202020204" pitchFamily="34" charset="0"/>
                <a:ea typeface="Times New Roman" panose="02020603050405020304" pitchFamily="18" charset="0"/>
                <a:cs typeface="Arial" panose="020B0604020202020204" pitchFamily="34" charset="0"/>
              </a:rPr>
              <a:t> dung </a:t>
            </a:r>
            <a:r>
              <a:rPr lang="en-US" sz="2400" dirty="0" err="1">
                <a:effectLst/>
                <a:latin typeface="Arial" panose="020B0604020202020204" pitchFamily="34" charset="0"/>
                <a:ea typeface="Times New Roman" panose="02020603050405020304" pitchFamily="18" charset="0"/>
                <a:cs typeface="Arial" panose="020B0604020202020204" pitchFamily="34" charset="0"/>
              </a:rPr>
              <a:t>thực</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hành</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trong</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môn</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Mĩ</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thuật</a:t>
            </a:r>
            <a:r>
              <a:rPr lang="en-US" sz="2400" dirty="0">
                <a:effectLst/>
                <a:latin typeface="Arial" panose="020B0604020202020204" pitchFamily="34" charset="0"/>
                <a:ea typeface="Times New Roman" panose="02020603050405020304" pitchFamily="18" charset="0"/>
                <a:cs typeface="Arial" panose="020B0604020202020204" pitchFamily="34" charset="0"/>
              </a:rPr>
              <a:t> ở </a:t>
            </a:r>
            <a:r>
              <a:rPr lang="en-US" sz="2400" dirty="0" err="1">
                <a:effectLst/>
                <a:latin typeface="Arial" panose="020B0604020202020204" pitchFamily="34" charset="0"/>
                <a:ea typeface="Times New Roman" panose="02020603050405020304" pitchFamily="18" charset="0"/>
                <a:cs typeface="Arial" panose="020B0604020202020204" pitchFamily="34" charset="0"/>
              </a:rPr>
              <a:t>lớp</a:t>
            </a:r>
            <a:r>
              <a:rPr lang="en-US" sz="2400" dirty="0">
                <a:effectLst/>
                <a:latin typeface="Arial" panose="020B0604020202020204" pitchFamily="34" charset="0"/>
                <a:ea typeface="Times New Roman" panose="02020603050405020304" pitchFamily="18" charset="0"/>
                <a:cs typeface="Arial" panose="020B0604020202020204" pitchFamily="34" charset="0"/>
              </a:rPr>
              <a:t> 1 </a:t>
            </a:r>
            <a:r>
              <a:rPr lang="en-US" sz="2400" dirty="0" err="1">
                <a:effectLst/>
                <a:latin typeface="Arial" panose="020B0604020202020204" pitchFamily="34" charset="0"/>
                <a:ea typeface="Times New Roman" panose="02020603050405020304" pitchFamily="18" charset="0"/>
                <a:cs typeface="Arial" panose="020B0604020202020204" pitchFamily="34" charset="0"/>
              </a:rPr>
              <a:t>có</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Thể</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loại</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Thủ</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công</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và</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hoạt</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động</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thực</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hành</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học</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sinh</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là</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Thực</a:t>
            </a:r>
            <a:r>
              <a:rPr lang="en-US" sz="2400" i="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hành</a:t>
            </a:r>
            <a:r>
              <a:rPr lang="en-US" sz="2400" i="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sáng</a:t>
            </a:r>
            <a:r>
              <a:rPr lang="en-US" sz="2400" i="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tạo</a:t>
            </a:r>
            <a:r>
              <a:rPr lang="en-US" sz="2400" i="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sản</a:t>
            </a:r>
            <a:r>
              <a:rPr lang="en-US" sz="2400" i="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phẩm</a:t>
            </a:r>
            <a:r>
              <a:rPr lang="en-US" sz="2400" i="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thủ</a:t>
            </a:r>
            <a:r>
              <a:rPr lang="en-US" sz="2400" i="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công</a:t>
            </a:r>
            <a:r>
              <a:rPr lang="en-US" sz="2400" i="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2D</a:t>
            </a:r>
            <a:r>
              <a:rPr lang="en-US" sz="2400" i="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3D</a:t>
            </a:r>
            <a:r>
              <a:rPr lang="en-US" sz="2400" dirty="0">
                <a:effectLst/>
                <a:latin typeface="Arial" panose="020B0604020202020204" pitchFamily="34" charset="0"/>
                <a:ea typeface="Times New Roman" panose="02020603050405020304" pitchFamily="18" charset="0"/>
                <a:cs typeface="Arial" panose="020B0604020202020204" pitchFamily="34" charset="0"/>
              </a:rPr>
              <a:t> bao </a:t>
            </a:r>
            <a:r>
              <a:rPr lang="en-US" sz="2400" dirty="0" err="1">
                <a:effectLst/>
                <a:latin typeface="Arial" panose="020B0604020202020204" pitchFamily="34" charset="0"/>
                <a:ea typeface="Times New Roman" panose="02020603050405020304" pitchFamily="18" charset="0"/>
                <a:cs typeface="Arial" panose="020B0604020202020204" pitchFamily="34" charset="0"/>
              </a:rPr>
              <a:t>gồm</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các</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hình</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thức</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làm</a:t>
            </a:r>
            <a:r>
              <a:rPr lang="en-US" sz="2400" i="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đồ</a:t>
            </a:r>
            <a:r>
              <a:rPr lang="en-US" sz="2400" i="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chơi</a:t>
            </a:r>
            <a:r>
              <a:rPr lang="en-US" sz="2400" i="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đồ</a:t>
            </a:r>
            <a:r>
              <a:rPr lang="en-US" sz="2400" i="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dùng</a:t>
            </a:r>
            <a:r>
              <a:rPr lang="en-US" sz="2400" i="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học</a:t>
            </a:r>
            <a:r>
              <a:rPr lang="en-US" sz="2400" i="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tập</a:t>
            </a:r>
            <a:r>
              <a:rPr lang="en-US" sz="24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nên</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liên</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quan</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đến</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thao</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tác</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tay</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và</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việc</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sử</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dụng</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các</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dụng</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cụ</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tức</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là</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thành</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tố</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E-</a:t>
            </a:r>
            <a:r>
              <a:rPr lang="en-US" sz="2400" b="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Kĩ</a:t>
            </a:r>
            <a:r>
              <a:rPr lang="en-US" sz="24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thuật</a:t>
            </a:r>
            <a:r>
              <a:rPr lang="en-US" sz="24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trong</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giáo</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dục</a:t>
            </a:r>
            <a:r>
              <a:rPr lang="en-US" sz="2400" dirty="0">
                <a:effectLst/>
                <a:latin typeface="Arial" panose="020B0604020202020204" pitchFamily="34" charset="0"/>
                <a:ea typeface="Times New Roman" panose="02020603050405020304" pitchFamily="18" charset="0"/>
                <a:cs typeface="Arial" panose="020B0604020202020204" pitchFamily="34" charset="0"/>
              </a:rPr>
              <a:t> STEM. </a:t>
            </a:r>
            <a:r>
              <a:rPr lang="en-US" sz="2400" dirty="0" err="1">
                <a:effectLst/>
                <a:latin typeface="Arial" panose="020B0604020202020204" pitchFamily="34" charset="0"/>
                <a:ea typeface="Times New Roman" panose="02020603050405020304" pitchFamily="18" charset="0"/>
                <a:cs typeface="Arial" panose="020B0604020202020204" pitchFamily="34" charset="0"/>
              </a:rPr>
              <a:t>Bên</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cạnh</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đó</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định</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hướng</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chọn</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lựa</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làm</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Đồ</a:t>
            </a:r>
            <a:r>
              <a:rPr lang="en-US" sz="2400" i="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thủ</a:t>
            </a:r>
            <a:r>
              <a:rPr lang="en-US" sz="2400" i="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công</a:t>
            </a:r>
            <a:r>
              <a:rPr lang="en-US" sz="2400" i="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bằng</a:t>
            </a:r>
            <a:r>
              <a:rPr lang="en-US" sz="2400" i="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vật</a:t>
            </a:r>
            <a:r>
              <a:rPr lang="en-US" sz="2400" i="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liệu</a:t>
            </a:r>
            <a:r>
              <a:rPr lang="en-US" sz="2400" i="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tự</a:t>
            </a:r>
            <a:r>
              <a:rPr lang="en-US" sz="2400" i="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nhiên</a:t>
            </a:r>
            <a:r>
              <a:rPr lang="en-US" sz="2400" i="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vật</a:t>
            </a:r>
            <a:r>
              <a:rPr lang="en-US" sz="2400" i="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liệu</a:t>
            </a:r>
            <a:r>
              <a:rPr lang="en-US" sz="2400" i="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nhân</a:t>
            </a:r>
            <a:r>
              <a:rPr lang="en-US" sz="2400" i="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tạo</a:t>
            </a:r>
            <a:r>
              <a:rPr lang="en-US" sz="2400" i="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vật</a:t>
            </a:r>
            <a:r>
              <a:rPr lang="en-US" sz="2400" i="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liệu</a:t>
            </a:r>
            <a:r>
              <a:rPr lang="en-US" sz="2400" i="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sưu</a:t>
            </a:r>
            <a:r>
              <a:rPr lang="en-US" sz="2400" i="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tầm</a:t>
            </a:r>
            <a:r>
              <a:rPr lang="en-US" sz="2400" i="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tái</a:t>
            </a:r>
            <a:r>
              <a:rPr lang="en-US" sz="2400" i="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sử</a:t>
            </a:r>
            <a:r>
              <a:rPr lang="en-US" sz="2400" i="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dụng</a:t>
            </a:r>
            <a:r>
              <a:rPr lang="en-US" sz="24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gắn</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liền</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với</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hiểu</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biết</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về</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vật</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liệu</a:t>
            </a:r>
            <a:r>
              <a:rPr lang="en-US" sz="2400" dirty="0">
                <a:effectLst/>
                <a:latin typeface="Arial" panose="020B0604020202020204" pitchFamily="34" charset="0"/>
                <a:ea typeface="Times New Roman" panose="02020603050405020304" pitchFamily="18" charset="0"/>
                <a:cs typeface="Arial" panose="020B0604020202020204" pitchFamily="34" charset="0"/>
              </a:rPr>
              <a:t>, hay </a:t>
            </a:r>
            <a:r>
              <a:rPr lang="en-US" sz="2400" dirty="0" err="1">
                <a:effectLst/>
                <a:latin typeface="Arial" panose="020B0604020202020204" pitchFamily="34" charset="0"/>
                <a:ea typeface="Times New Roman" panose="02020603050405020304" pitchFamily="18" charset="0"/>
                <a:cs typeface="Arial" panose="020B0604020202020204" pitchFamily="34" charset="0"/>
              </a:rPr>
              <a:t>còn</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là</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yếu</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tố</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T-</a:t>
            </a:r>
            <a:r>
              <a:rPr lang="en-US" sz="2400" b="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Công</a:t>
            </a:r>
            <a:r>
              <a:rPr lang="en-US" sz="24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nghệ</a:t>
            </a:r>
            <a:r>
              <a:rPr lang="en-US" sz="24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trong</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giáo</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dục</a:t>
            </a:r>
            <a:r>
              <a:rPr lang="en-US" sz="2400" dirty="0">
                <a:effectLst/>
                <a:latin typeface="Arial" panose="020B0604020202020204" pitchFamily="34" charset="0"/>
                <a:ea typeface="Times New Roman" panose="02020603050405020304" pitchFamily="18" charset="0"/>
                <a:cs typeface="Arial" panose="020B0604020202020204" pitchFamily="34" charset="0"/>
              </a:rPr>
              <a:t> STEM.</a:t>
            </a:r>
          </a:p>
          <a:p>
            <a:pPr indent="266700" algn="just">
              <a:lnSpc>
                <a:spcPct val="130000"/>
              </a:lnSpc>
              <a:spcBef>
                <a:spcPts val="600"/>
              </a:spcBef>
              <a:spcAft>
                <a:spcPts val="800"/>
              </a:spcAft>
            </a:pPr>
            <a:r>
              <a:rPr lang="en-US" sz="2400" dirty="0">
                <a:latin typeface="Arial" panose="020B0604020202020204" pitchFamily="34" charset="0"/>
                <a:ea typeface="Calibri" panose="020F0502020204030204" pitchFamily="34" charset="0"/>
                <a:cs typeface="Arial" panose="020B0604020202020204" pitchFamily="34" charset="0"/>
              </a:rPr>
              <a:t> </a:t>
            </a:r>
            <a:r>
              <a:rPr lang="en-US" sz="2400" b="1" dirty="0">
                <a:latin typeface="Arial" panose="020B0604020202020204" pitchFamily="34" charset="0"/>
                <a:ea typeface="Calibri" panose="020F0502020204030204" pitchFamily="34" charset="0"/>
                <a:cs typeface="Arial" panose="020B0604020202020204" pitchFamily="34" charset="0"/>
              </a:rPr>
              <a:t>Ví dụ: </a:t>
            </a:r>
            <a:r>
              <a:rPr lang="en-US" sz="2400" dirty="0" err="1">
                <a:effectLst/>
                <a:latin typeface="Arial" panose="020B0604020202020204" pitchFamily="34" charset="0"/>
                <a:ea typeface="Times New Roman" panose="02020603050405020304" pitchFamily="18" charset="0"/>
                <a:cs typeface="Arial" panose="020B0604020202020204" pitchFamily="34" charset="0"/>
              </a:rPr>
              <a:t>tạo</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ra</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một</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đồ</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vật</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dụng</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cụ</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đơn</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giản</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thước</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tách</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gộp</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hộp</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sơ</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cứu</a:t>
            </a:r>
            <a:r>
              <a:rPr lang="en-US" sz="2400" dirty="0">
                <a:effectLst/>
                <a:latin typeface="Arial" panose="020B0604020202020204" pitchFamily="34" charset="0"/>
                <a:ea typeface="Times New Roman" panose="02020603050405020304" pitchFamily="18" charset="0"/>
                <a:cs typeface="Arial" panose="020B0604020202020204" pitchFamily="34" charset="0"/>
              </a:rPr>
              <a:t>, …), </a:t>
            </a:r>
            <a:r>
              <a:rPr lang="en-US" sz="2400" dirty="0" err="1">
                <a:effectLst/>
                <a:latin typeface="Arial" panose="020B0604020202020204" pitchFamily="34" charset="0"/>
                <a:ea typeface="Times New Roman" panose="02020603050405020304" pitchFamily="18" charset="0"/>
                <a:cs typeface="Arial" panose="020B0604020202020204" pitchFamily="34" charset="0"/>
              </a:rPr>
              <a:t>đồ</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chơi</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chong</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chóng</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gió</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theo</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hướng</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dẫn</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giáo</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viên</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và</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học</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sinh</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có</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thể</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tự</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sáng</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tạo</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thêm</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trên</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sản</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phẩm</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cũng</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như</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giải</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thích</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đơn</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giản</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được</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vì</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sao</a:t>
            </a:r>
            <a:r>
              <a:rPr lang="en-US" sz="2000" dirty="0">
                <a:latin typeface="Arial" panose="020B0604020202020204" pitchFamily="34" charset="0"/>
                <a:ea typeface="Times New Roman" panose="02020603050405020304" pitchFamily="18" charset="0"/>
                <a:cs typeface="Arial" panose="020B0604020202020204" pitchFamily="34" charset="0"/>
              </a:rPr>
              <a:t>.</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245368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DB076-707A-98E8-50A3-5A43755C073C}"/>
              </a:ext>
            </a:extLst>
          </p:cNvPr>
          <p:cNvSpPr>
            <a:spLocks noGrp="1"/>
          </p:cNvSpPr>
          <p:nvPr>
            <p:ph type="title"/>
          </p:nvPr>
        </p:nvSpPr>
        <p:spPr/>
        <p:txBody>
          <a:bodyPr>
            <a:normAutofit/>
          </a:bodyPr>
          <a:lstStyle/>
          <a:p>
            <a:r>
              <a:rPr lang="en-US" dirty="0" err="1">
                <a:solidFill>
                  <a:schemeClr val="bg1"/>
                </a:solidFill>
                <a:latin typeface="Arial"/>
                <a:cs typeface="Arial"/>
              </a:rPr>
              <a:t>Một</a:t>
            </a:r>
            <a:r>
              <a:rPr lang="en-US" dirty="0">
                <a:solidFill>
                  <a:schemeClr val="bg1"/>
                </a:solidFill>
                <a:latin typeface="Arial"/>
                <a:cs typeface="Arial"/>
              </a:rPr>
              <a:t> </a:t>
            </a:r>
            <a:r>
              <a:rPr lang="en-US" dirty="0" err="1">
                <a:solidFill>
                  <a:schemeClr val="bg1"/>
                </a:solidFill>
                <a:latin typeface="Arial"/>
                <a:cs typeface="Arial"/>
              </a:rPr>
              <a:t>sô</a:t>
            </a:r>
            <a:r>
              <a:rPr lang="en-US" dirty="0">
                <a:solidFill>
                  <a:schemeClr val="bg1"/>
                </a:solidFill>
                <a:latin typeface="Arial"/>
                <a:cs typeface="Arial"/>
              </a:rPr>
              <a:t>́ chủ </a:t>
            </a:r>
            <a:r>
              <a:rPr lang="en-US" dirty="0" err="1">
                <a:solidFill>
                  <a:schemeClr val="bg1"/>
                </a:solidFill>
                <a:latin typeface="Arial"/>
                <a:cs typeface="Arial"/>
              </a:rPr>
              <a:t>đê</a:t>
            </a:r>
            <a:r>
              <a:rPr lang="en-US" dirty="0">
                <a:solidFill>
                  <a:schemeClr val="bg1"/>
                </a:solidFill>
                <a:latin typeface="Arial"/>
                <a:cs typeface="Arial"/>
              </a:rPr>
              <a:t>̀ </a:t>
            </a:r>
            <a:r>
              <a:rPr lang="en-US" dirty="0" err="1">
                <a:solidFill>
                  <a:schemeClr val="bg1"/>
                </a:solidFill>
                <a:latin typeface="Arial"/>
                <a:cs typeface="Arial"/>
              </a:rPr>
              <a:t>gợi</a:t>
            </a:r>
            <a:r>
              <a:rPr lang="en-US" dirty="0">
                <a:solidFill>
                  <a:schemeClr val="bg1"/>
                </a:solidFill>
                <a:latin typeface="Arial"/>
                <a:cs typeface="Arial"/>
              </a:rPr>
              <a:t> ý </a:t>
            </a:r>
            <a:r>
              <a:rPr lang="en-US" dirty="0" err="1">
                <a:solidFill>
                  <a:schemeClr val="bg1"/>
                </a:solidFill>
                <a:latin typeface="Arial"/>
                <a:cs typeface="Arial"/>
              </a:rPr>
              <a:t>Lớp</a:t>
            </a:r>
            <a:r>
              <a:rPr lang="en-US" dirty="0">
                <a:solidFill>
                  <a:schemeClr val="bg1"/>
                </a:solidFill>
                <a:latin typeface="Arial"/>
                <a:cs typeface="Arial"/>
              </a:rPr>
              <a:t> </a:t>
            </a:r>
            <a:r>
              <a:rPr lang="en-US" dirty="0" err="1">
                <a:solidFill>
                  <a:schemeClr val="bg1"/>
                </a:solidFill>
                <a:latin typeface="Arial"/>
                <a:cs typeface="Arial"/>
              </a:rPr>
              <a:t>Một</a:t>
            </a:r>
            <a:endParaRPr lang="en-US" dirty="0">
              <a:solidFill>
                <a:schemeClr val="bg1"/>
              </a:solidFill>
              <a:cs typeface="Arial" panose="020B0604020202020204" pitchFamily="34" charset="0"/>
            </a:endParaRPr>
          </a:p>
        </p:txBody>
      </p:sp>
      <p:pic>
        <p:nvPicPr>
          <p:cNvPr id="13" name="Picture 12">
            <a:extLst>
              <a:ext uri="{FF2B5EF4-FFF2-40B4-BE49-F238E27FC236}">
                <a16:creationId xmlns:a16="http://schemas.microsoft.com/office/drawing/2014/main" id="{5B173ED7-76C0-0111-04F9-6F77E2D8FD11}"/>
              </a:ext>
            </a:extLst>
          </p:cNvPr>
          <p:cNvPicPr>
            <a:picLocks noChangeAspect="1"/>
          </p:cNvPicPr>
          <p:nvPr/>
        </p:nvPicPr>
        <p:blipFill rotWithShape="1">
          <a:blip r:embed="rId2"/>
          <a:srcRect t="8789"/>
          <a:stretch/>
        </p:blipFill>
        <p:spPr>
          <a:xfrm>
            <a:off x="2469823" y="1690577"/>
            <a:ext cx="5474721" cy="5044133"/>
          </a:xfrm>
          <a:prstGeom prst="rect">
            <a:avLst/>
          </a:prstGeom>
        </p:spPr>
      </p:pic>
      <p:sp>
        <p:nvSpPr>
          <p:cNvPr id="4" name="Slide Number Placeholder 2">
            <a:extLst>
              <a:ext uri="{FF2B5EF4-FFF2-40B4-BE49-F238E27FC236}">
                <a16:creationId xmlns:a16="http://schemas.microsoft.com/office/drawing/2014/main" id="{37ABB19D-A917-1D85-ABE1-FCF8E97BAB17}"/>
              </a:ext>
            </a:extLst>
          </p:cNvPr>
          <p:cNvSpPr>
            <a:spLocks noGrp="1"/>
          </p:cNvSpPr>
          <p:nvPr>
            <p:ph type="sldNum" idx="12"/>
          </p:nvPr>
        </p:nvSpPr>
        <p:spPr>
          <a:xfrm>
            <a:off x="10157333" y="6182000"/>
            <a:ext cx="1983200" cy="420800"/>
          </a:xfrm>
        </p:spPr>
        <p:txBody>
          <a:bodyPr/>
          <a:lstStyle/>
          <a:p>
            <a:fld id="{00000000-1234-1234-1234-123412341234}" type="slidenum">
              <a:rPr lang="en" sz="1600" smtClean="0">
                <a:solidFill>
                  <a:srgbClr val="002060"/>
                </a:solidFill>
              </a:rPr>
              <a:pPr/>
              <a:t>35</a:t>
            </a:fld>
            <a:endParaRPr lang="en" sz="1600" dirty="0">
              <a:solidFill>
                <a:srgbClr val="002060"/>
              </a:solidFill>
            </a:endParaRPr>
          </a:p>
        </p:txBody>
      </p:sp>
    </p:spTree>
    <p:extLst>
      <p:ext uri="{BB962C8B-B14F-4D97-AF65-F5344CB8AC3E}">
        <p14:creationId xmlns:p14="http://schemas.microsoft.com/office/powerpoint/2010/main" val="846641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F110F133-FD5B-0FFF-05C2-D4299F129CBA}"/>
              </a:ext>
            </a:extLst>
          </p:cNvPr>
          <p:cNvGrpSpPr/>
          <p:nvPr/>
        </p:nvGrpSpPr>
        <p:grpSpPr>
          <a:xfrm>
            <a:off x="1168925" y="1206630"/>
            <a:ext cx="9660902" cy="5024487"/>
            <a:chOff x="1373172" y="1611984"/>
            <a:chExt cx="9144000" cy="4458878"/>
          </a:xfrm>
        </p:grpSpPr>
        <p:grpSp>
          <p:nvGrpSpPr>
            <p:cNvPr id="10" name="Group 9">
              <a:extLst>
                <a:ext uri="{FF2B5EF4-FFF2-40B4-BE49-F238E27FC236}">
                  <a16:creationId xmlns:a16="http://schemas.microsoft.com/office/drawing/2014/main" id="{1C6101D3-D2B9-AAAD-F385-98AB0B6A8811}"/>
                </a:ext>
              </a:extLst>
            </p:cNvPr>
            <p:cNvGrpSpPr/>
            <p:nvPr/>
          </p:nvGrpSpPr>
          <p:grpSpPr>
            <a:xfrm>
              <a:off x="1373172" y="1611984"/>
              <a:ext cx="9144000" cy="4458878"/>
              <a:chOff x="1524000" y="1687398"/>
              <a:chExt cx="9144000" cy="4458878"/>
            </a:xfrm>
          </p:grpSpPr>
          <p:pic>
            <p:nvPicPr>
              <p:cNvPr id="5" name="Picture 4">
                <a:extLst>
                  <a:ext uri="{FF2B5EF4-FFF2-40B4-BE49-F238E27FC236}">
                    <a16:creationId xmlns:a16="http://schemas.microsoft.com/office/drawing/2014/main" id="{06C57721-CCFE-B417-E60D-50EAA813F6B7}"/>
                  </a:ext>
                </a:extLst>
              </p:cNvPr>
              <p:cNvPicPr>
                <a:picLocks noChangeAspect="1"/>
              </p:cNvPicPr>
              <p:nvPr/>
            </p:nvPicPr>
            <p:blipFill rotWithShape="1">
              <a:blip r:embed="rId2"/>
              <a:srcRect t="24605" b="10378"/>
              <a:stretch/>
            </p:blipFill>
            <p:spPr>
              <a:xfrm>
                <a:off x="1524000" y="1687398"/>
                <a:ext cx="9144000" cy="4458878"/>
              </a:xfrm>
              <a:prstGeom prst="rect">
                <a:avLst/>
              </a:prstGeom>
            </p:spPr>
          </p:pic>
          <p:sp>
            <p:nvSpPr>
              <p:cNvPr id="8" name="TextBox 7">
                <a:extLst>
                  <a:ext uri="{FF2B5EF4-FFF2-40B4-BE49-F238E27FC236}">
                    <a16:creationId xmlns:a16="http://schemas.microsoft.com/office/drawing/2014/main" id="{E60EE197-50B1-B969-EF9F-F83D4487A649}"/>
                  </a:ext>
                </a:extLst>
              </p:cNvPr>
              <p:cNvSpPr txBox="1"/>
              <p:nvPr/>
            </p:nvSpPr>
            <p:spPr>
              <a:xfrm>
                <a:off x="4741811" y="3157558"/>
                <a:ext cx="5322771" cy="1077218"/>
              </a:xfrm>
              <a:prstGeom prst="rect">
                <a:avLst/>
              </a:prstGeom>
              <a:solidFill>
                <a:schemeClr val="bg1"/>
              </a:solidFill>
            </p:spPr>
            <p:txBody>
              <a:bodyPr wrap="square" rtlCol="0">
                <a:spAutoFit/>
              </a:bodyPr>
              <a:lstStyle/>
              <a:p>
                <a:r>
                  <a:rPr lang="en-US" sz="3200" dirty="0">
                    <a:solidFill>
                      <a:srgbClr val="00B0F0"/>
                    </a:solidFill>
                    <a:latin typeface="Segoe UI Black" panose="020B0A02040204020203" pitchFamily="34" charset="0"/>
                    <a:ea typeface="Segoe UI Black" panose="020B0A02040204020203" pitchFamily="34" charset="0"/>
                  </a:rPr>
                  <a:t>QUÝ THẦY CÔ </a:t>
                </a:r>
              </a:p>
              <a:p>
                <a:pPr algn="ctr"/>
                <a:r>
                  <a:rPr lang="en-US" sz="3200" dirty="0">
                    <a:solidFill>
                      <a:srgbClr val="00B0F0"/>
                    </a:solidFill>
                    <a:latin typeface="Segoe UI Black" panose="020B0A02040204020203" pitchFamily="34" charset="0"/>
                    <a:ea typeface="Segoe UI Black" panose="020B0A02040204020203" pitchFamily="34" charset="0"/>
                  </a:rPr>
                  <a:t>ĐÃ LẮNG NGHE</a:t>
                </a:r>
              </a:p>
            </p:txBody>
          </p:sp>
        </p:grpSp>
        <p:sp>
          <p:nvSpPr>
            <p:cNvPr id="9" name="TextBox 8">
              <a:extLst>
                <a:ext uri="{FF2B5EF4-FFF2-40B4-BE49-F238E27FC236}">
                  <a16:creationId xmlns:a16="http://schemas.microsoft.com/office/drawing/2014/main" id="{D1E56B1F-D748-0759-EA17-994D44EA8E61}"/>
                </a:ext>
              </a:extLst>
            </p:cNvPr>
            <p:cNvSpPr txBox="1"/>
            <p:nvPr/>
          </p:nvSpPr>
          <p:spPr>
            <a:xfrm>
              <a:off x="2383971" y="2368617"/>
              <a:ext cx="7424057" cy="646331"/>
            </a:xfrm>
            <a:prstGeom prst="rect">
              <a:avLst/>
            </a:prstGeom>
            <a:solidFill>
              <a:schemeClr val="bg1"/>
            </a:solidFill>
          </p:spPr>
          <p:txBody>
            <a:bodyPr wrap="square" rtlCol="0">
              <a:spAutoFit/>
            </a:bodyPr>
            <a:lstStyle/>
            <a:p>
              <a:r>
                <a:rPr lang="en-US" sz="3600" dirty="0">
                  <a:solidFill>
                    <a:schemeClr val="accent2">
                      <a:lumMod val="75000"/>
                    </a:schemeClr>
                  </a:solidFill>
                  <a:latin typeface="Segoe UI Black" panose="020B0A02040204020203" pitchFamily="34" charset="0"/>
                  <a:ea typeface="Segoe UI Black" panose="020B0A02040204020203" pitchFamily="34" charset="0"/>
                </a:rPr>
                <a:t>XIN CHÂN THÀNH CẢM ƠN</a:t>
              </a:r>
            </a:p>
          </p:txBody>
        </p:sp>
      </p:grpSp>
      <p:sp>
        <p:nvSpPr>
          <p:cNvPr id="7" name="Slide Number Placeholder 2">
            <a:extLst>
              <a:ext uri="{FF2B5EF4-FFF2-40B4-BE49-F238E27FC236}">
                <a16:creationId xmlns:a16="http://schemas.microsoft.com/office/drawing/2014/main" id="{18E71DC8-4EE0-C9FD-36AE-E2CF1E23D6D0}"/>
              </a:ext>
            </a:extLst>
          </p:cNvPr>
          <p:cNvSpPr txBox="1">
            <a:spLocks/>
          </p:cNvSpPr>
          <p:nvPr/>
        </p:nvSpPr>
        <p:spPr>
          <a:xfrm>
            <a:off x="9997552" y="6302546"/>
            <a:ext cx="1983200" cy="420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0000000-1234-1234-1234-123412341234}" type="slidenum">
              <a:rPr lang="en" sz="1600" dirty="0" smtClean="0">
                <a:solidFill>
                  <a:srgbClr val="002060"/>
                </a:solidFill>
                <a:effectLst>
                  <a:outerShdw blurRad="38100" dist="38100" dir="2700000" algn="tl">
                    <a:srgbClr val="000000">
                      <a:alpha val="43137"/>
                    </a:srgbClr>
                  </a:outerShdw>
                </a:effectLst>
              </a:rPr>
              <a:pPr algn="r"/>
              <a:t>36</a:t>
            </a:fld>
            <a:endParaRPr lang="en" sz="1600"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14223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08DD56-E974-6CE1-26D4-508F9E36E17A}"/>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36733" y="425509"/>
            <a:ext cx="11718533" cy="6006979"/>
          </a:xfrm>
          <a:prstGeom prst="rect">
            <a:avLst/>
          </a:prstGeom>
          <a:ln>
            <a:noFill/>
          </a:ln>
          <a:effectLst>
            <a:outerShdw blurRad="190500" algn="tl" rotWithShape="0">
              <a:srgbClr val="000000">
                <a:alpha val="70000"/>
              </a:srgbClr>
            </a:outerShdw>
          </a:effectLst>
        </p:spPr>
      </p:pic>
      <p:sp>
        <p:nvSpPr>
          <p:cNvPr id="2" name="Oval 1">
            <a:extLst>
              <a:ext uri="{FF2B5EF4-FFF2-40B4-BE49-F238E27FC236}">
                <a16:creationId xmlns:a16="http://schemas.microsoft.com/office/drawing/2014/main" id="{BAA745CE-466C-55D0-239A-0049BA943CD3}"/>
              </a:ext>
            </a:extLst>
          </p:cNvPr>
          <p:cNvSpPr/>
          <p:nvPr/>
        </p:nvSpPr>
        <p:spPr>
          <a:xfrm>
            <a:off x="3569676" y="1371600"/>
            <a:ext cx="1389185" cy="1652954"/>
          </a:xfrm>
          <a:prstGeom prst="ellipse">
            <a:avLst/>
          </a:prstGeom>
          <a:noFill/>
          <a:ln w="76200">
            <a:solidFill>
              <a:srgbClr val="0070C0"/>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Oval 3">
            <a:extLst>
              <a:ext uri="{FF2B5EF4-FFF2-40B4-BE49-F238E27FC236}">
                <a16:creationId xmlns:a16="http://schemas.microsoft.com/office/drawing/2014/main" id="{07B3C414-3EE1-775D-5F98-BD4DEE974545}"/>
              </a:ext>
            </a:extLst>
          </p:cNvPr>
          <p:cNvSpPr/>
          <p:nvPr/>
        </p:nvSpPr>
        <p:spPr>
          <a:xfrm>
            <a:off x="8159260" y="1371600"/>
            <a:ext cx="1389185" cy="1916723"/>
          </a:xfrm>
          <a:prstGeom prst="ellipse">
            <a:avLst/>
          </a:prstGeom>
          <a:noFill/>
          <a:ln w="76200">
            <a:solidFill>
              <a:srgbClr val="0070C0"/>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278FAE68-A5E6-4B46-2095-AD3844D2B9F8}"/>
              </a:ext>
            </a:extLst>
          </p:cNvPr>
          <p:cNvSpPr/>
          <p:nvPr/>
        </p:nvSpPr>
        <p:spPr>
          <a:xfrm>
            <a:off x="9362670" y="1371600"/>
            <a:ext cx="1389185" cy="1652954"/>
          </a:xfrm>
          <a:prstGeom prst="ellipse">
            <a:avLst/>
          </a:prstGeom>
          <a:noFill/>
          <a:ln w="76200">
            <a:solidFill>
              <a:srgbClr val="0070C0"/>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58449CD7-ED50-1ABC-80B2-157067D05401}"/>
              </a:ext>
            </a:extLst>
          </p:cNvPr>
          <p:cNvSpPr/>
          <p:nvPr/>
        </p:nvSpPr>
        <p:spPr>
          <a:xfrm>
            <a:off x="2444261" y="3172282"/>
            <a:ext cx="1389185" cy="1916722"/>
          </a:xfrm>
          <a:prstGeom prst="ellipse">
            <a:avLst/>
          </a:prstGeom>
          <a:noFill/>
          <a:ln w="76200">
            <a:solidFill>
              <a:srgbClr val="0070C0"/>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2AD9CD57-BDD8-8D53-79AE-2B7BB3E4BCB5}"/>
              </a:ext>
            </a:extLst>
          </p:cNvPr>
          <p:cNvSpPr/>
          <p:nvPr/>
        </p:nvSpPr>
        <p:spPr>
          <a:xfrm>
            <a:off x="4706814" y="3172282"/>
            <a:ext cx="1389185" cy="1812956"/>
          </a:xfrm>
          <a:prstGeom prst="ellipse">
            <a:avLst/>
          </a:prstGeom>
          <a:noFill/>
          <a:ln w="76200">
            <a:solidFill>
              <a:srgbClr val="0070C0"/>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Google Shape;238;p16">
            <a:extLst>
              <a:ext uri="{FF2B5EF4-FFF2-40B4-BE49-F238E27FC236}">
                <a16:creationId xmlns:a16="http://schemas.microsoft.com/office/drawing/2014/main" id="{D18AAB19-8677-5F0B-5F6F-7B22455461B9}"/>
              </a:ext>
            </a:extLst>
          </p:cNvPr>
          <p:cNvSpPr txBox="1">
            <a:spLocks noGrp="1"/>
          </p:cNvSpPr>
          <p:nvPr>
            <p:ph type="sldNum" idx="12"/>
          </p:nvPr>
        </p:nvSpPr>
        <p:spPr>
          <a:xfrm>
            <a:off x="10157333" y="6182000"/>
            <a:ext cx="1983200" cy="420800"/>
          </a:xfrm>
          <a:prstGeom prst="rect">
            <a:avLst/>
          </a:prstGeom>
        </p:spPr>
        <p:txBody>
          <a:bodyPr spcFirstLastPara="1" wrap="square" lIns="121900" tIns="121900" rIns="121900" bIns="121900" anchor="ctr" anchorCtr="0">
            <a:noAutofit/>
          </a:bodyPr>
          <a:lstStyle/>
          <a:p>
            <a:fld id="{00000000-1234-1234-1234-123412341234}" type="slidenum">
              <a:rPr lang="en" sz="1600">
                <a:solidFill>
                  <a:srgbClr val="002060"/>
                </a:solidFill>
              </a:rPr>
              <a:pPr/>
              <a:t>4</a:t>
            </a:fld>
            <a:endParaRPr sz="1600" dirty="0">
              <a:solidFill>
                <a:srgbClr val="002060"/>
              </a:solidFill>
            </a:endParaRPr>
          </a:p>
        </p:txBody>
      </p:sp>
    </p:spTree>
    <p:extLst>
      <p:ext uri="{BB962C8B-B14F-4D97-AF65-F5344CB8AC3E}">
        <p14:creationId xmlns:p14="http://schemas.microsoft.com/office/powerpoint/2010/main" val="1117606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descr="Table&#10;&#10;Description automatically generated">
            <a:extLst>
              <a:ext uri="{FF2B5EF4-FFF2-40B4-BE49-F238E27FC236}">
                <a16:creationId xmlns:a16="http://schemas.microsoft.com/office/drawing/2014/main" id="{AD9BB28D-79D8-74BF-1EE5-16D674AEA1BB}"/>
              </a:ext>
            </a:extLst>
          </p:cNvPr>
          <p:cNvPicPr>
            <a:picLocks noChangeAspect="1"/>
          </p:cNvPicPr>
          <p:nvPr/>
        </p:nvPicPr>
        <p:blipFill>
          <a:blip r:embed="rId2"/>
          <a:stretch>
            <a:fillRect/>
          </a:stretch>
        </p:blipFill>
        <p:spPr>
          <a:xfrm>
            <a:off x="186267" y="1775799"/>
            <a:ext cx="11425766" cy="4741500"/>
          </a:xfrm>
          <a:prstGeom prst="rect">
            <a:avLst/>
          </a:prstGeom>
        </p:spPr>
      </p:pic>
      <p:sp>
        <p:nvSpPr>
          <p:cNvPr id="7" name="Title 6">
            <a:extLst>
              <a:ext uri="{FF2B5EF4-FFF2-40B4-BE49-F238E27FC236}">
                <a16:creationId xmlns:a16="http://schemas.microsoft.com/office/drawing/2014/main" id="{C11D6558-4389-E7C3-9443-53973358E03C}"/>
              </a:ext>
            </a:extLst>
          </p:cNvPr>
          <p:cNvSpPr>
            <a:spLocks noGrp="1"/>
          </p:cNvSpPr>
          <p:nvPr>
            <p:ph type="title"/>
          </p:nvPr>
        </p:nvSpPr>
        <p:spPr/>
        <p:txBody>
          <a:bodyPr/>
          <a:lstStyle/>
          <a:p>
            <a:pPr algn="ctr"/>
            <a:r>
              <a:rPr lang="en-US" b="1" dirty="0" err="1">
                <a:solidFill>
                  <a:srgbClr val="FF0000"/>
                </a:solidFill>
                <a:ea typeface="Calibri Light"/>
                <a:cs typeface="Calibri Light"/>
              </a:rPr>
              <a:t>Môn</a:t>
            </a:r>
            <a:r>
              <a:rPr lang="en-US" b="1" dirty="0">
                <a:solidFill>
                  <a:srgbClr val="FF0000"/>
                </a:solidFill>
                <a:ea typeface="Calibri Light"/>
                <a:cs typeface="Calibri Light"/>
              </a:rPr>
              <a:t> Mĩ </a:t>
            </a:r>
            <a:r>
              <a:rPr lang="en-US" b="1" dirty="0" err="1">
                <a:solidFill>
                  <a:srgbClr val="FF0000"/>
                </a:solidFill>
                <a:ea typeface="Calibri Light"/>
                <a:cs typeface="Calibri Light"/>
              </a:rPr>
              <a:t>thuật</a:t>
            </a:r>
            <a:endParaRPr lang="en-US">
              <a:solidFill>
                <a:srgbClr val="FF0000"/>
              </a:solidFill>
              <a:ea typeface="Calibri Light"/>
              <a:cs typeface="Calibri Light"/>
            </a:endParaRPr>
          </a:p>
        </p:txBody>
      </p:sp>
      <p:sp>
        <p:nvSpPr>
          <p:cNvPr id="4" name="Slide Number Placeholder 3">
            <a:extLst>
              <a:ext uri="{FF2B5EF4-FFF2-40B4-BE49-F238E27FC236}">
                <a16:creationId xmlns:a16="http://schemas.microsoft.com/office/drawing/2014/main" id="{6A07167E-12C7-CA53-8CAD-3A802828335D}"/>
              </a:ext>
            </a:extLst>
          </p:cNvPr>
          <p:cNvSpPr>
            <a:spLocks noGrp="1"/>
          </p:cNvSpPr>
          <p:nvPr>
            <p:ph type="sldNum" sz="quarter" idx="12"/>
          </p:nvPr>
        </p:nvSpPr>
        <p:spPr/>
        <p:txBody>
          <a:bodyPr vert="horz" lIns="91440" tIns="45720" rIns="91440" bIns="45720" rtlCol="0" anchor="ctr">
            <a:normAutofit/>
          </a:bodyPr>
          <a:lstStyle/>
          <a:p>
            <a:pPr>
              <a:spcAft>
                <a:spcPts val="600"/>
              </a:spcAft>
            </a:pPr>
            <a:fld id="{00000000-1234-1234-1234-123412341234}" type="slidenum">
              <a:rPr lang="en-US" smtClean="0"/>
              <a:pPr>
                <a:spcAft>
                  <a:spcPts val="600"/>
                </a:spcAft>
              </a:pPr>
              <a:t>5</a:t>
            </a:fld>
            <a:endParaRPr lang="en-US"/>
          </a:p>
        </p:txBody>
      </p:sp>
      <p:sp>
        <p:nvSpPr>
          <p:cNvPr id="6" name="Google Shape;238;p16">
            <a:extLst>
              <a:ext uri="{FF2B5EF4-FFF2-40B4-BE49-F238E27FC236}">
                <a16:creationId xmlns:a16="http://schemas.microsoft.com/office/drawing/2014/main" id="{714F83CC-4F67-4EA0-C74B-B2195F59DE3E}"/>
              </a:ext>
            </a:extLst>
          </p:cNvPr>
          <p:cNvSpPr txBox="1">
            <a:spLocks/>
          </p:cNvSpPr>
          <p:nvPr/>
        </p:nvSpPr>
        <p:spPr>
          <a:xfrm>
            <a:off x="10157333" y="6182000"/>
            <a:ext cx="1983200" cy="420800"/>
          </a:xfrm>
          <a:prstGeom prst="rect">
            <a:avLst/>
          </a:prstGeom>
        </p:spPr>
        <p:txBody>
          <a:bodyPr spcFirstLastPara="1" vert="horz" wrap="square" lIns="121900" tIns="121900" rIns="121900" bIns="121900" rtlCol="0" anchor="ctr" anchorCtr="0">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 sz="1600" smtClean="0">
                <a:solidFill>
                  <a:srgbClr val="002060"/>
                </a:solidFill>
              </a:rPr>
              <a:pPr/>
              <a:t>5</a:t>
            </a:fld>
            <a:endParaRPr lang="en" sz="1600" dirty="0">
              <a:solidFill>
                <a:srgbClr val="002060"/>
              </a:solidFill>
            </a:endParaRPr>
          </a:p>
        </p:txBody>
      </p:sp>
    </p:spTree>
    <p:extLst>
      <p:ext uri="{BB962C8B-B14F-4D97-AF65-F5344CB8AC3E}">
        <p14:creationId xmlns:p14="http://schemas.microsoft.com/office/powerpoint/2010/main" val="622065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D74B136-3F15-734E-BC5C-6A172AEDB01E}"/>
              </a:ext>
            </a:extLst>
          </p:cNvPr>
          <p:cNvPicPr>
            <a:picLocks noChangeAspect="1"/>
          </p:cNvPicPr>
          <p:nvPr/>
        </p:nvPicPr>
        <p:blipFill>
          <a:blip r:embed="rId2"/>
          <a:stretch>
            <a:fillRect/>
          </a:stretch>
        </p:blipFill>
        <p:spPr>
          <a:xfrm>
            <a:off x="0" y="1450228"/>
            <a:ext cx="1934308" cy="2643556"/>
          </a:xfrm>
          <a:prstGeom prst="rect">
            <a:avLst/>
          </a:prstGeom>
        </p:spPr>
      </p:pic>
      <p:cxnSp>
        <p:nvCxnSpPr>
          <p:cNvPr id="7" name="Straight Arrow Connector 6">
            <a:extLst>
              <a:ext uri="{FF2B5EF4-FFF2-40B4-BE49-F238E27FC236}">
                <a16:creationId xmlns:a16="http://schemas.microsoft.com/office/drawing/2014/main" id="{80CEA77D-968A-F724-805A-30702B363710}"/>
              </a:ext>
            </a:extLst>
          </p:cNvPr>
          <p:cNvCxnSpPr>
            <a:cxnSpLocks/>
          </p:cNvCxnSpPr>
          <p:nvPr/>
        </p:nvCxnSpPr>
        <p:spPr>
          <a:xfrm>
            <a:off x="1424986" y="2426676"/>
            <a:ext cx="877966" cy="0"/>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4647E36-1DC5-E38C-9C50-44F828BD5231}"/>
              </a:ext>
            </a:extLst>
          </p:cNvPr>
          <p:cNvSpPr txBox="1"/>
          <p:nvPr/>
        </p:nvSpPr>
        <p:spPr>
          <a:xfrm>
            <a:off x="2302952" y="2074986"/>
            <a:ext cx="1799493" cy="584775"/>
          </a:xfrm>
          <a:prstGeom prst="rect">
            <a:avLst/>
          </a:prstGeom>
          <a:noFill/>
          <a:ln>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Mĩ</a:t>
            </a: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thuật</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id="{4FC9AC4C-CAAC-AB68-CDB2-424EE0380734}"/>
              </a:ext>
            </a:extLst>
          </p:cNvPr>
          <p:cNvSpPr txBox="1"/>
          <p:nvPr/>
        </p:nvSpPr>
        <p:spPr>
          <a:xfrm>
            <a:off x="5347624" y="1305545"/>
            <a:ext cx="6152712" cy="584775"/>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Mĩ</a:t>
            </a: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thuật</a:t>
            </a: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tạo</a:t>
            </a: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hình</a:t>
            </a:r>
            <a:endPar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id="{02141E6F-0B61-5389-BAEF-826FD99946F9}"/>
              </a:ext>
            </a:extLst>
          </p:cNvPr>
          <p:cNvSpPr txBox="1"/>
          <p:nvPr/>
        </p:nvSpPr>
        <p:spPr>
          <a:xfrm>
            <a:off x="5347623" y="2217168"/>
            <a:ext cx="6152713" cy="1031051"/>
          </a:xfrm>
          <a:prstGeom prst="rect">
            <a:avLst/>
          </a:prstGeom>
          <a:noFill/>
          <a:ln>
            <a:solidFill>
              <a:srgbClr val="0070C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Mĩ</a:t>
            </a: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thuật</a:t>
            </a: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ứng</a:t>
            </a: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dụng</a:t>
            </a:r>
            <a:endPar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NL </a:t>
            </a:r>
            <a:r>
              <a:rPr kumimoji="0" lang="en-US" sz="2400" b="0" i="0" u="none" strike="noStrike" kern="1200" cap="none" spc="0" normalizeH="0" baseline="0" noProof="0" dirty="0" err="1">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sáng</a:t>
            </a:r>
            <a:r>
              <a:rPr kumimoji="0" lang="en-US" sz="24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tạo</a:t>
            </a:r>
            <a:r>
              <a:rPr kumimoji="0" lang="en-US" sz="24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và</a:t>
            </a:r>
            <a:r>
              <a:rPr kumimoji="0" lang="en-US" sz="24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ứng</a:t>
            </a:r>
            <a:r>
              <a:rPr kumimoji="0" lang="en-US" sz="24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dụng</a:t>
            </a:r>
            <a:r>
              <a:rPr kumimoji="0" lang="en-US" sz="24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thẩm</a:t>
            </a:r>
            <a:r>
              <a:rPr kumimoji="0" lang="en-US" sz="24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mĩ</a:t>
            </a:r>
            <a:r>
              <a:rPr kumimoji="0" lang="en-US" sz="24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p>
        </p:txBody>
      </p:sp>
      <p:cxnSp>
        <p:nvCxnSpPr>
          <p:cNvPr id="12" name="Straight Arrow Connector 11">
            <a:extLst>
              <a:ext uri="{FF2B5EF4-FFF2-40B4-BE49-F238E27FC236}">
                <a16:creationId xmlns:a16="http://schemas.microsoft.com/office/drawing/2014/main" id="{6ABE32A8-52DB-157A-07B3-62E9DA20FDF3}"/>
              </a:ext>
            </a:extLst>
          </p:cNvPr>
          <p:cNvCxnSpPr>
            <a:cxnSpLocks/>
            <a:stCxn id="8" idx="3"/>
            <a:endCxn id="10" idx="1"/>
          </p:cNvCxnSpPr>
          <p:nvPr/>
        </p:nvCxnSpPr>
        <p:spPr>
          <a:xfrm flipV="1">
            <a:off x="4102445" y="1597933"/>
            <a:ext cx="1245179" cy="769441"/>
          </a:xfrm>
          <a:prstGeom prst="straightConnector1">
            <a:avLst/>
          </a:prstGeom>
          <a:ln w="76200">
            <a:solidFill>
              <a:srgbClr val="00206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35EBCB5-9A1C-328A-3740-29B049B9B7CD}"/>
              </a:ext>
            </a:extLst>
          </p:cNvPr>
          <p:cNvCxnSpPr>
            <a:cxnSpLocks/>
            <a:stCxn id="8" idx="3"/>
            <a:endCxn id="11" idx="1"/>
          </p:cNvCxnSpPr>
          <p:nvPr/>
        </p:nvCxnSpPr>
        <p:spPr>
          <a:xfrm>
            <a:off x="4102445" y="2367374"/>
            <a:ext cx="1245178" cy="365320"/>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45A1B23-2CB8-813B-F2CC-E5BCE7CAC002}"/>
              </a:ext>
            </a:extLst>
          </p:cNvPr>
          <p:cNvCxnSpPr>
            <a:cxnSpLocks/>
            <a:stCxn id="11" idx="2"/>
            <a:endCxn id="38" idx="0"/>
          </p:cNvCxnSpPr>
          <p:nvPr/>
        </p:nvCxnSpPr>
        <p:spPr>
          <a:xfrm flipH="1">
            <a:off x="8411305" y="3248219"/>
            <a:ext cx="12675" cy="845565"/>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1F884DD8-A7B6-92BC-C3DB-4934514A1FA9}"/>
              </a:ext>
            </a:extLst>
          </p:cNvPr>
          <p:cNvSpPr txBox="1"/>
          <p:nvPr/>
        </p:nvSpPr>
        <p:spPr>
          <a:xfrm>
            <a:off x="4989116" y="4093784"/>
            <a:ext cx="6844377" cy="2092881"/>
          </a:xfrm>
          <a:prstGeom prst="rect">
            <a:avLst/>
          </a:prstGeom>
          <a:noFill/>
          <a:ln>
            <a:solidFill>
              <a:srgbClr val="FF0000"/>
            </a:solidFill>
          </a:ln>
        </p:spPr>
        <p:txBody>
          <a:bodyPr wrap="square">
            <a:spAutoFit/>
          </a:bodyPr>
          <a:lstStyle/>
          <a:p>
            <a:pPr marL="342900" marR="0" lvl="0" indent="-342900" algn="l" defTabSz="914400" rtl="0" eaLnBrk="1" fontAlgn="auto" latinLnBrk="0" hangingPunct="1">
              <a:lnSpc>
                <a:spcPct val="100000"/>
              </a:lnSpc>
              <a:spcBef>
                <a:spcPts val="600"/>
              </a:spcBef>
              <a:spcAft>
                <a:spcPts val="0"/>
              </a:spcAft>
              <a:buClrTx/>
              <a:buSzTx/>
              <a:buFontTx/>
              <a:buChar char="-"/>
              <a:tabLst/>
              <a:defRPr/>
            </a:pPr>
            <a:r>
              <a:rPr kumimoji="0" lang="en-US" sz="24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Thể</a:t>
            </a:r>
            <a:r>
              <a:rPr kumimoji="0" lang="en-U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loại</a:t>
            </a:r>
            <a:r>
              <a:rPr kumimoji="0" lang="en-U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thủ</a:t>
            </a:r>
            <a:r>
              <a:rPr kumimoji="0" lang="en-US" sz="24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công</a:t>
            </a:r>
            <a:endParaRPr kumimoji="0" lang="en-U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600"/>
              </a:spcBef>
              <a:spcAft>
                <a:spcPts val="0"/>
              </a:spcAft>
              <a:buClrTx/>
              <a:buSzTx/>
              <a:buFontTx/>
              <a:buChar char="-"/>
              <a:tabLst/>
              <a:defRPr/>
            </a:pPr>
            <a:r>
              <a:rPr kumimoji="0" lang="en-US" sz="24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Thực</a:t>
            </a:r>
            <a:r>
              <a:rPr kumimoji="0" lang="en-U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hành</a:t>
            </a:r>
            <a:r>
              <a:rPr kumimoji="0" lang="en-U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sáng</a:t>
            </a:r>
            <a:r>
              <a:rPr kumimoji="0" lang="en-US" sz="24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tạo</a:t>
            </a:r>
            <a:r>
              <a:rPr kumimoji="0" lang="en-US" sz="24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sản</a:t>
            </a:r>
            <a:r>
              <a:rPr kumimoji="0" lang="en-US" sz="24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phẩm</a:t>
            </a:r>
            <a:r>
              <a:rPr kumimoji="0" lang="en-US" sz="24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thủ</a:t>
            </a:r>
            <a:r>
              <a:rPr kumimoji="0" lang="en-US" sz="24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công</a:t>
            </a:r>
            <a:r>
              <a:rPr kumimoji="0" lang="en-US" sz="24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2D/3D (</a:t>
            </a:r>
            <a:r>
              <a:rPr kumimoji="0" lang="en-US" sz="2400" b="0" i="0" u="none" strike="noStrike" kern="1200" cap="none" spc="0" normalizeH="0" baseline="0" noProof="0" dirty="0" err="1">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đồ</a:t>
            </a:r>
            <a:r>
              <a:rPr kumimoji="0" lang="en-US" sz="24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chơi</a:t>
            </a:r>
            <a:r>
              <a:rPr kumimoji="0" lang="en-US" sz="24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đồ</a:t>
            </a:r>
            <a:r>
              <a:rPr kumimoji="0" lang="en-US" sz="24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dùng</a:t>
            </a:r>
            <a:r>
              <a:rPr kumimoji="0" lang="en-US" sz="24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học</a:t>
            </a:r>
            <a:r>
              <a:rPr kumimoji="0" lang="en-US" sz="24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tập</a:t>
            </a:r>
            <a:r>
              <a:rPr kumimoji="0" lang="en-US" sz="24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a:t>
            </a:r>
          </a:p>
          <a:p>
            <a:pPr marL="342900" marR="0" lvl="0" indent="-342900" algn="l" defTabSz="914400" rtl="0" eaLnBrk="1" fontAlgn="auto" latinLnBrk="0" hangingPunct="1">
              <a:lnSpc>
                <a:spcPct val="100000"/>
              </a:lnSpc>
              <a:spcBef>
                <a:spcPts val="600"/>
              </a:spcBef>
              <a:spcAft>
                <a:spcPts val="0"/>
              </a:spcAft>
              <a:buClrTx/>
              <a:buSzTx/>
              <a:buFontTx/>
              <a:buChar char="-"/>
              <a:tabLst/>
              <a:defRPr/>
            </a:pPr>
            <a:r>
              <a:rPr kumimoji="0" lang="en-US" sz="24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Vật</a:t>
            </a:r>
            <a:r>
              <a:rPr kumimoji="0" lang="en-U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liệu</a:t>
            </a:r>
            <a:r>
              <a:rPr kumimoji="0" lang="en-U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vật</a:t>
            </a:r>
            <a:r>
              <a:rPr kumimoji="0" lang="en-US" sz="24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liệu</a:t>
            </a:r>
            <a:r>
              <a:rPr kumimoji="0" lang="en-US" sz="24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tự</a:t>
            </a:r>
            <a:r>
              <a:rPr kumimoji="0" lang="en-US" sz="24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nhiên</a:t>
            </a:r>
            <a:r>
              <a:rPr kumimoji="0" lang="en-US" sz="24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vật</a:t>
            </a:r>
            <a:r>
              <a:rPr kumimoji="0" lang="en-US" sz="24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liệu</a:t>
            </a:r>
            <a:r>
              <a:rPr kumimoji="0" lang="en-US" sz="24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nhân</a:t>
            </a:r>
            <a:r>
              <a:rPr kumimoji="0" lang="en-US" sz="24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tạo</a:t>
            </a:r>
            <a:r>
              <a:rPr kumimoji="0" lang="en-US" sz="24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vật</a:t>
            </a:r>
            <a:r>
              <a:rPr kumimoji="0" lang="en-US" sz="24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liệu</a:t>
            </a:r>
            <a:r>
              <a:rPr kumimoji="0" lang="en-US" sz="24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sưu</a:t>
            </a:r>
            <a:r>
              <a:rPr kumimoji="0" lang="en-US" sz="24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tầm</a:t>
            </a:r>
            <a:r>
              <a:rPr kumimoji="0" lang="en-US" sz="24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tái</a:t>
            </a:r>
            <a:r>
              <a:rPr kumimoji="0" lang="en-US" sz="24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sử</a:t>
            </a:r>
            <a:r>
              <a:rPr kumimoji="0" lang="en-US" sz="24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dụng</a:t>
            </a:r>
            <a:r>
              <a:rPr kumimoji="0" lang="en-US" sz="24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p>
        </p:txBody>
      </p:sp>
      <p:sp>
        <p:nvSpPr>
          <p:cNvPr id="13" name="TextBox 12">
            <a:extLst>
              <a:ext uri="{FF2B5EF4-FFF2-40B4-BE49-F238E27FC236}">
                <a16:creationId xmlns:a16="http://schemas.microsoft.com/office/drawing/2014/main" id="{AF808D54-74EB-05C2-DBFD-01402C3472C7}"/>
              </a:ext>
            </a:extLst>
          </p:cNvPr>
          <p:cNvSpPr txBox="1"/>
          <p:nvPr/>
        </p:nvSpPr>
        <p:spPr>
          <a:xfrm>
            <a:off x="345833" y="4296530"/>
            <a:ext cx="4032736" cy="846386"/>
          </a:xfrm>
          <a:prstGeom prst="rect">
            <a:avLst/>
          </a:prstGeom>
          <a:noFill/>
          <a:ln>
            <a:solidFill>
              <a:srgbClr val="FF0000"/>
            </a:solidFill>
          </a:ln>
        </p:spPr>
        <p:txBody>
          <a:bodyPr wrap="square">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Thao </a:t>
            </a:r>
            <a:r>
              <a:rPr kumimoji="0" lang="en-US" sz="20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tác</a:t>
            </a:r>
            <a:r>
              <a:rPr kumimoji="0" lang="en-US" sz="2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tay+Sử</a:t>
            </a:r>
            <a:r>
              <a:rPr kumimoji="0" lang="en-US" sz="2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dụng</a:t>
            </a:r>
            <a:r>
              <a:rPr kumimoji="0" lang="en-US" sz="2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dụng</a:t>
            </a:r>
            <a:r>
              <a:rPr kumimoji="0" lang="en-US" sz="2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cụ</a:t>
            </a:r>
            <a:r>
              <a:rPr kumimoji="0" lang="en-US" sz="2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Kĩ</a:t>
            </a:r>
            <a:r>
              <a:rPr kumimoji="0" lang="en-U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thuật</a:t>
            </a:r>
            <a:r>
              <a:rPr kumimoji="0" lang="en-U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(E)</a:t>
            </a:r>
            <a:endParaRPr kumimoji="0" lang="en-US" sz="24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15" name="TextBox 14">
            <a:extLst>
              <a:ext uri="{FF2B5EF4-FFF2-40B4-BE49-F238E27FC236}">
                <a16:creationId xmlns:a16="http://schemas.microsoft.com/office/drawing/2014/main" id="{B6D530E7-4DC9-271D-5385-1551E2D26E33}"/>
              </a:ext>
            </a:extLst>
          </p:cNvPr>
          <p:cNvSpPr txBox="1"/>
          <p:nvPr/>
        </p:nvSpPr>
        <p:spPr>
          <a:xfrm>
            <a:off x="2279740" y="1333354"/>
            <a:ext cx="2432937"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Âm</a:t>
            </a: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nhạc</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cxnSp>
        <p:nvCxnSpPr>
          <p:cNvPr id="16" name="Straight Arrow Connector 15">
            <a:extLst>
              <a:ext uri="{FF2B5EF4-FFF2-40B4-BE49-F238E27FC236}">
                <a16:creationId xmlns:a16="http://schemas.microsoft.com/office/drawing/2014/main" id="{D0B936FF-D5B4-2D67-579B-45BE7C6A78F4}"/>
              </a:ext>
            </a:extLst>
          </p:cNvPr>
          <p:cNvCxnSpPr>
            <a:cxnSpLocks/>
          </p:cNvCxnSpPr>
          <p:nvPr/>
        </p:nvCxnSpPr>
        <p:spPr>
          <a:xfrm flipV="1">
            <a:off x="1455244" y="1787682"/>
            <a:ext cx="756221" cy="638994"/>
          </a:xfrm>
          <a:prstGeom prst="straightConnector1">
            <a:avLst/>
          </a:prstGeom>
          <a:ln w="76200">
            <a:solidFill>
              <a:srgbClr val="00206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07797CEB-1BF8-EBD3-EDFF-501145FD5BD6}"/>
              </a:ext>
            </a:extLst>
          </p:cNvPr>
          <p:cNvSpPr txBox="1"/>
          <p:nvPr/>
        </p:nvSpPr>
        <p:spPr>
          <a:xfrm>
            <a:off x="345833" y="5672312"/>
            <a:ext cx="4032736" cy="846386"/>
          </a:xfrm>
          <a:prstGeom prst="rect">
            <a:avLst/>
          </a:prstGeom>
          <a:noFill/>
          <a:ln>
            <a:solidFill>
              <a:srgbClr val="FF0000"/>
            </a:solidFill>
          </a:ln>
        </p:spPr>
        <p:txBody>
          <a:bodyPr wrap="square">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20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Hiểu</a:t>
            </a:r>
            <a:r>
              <a:rPr kumimoji="0" lang="en-US" sz="2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biết</a:t>
            </a:r>
            <a:r>
              <a:rPr kumimoji="0" lang="en-US" sz="2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về</a:t>
            </a:r>
            <a:r>
              <a:rPr kumimoji="0" lang="en-US" sz="2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vật</a:t>
            </a:r>
            <a:r>
              <a:rPr kumimoji="0" lang="en-US" sz="2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liệu</a:t>
            </a:r>
            <a:endParaRPr kumimoji="0" lang="en-US" sz="2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Công</a:t>
            </a:r>
            <a:r>
              <a:rPr kumimoji="0" lang="en-U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nghệ</a:t>
            </a:r>
            <a:r>
              <a:rPr kumimoji="0" lang="en-U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(T)</a:t>
            </a:r>
            <a:endParaRPr kumimoji="0" lang="en-US" sz="24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cxnSp>
        <p:nvCxnSpPr>
          <p:cNvPr id="27" name="Straight Arrow Connector 26">
            <a:extLst>
              <a:ext uri="{FF2B5EF4-FFF2-40B4-BE49-F238E27FC236}">
                <a16:creationId xmlns:a16="http://schemas.microsoft.com/office/drawing/2014/main" id="{76966720-A186-2FED-FC3A-48670BFEF6AE}"/>
              </a:ext>
            </a:extLst>
          </p:cNvPr>
          <p:cNvCxnSpPr>
            <a:cxnSpLocks/>
            <a:stCxn id="33" idx="2"/>
            <a:endCxn id="13" idx="3"/>
          </p:cNvCxnSpPr>
          <p:nvPr/>
        </p:nvCxnSpPr>
        <p:spPr>
          <a:xfrm flipH="1" flipV="1">
            <a:off x="4378569" y="4719723"/>
            <a:ext cx="951469" cy="51942"/>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4F4F09DF-22E3-DA08-5268-96522930250E}"/>
              </a:ext>
            </a:extLst>
          </p:cNvPr>
          <p:cNvCxnSpPr>
            <a:cxnSpLocks/>
            <a:stCxn id="35" idx="2"/>
            <a:endCxn id="26" idx="3"/>
          </p:cNvCxnSpPr>
          <p:nvPr/>
        </p:nvCxnSpPr>
        <p:spPr>
          <a:xfrm flipH="1">
            <a:off x="4378569" y="5580504"/>
            <a:ext cx="839152" cy="515001"/>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0794D45E-A858-884F-A23B-B69247CEA122}"/>
              </a:ext>
            </a:extLst>
          </p:cNvPr>
          <p:cNvSpPr/>
          <p:nvPr/>
        </p:nvSpPr>
        <p:spPr>
          <a:xfrm>
            <a:off x="5330038" y="4554417"/>
            <a:ext cx="1862069" cy="434496"/>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7C6B4D7A-3C9B-6ED5-063F-B34FEC83ADC5}"/>
              </a:ext>
            </a:extLst>
          </p:cNvPr>
          <p:cNvSpPr/>
          <p:nvPr/>
        </p:nvSpPr>
        <p:spPr>
          <a:xfrm>
            <a:off x="5217721" y="5344115"/>
            <a:ext cx="1482020" cy="472778"/>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Google Shape;238;p16">
            <a:extLst>
              <a:ext uri="{FF2B5EF4-FFF2-40B4-BE49-F238E27FC236}">
                <a16:creationId xmlns:a16="http://schemas.microsoft.com/office/drawing/2014/main" id="{C2F2B7B6-24C6-54F9-43FE-A09F2AEDD600}"/>
              </a:ext>
            </a:extLst>
          </p:cNvPr>
          <p:cNvSpPr txBox="1">
            <a:spLocks noGrp="1"/>
          </p:cNvSpPr>
          <p:nvPr>
            <p:ph type="sldNum" idx="12"/>
          </p:nvPr>
        </p:nvSpPr>
        <p:spPr>
          <a:xfrm>
            <a:off x="10157333" y="6182000"/>
            <a:ext cx="1983200" cy="420800"/>
          </a:xfrm>
          <a:prstGeom prst="rect">
            <a:avLst/>
          </a:prstGeom>
        </p:spPr>
        <p:txBody>
          <a:bodyPr spcFirstLastPara="1" wrap="square" lIns="121900" tIns="121900" rIns="121900" bIns="121900" anchor="ctr" anchorCtr="0">
            <a:noAutofit/>
          </a:bodyPr>
          <a:lstStyle/>
          <a:p>
            <a:fld id="{00000000-1234-1234-1234-123412341234}" type="slidenum">
              <a:rPr lang="en" sz="1600">
                <a:solidFill>
                  <a:srgbClr val="002060"/>
                </a:solidFill>
              </a:rPr>
              <a:pPr/>
              <a:t>6</a:t>
            </a:fld>
            <a:endParaRPr sz="1600" dirty="0">
              <a:solidFill>
                <a:srgbClr val="002060"/>
              </a:solidFill>
            </a:endParaRPr>
          </a:p>
        </p:txBody>
      </p:sp>
    </p:spTree>
    <p:extLst>
      <p:ext uri="{BB962C8B-B14F-4D97-AF65-F5344CB8AC3E}">
        <p14:creationId xmlns:p14="http://schemas.microsoft.com/office/powerpoint/2010/main" val="538549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animBg="1"/>
      <p:bldP spid="38" grpId="0" animBg="1"/>
      <p:bldP spid="13" grpId="0" animBg="1"/>
      <p:bldP spid="15" grpId="0"/>
      <p:bldP spid="26" grpId="0" animBg="1"/>
      <p:bldP spid="33" grpId="0" animBg="1"/>
      <p:bldP spid="3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BABF2AAE-D1A1-CED0-1C6B-73348E6E472E}"/>
              </a:ext>
            </a:extLst>
          </p:cNvPr>
          <p:cNvGraphicFramePr>
            <a:graphicFrameLocks noGrp="1"/>
          </p:cNvGraphicFramePr>
          <p:nvPr>
            <p:extLst>
              <p:ext uri="{D42A27DB-BD31-4B8C-83A1-F6EECF244321}">
                <p14:modId xmlns:p14="http://schemas.microsoft.com/office/powerpoint/2010/main" val="3055918604"/>
              </p:ext>
            </p:extLst>
          </p:nvPr>
        </p:nvGraphicFramePr>
        <p:xfrm>
          <a:off x="504092" y="1441937"/>
          <a:ext cx="11183816" cy="4822742"/>
        </p:xfrm>
        <a:graphic>
          <a:graphicData uri="http://schemas.openxmlformats.org/drawingml/2006/table">
            <a:tbl>
              <a:tblPr firstRow="1" firstCol="1" bandRow="1">
                <a:tableStyleId>{5C22544A-7EE6-4342-B048-85BDC9FD1C3A}</a:tableStyleId>
              </a:tblPr>
              <a:tblGrid>
                <a:gridCol w="744416">
                  <a:extLst>
                    <a:ext uri="{9D8B030D-6E8A-4147-A177-3AD203B41FA5}">
                      <a16:colId xmlns:a16="http://schemas.microsoft.com/office/drawing/2014/main" val="3972517394"/>
                    </a:ext>
                  </a:extLst>
                </a:gridCol>
                <a:gridCol w="1793630">
                  <a:extLst>
                    <a:ext uri="{9D8B030D-6E8A-4147-A177-3AD203B41FA5}">
                      <a16:colId xmlns:a16="http://schemas.microsoft.com/office/drawing/2014/main" val="4292059642"/>
                    </a:ext>
                  </a:extLst>
                </a:gridCol>
                <a:gridCol w="1248508">
                  <a:extLst>
                    <a:ext uri="{9D8B030D-6E8A-4147-A177-3AD203B41FA5}">
                      <a16:colId xmlns:a16="http://schemas.microsoft.com/office/drawing/2014/main" val="1193863470"/>
                    </a:ext>
                  </a:extLst>
                </a:gridCol>
                <a:gridCol w="1617785">
                  <a:extLst>
                    <a:ext uri="{9D8B030D-6E8A-4147-A177-3AD203B41FA5}">
                      <a16:colId xmlns:a16="http://schemas.microsoft.com/office/drawing/2014/main" val="2857155189"/>
                    </a:ext>
                  </a:extLst>
                </a:gridCol>
                <a:gridCol w="1072661">
                  <a:extLst>
                    <a:ext uri="{9D8B030D-6E8A-4147-A177-3AD203B41FA5}">
                      <a16:colId xmlns:a16="http://schemas.microsoft.com/office/drawing/2014/main" val="4250753842"/>
                    </a:ext>
                  </a:extLst>
                </a:gridCol>
                <a:gridCol w="1849598">
                  <a:extLst>
                    <a:ext uri="{9D8B030D-6E8A-4147-A177-3AD203B41FA5}">
                      <a16:colId xmlns:a16="http://schemas.microsoft.com/office/drawing/2014/main" val="3639835347"/>
                    </a:ext>
                  </a:extLst>
                </a:gridCol>
                <a:gridCol w="1428609">
                  <a:extLst>
                    <a:ext uri="{9D8B030D-6E8A-4147-A177-3AD203B41FA5}">
                      <a16:colId xmlns:a16="http://schemas.microsoft.com/office/drawing/2014/main" val="2146404772"/>
                    </a:ext>
                  </a:extLst>
                </a:gridCol>
                <a:gridCol w="1428609">
                  <a:extLst>
                    <a:ext uri="{9D8B030D-6E8A-4147-A177-3AD203B41FA5}">
                      <a16:colId xmlns:a16="http://schemas.microsoft.com/office/drawing/2014/main" val="882946158"/>
                    </a:ext>
                  </a:extLst>
                </a:gridCol>
              </a:tblGrid>
              <a:tr h="706360">
                <a:tc rowSpan="2">
                  <a:txBody>
                    <a:bodyPr/>
                    <a:lstStyle/>
                    <a:p>
                      <a:pPr algn="ctr">
                        <a:lnSpc>
                          <a:spcPct val="150000"/>
                        </a:lnSpc>
                        <a:spcBef>
                          <a:spcPts val="600"/>
                        </a:spcBef>
                      </a:pPr>
                      <a:r>
                        <a:rPr lang="en-US" sz="2400" dirty="0" err="1">
                          <a:effectLst/>
                        </a:rPr>
                        <a:t>Lớp</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50000"/>
                        </a:lnSpc>
                        <a:spcBef>
                          <a:spcPts val="600"/>
                        </a:spcBef>
                      </a:pPr>
                      <a:r>
                        <a:rPr lang="en-US" sz="2400" dirty="0" err="1">
                          <a:solidFill>
                            <a:srgbClr val="FFFF00"/>
                          </a:solidFill>
                          <a:effectLst/>
                        </a:rPr>
                        <a:t>Tự</a:t>
                      </a:r>
                      <a:r>
                        <a:rPr lang="en-US" sz="2400" dirty="0">
                          <a:solidFill>
                            <a:srgbClr val="FFFF00"/>
                          </a:solidFill>
                          <a:effectLst/>
                        </a:rPr>
                        <a:t> </a:t>
                      </a:r>
                      <a:r>
                        <a:rPr lang="en-US" sz="2400" dirty="0" err="1">
                          <a:solidFill>
                            <a:srgbClr val="FFFF00"/>
                          </a:solidFill>
                          <a:effectLst/>
                        </a:rPr>
                        <a:t>nhiên</a:t>
                      </a:r>
                      <a:r>
                        <a:rPr lang="en-US" sz="2400" dirty="0">
                          <a:solidFill>
                            <a:srgbClr val="FFFF00"/>
                          </a:solidFill>
                          <a:effectLst/>
                        </a:rPr>
                        <a:t> </a:t>
                      </a:r>
                      <a:br>
                        <a:rPr lang="en-US" sz="2400" dirty="0">
                          <a:effectLst/>
                        </a:rPr>
                      </a:br>
                      <a:r>
                        <a:rPr lang="en-US" sz="2400" dirty="0" err="1">
                          <a:effectLst/>
                        </a:rPr>
                        <a:t>và</a:t>
                      </a:r>
                      <a:r>
                        <a:rPr lang="en-US" sz="2400" dirty="0">
                          <a:effectLst/>
                        </a:rPr>
                        <a:t> </a:t>
                      </a:r>
                      <a:r>
                        <a:rPr lang="en-US" sz="2400" dirty="0" err="1">
                          <a:effectLst/>
                        </a:rPr>
                        <a:t>Xã</a:t>
                      </a:r>
                      <a:r>
                        <a:rPr lang="en-US" sz="2400" dirty="0">
                          <a:effectLst/>
                        </a:rPr>
                        <a:t> </a:t>
                      </a:r>
                      <a:r>
                        <a:rPr lang="en-US" sz="2400" dirty="0" err="1">
                          <a:effectLst/>
                        </a:rPr>
                        <a:t>hội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50000"/>
                        </a:lnSpc>
                        <a:spcBef>
                          <a:spcPts val="600"/>
                        </a:spcBef>
                      </a:pPr>
                      <a:r>
                        <a:rPr lang="en-US" sz="2400">
                          <a:effectLst/>
                        </a:rPr>
                        <a:t>Khoa học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50000"/>
                        </a:lnSpc>
                        <a:spcBef>
                          <a:spcPts val="600"/>
                        </a:spcBef>
                      </a:pPr>
                      <a:r>
                        <a:rPr lang="en-US" sz="2400" dirty="0">
                          <a:effectLst/>
                        </a:rPr>
                        <a:t>Tin </a:t>
                      </a:r>
                      <a:r>
                        <a:rPr lang="en-US" sz="2400" dirty="0" err="1">
                          <a:effectLst/>
                        </a:rPr>
                        <a:t>học</a:t>
                      </a:r>
                      <a:r>
                        <a:rPr lang="en-US" sz="2400" dirty="0">
                          <a:effectLst/>
                        </a:rPr>
                        <a:t> </a:t>
                      </a:r>
                      <a:r>
                        <a:rPr lang="en-US" sz="2400" dirty="0" err="1">
                          <a:effectLst/>
                        </a:rPr>
                        <a:t>và</a:t>
                      </a:r>
                      <a:r>
                        <a:rPr lang="en-US" sz="2400" dirty="0">
                          <a:effectLst/>
                        </a:rPr>
                        <a:t> </a:t>
                      </a:r>
                      <a:r>
                        <a:rPr lang="en-US" sz="2400" dirty="0" err="1">
                          <a:effectLst/>
                        </a:rPr>
                        <a:t>Công</a:t>
                      </a:r>
                      <a:r>
                        <a:rPr lang="en-US" sz="2400" dirty="0">
                          <a:effectLst/>
                        </a:rPr>
                        <a:t> </a:t>
                      </a:r>
                      <a:r>
                        <a:rPr lang="en-US" sz="2400" dirty="0" err="1">
                          <a:effectLst/>
                        </a:rPr>
                        <a:t>nghệ</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50000"/>
                        </a:lnSpc>
                        <a:spcBef>
                          <a:spcPts val="600"/>
                        </a:spcBef>
                      </a:pPr>
                      <a:r>
                        <a:rPr lang="en-US" sz="2400" dirty="0" err="1">
                          <a:effectLst/>
                        </a:rPr>
                        <a:t>Toán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lnSpc>
                          <a:spcPct val="150000"/>
                        </a:lnSpc>
                        <a:spcBef>
                          <a:spcPts val="600"/>
                        </a:spcBef>
                      </a:pPr>
                      <a:r>
                        <a:rPr lang="en-US" sz="2400" dirty="0" err="1">
                          <a:effectLst/>
                        </a:rPr>
                        <a:t>Mĩ</a:t>
                      </a:r>
                      <a:r>
                        <a:rPr lang="en-US" sz="2400" dirty="0">
                          <a:effectLst/>
                        </a:rPr>
                        <a:t> </a:t>
                      </a:r>
                      <a:r>
                        <a:rPr lang="en-US" sz="2400" dirty="0" err="1">
                          <a:effectLst/>
                        </a:rPr>
                        <a:t>thuật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97363179"/>
                  </a:ext>
                </a:extLst>
              </a:tr>
              <a:tr h="55973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lnSpc>
                          <a:spcPct val="150000"/>
                        </a:lnSpc>
                        <a:spcBef>
                          <a:spcPts val="600"/>
                        </a:spcBef>
                      </a:pPr>
                      <a:r>
                        <a:rPr lang="en-US" sz="2400" dirty="0" err="1">
                          <a:solidFill>
                            <a:srgbClr val="002060"/>
                          </a:solidFill>
                          <a:effectLst>
                            <a:outerShdw blurRad="38100" dist="38100" dir="2700000" algn="tl">
                              <a:srgbClr val="000000">
                                <a:alpha val="43137"/>
                              </a:srgbClr>
                            </a:outerShdw>
                          </a:effectLst>
                        </a:rPr>
                        <a:t>Công</a:t>
                      </a:r>
                      <a:r>
                        <a:rPr lang="en-US" sz="2400" dirty="0">
                          <a:solidFill>
                            <a:srgbClr val="002060"/>
                          </a:solidFill>
                          <a:effectLst>
                            <a:outerShdw blurRad="38100" dist="38100" dir="2700000" algn="tl">
                              <a:srgbClr val="000000">
                                <a:alpha val="43137"/>
                              </a:srgbClr>
                            </a:outerShdw>
                          </a:effectLst>
                        </a:rPr>
                        <a:t> </a:t>
                      </a:r>
                      <a:r>
                        <a:rPr lang="en-US" sz="2400" dirty="0" err="1">
                          <a:solidFill>
                            <a:srgbClr val="002060"/>
                          </a:solidFill>
                          <a:effectLst>
                            <a:outerShdw blurRad="38100" dist="38100" dir="2700000" algn="tl">
                              <a:srgbClr val="000000">
                                <a:alpha val="43137"/>
                              </a:srgbClr>
                            </a:outerShdw>
                          </a:effectLst>
                        </a:rPr>
                        <a:t>nghệ</a:t>
                      </a:r>
                      <a:endParaRPr lang="en-US" sz="2400" dirty="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pPr>
                      <a:r>
                        <a:rPr lang="en-US" sz="2400" dirty="0" err="1">
                          <a:solidFill>
                            <a:srgbClr val="002060"/>
                          </a:solidFill>
                          <a:effectLst>
                            <a:outerShdw blurRad="38100" dist="38100" dir="2700000" algn="tl">
                              <a:srgbClr val="000000">
                                <a:alpha val="43137"/>
                              </a:srgbClr>
                            </a:outerShdw>
                          </a:effectLst>
                        </a:rPr>
                        <a:t>Kĩ</a:t>
                      </a:r>
                      <a:r>
                        <a:rPr lang="en-US" sz="2400" dirty="0">
                          <a:solidFill>
                            <a:srgbClr val="002060"/>
                          </a:solidFill>
                          <a:effectLst>
                            <a:outerShdw blurRad="38100" dist="38100" dir="2700000" algn="tl">
                              <a:srgbClr val="000000">
                                <a:alpha val="43137"/>
                              </a:srgbClr>
                            </a:outerShdw>
                          </a:effectLst>
                        </a:rPr>
                        <a:t> </a:t>
                      </a:r>
                      <a:r>
                        <a:rPr lang="en-US" sz="2400" dirty="0" err="1">
                          <a:solidFill>
                            <a:srgbClr val="002060"/>
                          </a:solidFill>
                          <a:effectLst>
                            <a:outerShdw blurRad="38100" dist="38100" dir="2700000" algn="tl">
                              <a:srgbClr val="000000">
                                <a:alpha val="43137"/>
                              </a:srgbClr>
                            </a:outerShdw>
                          </a:effectLst>
                        </a:rPr>
                        <a:t>thuật</a:t>
                      </a:r>
                      <a:endParaRPr lang="en-US" sz="2400" dirty="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pPr>
                      <a:r>
                        <a:rPr lang="en-US" sz="2400" dirty="0" err="1">
                          <a:solidFill>
                            <a:srgbClr val="CC00CC"/>
                          </a:solidFill>
                          <a:effectLst>
                            <a:outerShdw blurRad="38100" dist="38100" dir="2700000" algn="tl">
                              <a:srgbClr val="000000">
                                <a:alpha val="43137"/>
                              </a:srgbClr>
                            </a:outerShdw>
                          </a:effectLst>
                        </a:rPr>
                        <a:t>Thẩm</a:t>
                      </a:r>
                      <a:r>
                        <a:rPr lang="en-US" sz="2400" dirty="0">
                          <a:solidFill>
                            <a:srgbClr val="CC00CC"/>
                          </a:solidFill>
                          <a:effectLst>
                            <a:outerShdw blurRad="38100" dist="38100" dir="2700000" algn="tl">
                              <a:srgbClr val="000000">
                                <a:alpha val="43137"/>
                              </a:srgbClr>
                            </a:outerShdw>
                          </a:effectLst>
                        </a:rPr>
                        <a:t> </a:t>
                      </a:r>
                      <a:r>
                        <a:rPr lang="en-US" sz="2400" dirty="0" err="1">
                          <a:solidFill>
                            <a:srgbClr val="CC00CC"/>
                          </a:solidFill>
                          <a:effectLst>
                            <a:outerShdw blurRad="38100" dist="38100" dir="2700000" algn="tl">
                              <a:srgbClr val="000000">
                                <a:alpha val="43137"/>
                              </a:srgbClr>
                            </a:outerShdw>
                          </a:effectLst>
                        </a:rPr>
                        <a:t>mĩ</a:t>
                      </a:r>
                      <a:endParaRPr lang="en-US" sz="2400" dirty="0">
                        <a:solidFill>
                          <a:srgbClr val="CC00CC"/>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6813770"/>
                  </a:ext>
                </a:extLst>
              </a:tr>
              <a:tr h="706360">
                <a:tc>
                  <a:txBody>
                    <a:bodyPr/>
                    <a:lstStyle/>
                    <a:p>
                      <a:pPr algn="ctr">
                        <a:lnSpc>
                          <a:spcPct val="150000"/>
                        </a:lnSpc>
                        <a:spcBef>
                          <a:spcPts val="600"/>
                        </a:spcBef>
                      </a:pPr>
                      <a:r>
                        <a:rPr lang="en-US" sz="2400">
                          <a:effectLst/>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pPr>
                      <a:r>
                        <a:rPr lang="en-US" sz="3200" dirty="0">
                          <a:effectLst/>
                        </a:rPr>
                        <a:t>x</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pPr>
                      <a:r>
                        <a:rPr lang="en-US" sz="3200" dirty="0">
                          <a:effectLst/>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pPr>
                      <a:r>
                        <a:rPr lang="en-US" sz="3200" dirty="0">
                          <a:effectLst/>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pPr>
                      <a:r>
                        <a:rPr lang="en-US" sz="3200">
                          <a:effectLst/>
                        </a:rPr>
                        <a:t>x</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pPr>
                      <a:r>
                        <a:rPr lang="en-US" sz="3200" dirty="0">
                          <a:solidFill>
                            <a:srgbClr val="FF0000"/>
                          </a:solidFill>
                          <a:effectLst/>
                        </a:rPr>
                        <a:t>x</a:t>
                      </a:r>
                      <a:endPar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pPr>
                      <a:r>
                        <a:rPr lang="en-US" sz="3200" dirty="0">
                          <a:solidFill>
                            <a:srgbClr val="FF0000"/>
                          </a:solidFill>
                          <a:effectLst/>
                        </a:rPr>
                        <a:t>x</a:t>
                      </a:r>
                      <a:endPar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pPr>
                      <a:r>
                        <a:rPr lang="en-US" sz="3200" dirty="0">
                          <a:solidFill>
                            <a:srgbClr val="CC00CC"/>
                          </a:solidFill>
                          <a:effectLst/>
                        </a:rPr>
                        <a:t>x</a:t>
                      </a:r>
                      <a:endParaRPr lang="en-US" sz="3200" dirty="0">
                        <a:solidFill>
                          <a:srgbClr val="CC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3155370"/>
                  </a:ext>
                </a:extLst>
              </a:tr>
              <a:tr h="706360">
                <a:tc>
                  <a:txBody>
                    <a:bodyPr/>
                    <a:lstStyle/>
                    <a:p>
                      <a:pPr algn="ctr">
                        <a:lnSpc>
                          <a:spcPct val="150000"/>
                        </a:lnSpc>
                        <a:spcBef>
                          <a:spcPts val="600"/>
                        </a:spcBef>
                      </a:pPr>
                      <a:r>
                        <a:rPr lang="en-US" sz="2400">
                          <a:effectLst/>
                        </a:rPr>
                        <a:t>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pPr>
                      <a:r>
                        <a:rPr lang="en-US" sz="3200">
                          <a:effectLst/>
                        </a:rPr>
                        <a:t>x</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pPr>
                      <a:r>
                        <a:rPr lang="en-US" sz="3200">
                          <a:effectLst/>
                        </a:rPr>
                        <a:t>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pPr>
                      <a:r>
                        <a:rPr lang="en-US" sz="3200" dirty="0">
                          <a:effectLst/>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pPr>
                      <a:r>
                        <a:rPr lang="en-US" sz="3200" dirty="0">
                          <a:effectLst/>
                        </a:rPr>
                        <a:t>x</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pPr>
                      <a:r>
                        <a:rPr lang="en-US" sz="3200" dirty="0">
                          <a:solidFill>
                            <a:srgbClr val="FF0000"/>
                          </a:solidFill>
                          <a:effectLst/>
                        </a:rPr>
                        <a:t>x</a:t>
                      </a:r>
                      <a:endPar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pPr>
                      <a:r>
                        <a:rPr lang="en-US" sz="3200" dirty="0">
                          <a:solidFill>
                            <a:srgbClr val="FF0000"/>
                          </a:solidFill>
                          <a:effectLst/>
                        </a:rPr>
                        <a:t>x</a:t>
                      </a:r>
                      <a:endPar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pPr>
                      <a:r>
                        <a:rPr lang="en-US" sz="3200" dirty="0">
                          <a:solidFill>
                            <a:srgbClr val="CC00CC"/>
                          </a:solidFill>
                          <a:effectLst/>
                        </a:rPr>
                        <a:t>x</a:t>
                      </a:r>
                      <a:endParaRPr lang="en-US" sz="3200" dirty="0">
                        <a:solidFill>
                          <a:srgbClr val="CC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7519032"/>
                  </a:ext>
                </a:extLst>
              </a:tr>
              <a:tr h="706360">
                <a:tc>
                  <a:txBody>
                    <a:bodyPr/>
                    <a:lstStyle/>
                    <a:p>
                      <a:pPr algn="ctr">
                        <a:lnSpc>
                          <a:spcPct val="150000"/>
                        </a:lnSpc>
                        <a:spcBef>
                          <a:spcPts val="600"/>
                        </a:spcBef>
                      </a:pPr>
                      <a:r>
                        <a:rPr lang="en-US" sz="2400">
                          <a:effectLst/>
                        </a:rPr>
                        <a:t>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pPr>
                      <a:r>
                        <a:rPr lang="en-US" sz="3200">
                          <a:effectLst/>
                        </a:rPr>
                        <a:t>x</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pPr>
                      <a:r>
                        <a:rPr lang="en-US" sz="3200">
                          <a:effectLst/>
                        </a:rPr>
                        <a:t>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pPr>
                      <a:r>
                        <a:rPr lang="en-US" sz="3200" dirty="0">
                          <a:solidFill>
                            <a:srgbClr val="FF0000"/>
                          </a:solidFill>
                          <a:effectLst/>
                        </a:rPr>
                        <a:t>x</a:t>
                      </a:r>
                      <a:endPar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pPr>
                      <a:r>
                        <a:rPr lang="en-US" sz="3200" dirty="0">
                          <a:effectLst/>
                        </a:rPr>
                        <a:t>x</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pPr>
                      <a:r>
                        <a:rPr lang="en-US" sz="3200" dirty="0">
                          <a:solidFill>
                            <a:srgbClr val="FF0000"/>
                          </a:solidFill>
                          <a:effectLst/>
                        </a:rPr>
                        <a:t>x</a:t>
                      </a:r>
                      <a:endPar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pPr>
                      <a:r>
                        <a:rPr lang="en-US" sz="3200" dirty="0">
                          <a:solidFill>
                            <a:srgbClr val="FF0000"/>
                          </a:solidFill>
                          <a:effectLst/>
                        </a:rPr>
                        <a:t>x</a:t>
                      </a:r>
                      <a:endPar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pPr>
                      <a:r>
                        <a:rPr lang="en-US" sz="3200" dirty="0">
                          <a:solidFill>
                            <a:srgbClr val="CC00CC"/>
                          </a:solidFill>
                          <a:effectLst/>
                        </a:rPr>
                        <a:t>x</a:t>
                      </a:r>
                      <a:endParaRPr lang="en-US" sz="3200" dirty="0">
                        <a:solidFill>
                          <a:srgbClr val="CC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4770043"/>
                  </a:ext>
                </a:extLst>
              </a:tr>
              <a:tr h="731208">
                <a:tc>
                  <a:txBody>
                    <a:bodyPr/>
                    <a:lstStyle/>
                    <a:p>
                      <a:pPr algn="ctr">
                        <a:lnSpc>
                          <a:spcPct val="150000"/>
                        </a:lnSpc>
                        <a:spcBef>
                          <a:spcPts val="600"/>
                        </a:spcBef>
                      </a:pPr>
                      <a:r>
                        <a:rPr lang="en-US" sz="2400">
                          <a:effectLst/>
                        </a:rPr>
                        <a:t>4</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pPr>
                      <a:r>
                        <a:rPr lang="en-US" sz="3200">
                          <a:effectLst/>
                        </a:rPr>
                        <a:t>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pPr>
                      <a:r>
                        <a:rPr lang="en-US" sz="3200">
                          <a:effectLst/>
                        </a:rPr>
                        <a:t>x</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pPr>
                      <a:r>
                        <a:rPr lang="en-US" sz="3200" dirty="0">
                          <a:solidFill>
                            <a:srgbClr val="FF0000"/>
                          </a:solidFill>
                          <a:effectLst/>
                        </a:rPr>
                        <a:t>x</a:t>
                      </a:r>
                      <a:endPar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pPr>
                      <a:r>
                        <a:rPr lang="en-US" sz="3200">
                          <a:effectLst/>
                        </a:rPr>
                        <a:t>x</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pPr>
                      <a:r>
                        <a:rPr lang="en-US" sz="3200" dirty="0">
                          <a:solidFill>
                            <a:srgbClr val="FF0000"/>
                          </a:solidFill>
                          <a:effectLst/>
                        </a:rPr>
                        <a:t>x</a:t>
                      </a:r>
                      <a:endPar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pPr>
                      <a:r>
                        <a:rPr lang="en-US" sz="3200" dirty="0">
                          <a:solidFill>
                            <a:srgbClr val="FF0000"/>
                          </a:solidFill>
                          <a:effectLst/>
                        </a:rPr>
                        <a:t>x</a:t>
                      </a:r>
                      <a:endPar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pPr>
                      <a:r>
                        <a:rPr lang="en-US" sz="3200" dirty="0">
                          <a:solidFill>
                            <a:srgbClr val="CC00CC"/>
                          </a:solidFill>
                          <a:effectLst/>
                        </a:rPr>
                        <a:t>x</a:t>
                      </a:r>
                      <a:endParaRPr lang="en-US" sz="3200" dirty="0">
                        <a:solidFill>
                          <a:srgbClr val="CC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0778692"/>
                  </a:ext>
                </a:extLst>
              </a:tr>
              <a:tr h="706360">
                <a:tc>
                  <a:txBody>
                    <a:bodyPr/>
                    <a:lstStyle/>
                    <a:p>
                      <a:pPr algn="ctr">
                        <a:lnSpc>
                          <a:spcPct val="150000"/>
                        </a:lnSpc>
                        <a:spcBef>
                          <a:spcPts val="600"/>
                        </a:spcBef>
                      </a:pPr>
                      <a:r>
                        <a:rPr lang="en-US" sz="2400">
                          <a:effectLst/>
                        </a:rPr>
                        <a:t>5</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pPr>
                      <a:r>
                        <a:rPr lang="en-US" sz="3200">
                          <a:effectLst/>
                        </a:rPr>
                        <a:t>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pPr>
                      <a:r>
                        <a:rPr lang="en-US" sz="3200">
                          <a:effectLst/>
                        </a:rPr>
                        <a:t>x</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pPr>
                      <a:r>
                        <a:rPr lang="en-US" sz="3200" dirty="0">
                          <a:solidFill>
                            <a:srgbClr val="FF0000"/>
                          </a:solidFill>
                          <a:effectLst/>
                        </a:rPr>
                        <a:t>x</a:t>
                      </a:r>
                      <a:endPar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pPr>
                      <a:r>
                        <a:rPr lang="en-US" sz="3200">
                          <a:effectLst/>
                        </a:rPr>
                        <a:t>x</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pPr>
                      <a:r>
                        <a:rPr lang="en-US" sz="3200" dirty="0">
                          <a:solidFill>
                            <a:srgbClr val="FF0000"/>
                          </a:solidFill>
                          <a:effectLst/>
                        </a:rPr>
                        <a:t>x</a:t>
                      </a:r>
                      <a:endPar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pPr>
                      <a:r>
                        <a:rPr lang="en-US" sz="3200" dirty="0">
                          <a:solidFill>
                            <a:srgbClr val="FF0000"/>
                          </a:solidFill>
                          <a:effectLst/>
                        </a:rPr>
                        <a:t>x</a:t>
                      </a:r>
                      <a:endPar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pPr>
                      <a:r>
                        <a:rPr lang="en-US" sz="3200" dirty="0">
                          <a:solidFill>
                            <a:srgbClr val="CC00CC"/>
                          </a:solidFill>
                          <a:effectLst/>
                        </a:rPr>
                        <a:t>x</a:t>
                      </a:r>
                      <a:endParaRPr lang="en-US" sz="3200" dirty="0">
                        <a:solidFill>
                          <a:srgbClr val="CC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8684705"/>
                  </a:ext>
                </a:extLst>
              </a:tr>
            </a:tbl>
          </a:graphicData>
        </a:graphic>
      </p:graphicFrame>
      <p:sp>
        <p:nvSpPr>
          <p:cNvPr id="8" name="TextBox 7">
            <a:extLst>
              <a:ext uri="{FF2B5EF4-FFF2-40B4-BE49-F238E27FC236}">
                <a16:creationId xmlns:a16="http://schemas.microsoft.com/office/drawing/2014/main" id="{42F029DF-D585-92CC-8762-76150ECC7252}"/>
              </a:ext>
            </a:extLst>
          </p:cNvPr>
          <p:cNvSpPr txBox="1"/>
          <p:nvPr/>
        </p:nvSpPr>
        <p:spPr>
          <a:xfrm>
            <a:off x="504092" y="433503"/>
            <a:ext cx="11183816"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Các</a:t>
            </a: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thành</a:t>
            </a: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tố</a:t>
            </a: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S, T, E, M ở </a:t>
            </a:r>
            <a:r>
              <a:rPr kumimoji="0" lang="en-US" sz="32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cấp</a:t>
            </a: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tiểu</a:t>
            </a: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học</a:t>
            </a: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4" name="Google Shape;238;p16">
            <a:extLst>
              <a:ext uri="{FF2B5EF4-FFF2-40B4-BE49-F238E27FC236}">
                <a16:creationId xmlns:a16="http://schemas.microsoft.com/office/drawing/2014/main" id="{ED82F9A1-9001-C1C5-84CF-7CB45C47FCA1}"/>
              </a:ext>
            </a:extLst>
          </p:cNvPr>
          <p:cNvSpPr txBox="1">
            <a:spLocks noGrp="1"/>
          </p:cNvSpPr>
          <p:nvPr>
            <p:ph type="sldNum" idx="12"/>
          </p:nvPr>
        </p:nvSpPr>
        <p:spPr>
          <a:xfrm>
            <a:off x="10157333" y="6182000"/>
            <a:ext cx="1983200" cy="420800"/>
          </a:xfrm>
          <a:prstGeom prst="rect">
            <a:avLst/>
          </a:prstGeom>
        </p:spPr>
        <p:txBody>
          <a:bodyPr spcFirstLastPara="1" wrap="square" lIns="121900" tIns="121900" rIns="121900" bIns="121900" anchor="ctr" anchorCtr="0">
            <a:noAutofit/>
          </a:bodyPr>
          <a:lstStyle/>
          <a:p>
            <a:fld id="{00000000-1234-1234-1234-123412341234}" type="slidenum">
              <a:rPr lang="en" sz="1600">
                <a:solidFill>
                  <a:srgbClr val="002060"/>
                </a:solidFill>
              </a:rPr>
              <a:pPr/>
              <a:t>7</a:t>
            </a:fld>
            <a:endParaRPr sz="1600" dirty="0">
              <a:solidFill>
                <a:srgbClr val="002060"/>
              </a:solidFill>
            </a:endParaRPr>
          </a:p>
        </p:txBody>
      </p:sp>
    </p:spTree>
    <p:extLst>
      <p:ext uri="{BB962C8B-B14F-4D97-AF65-F5344CB8AC3E}">
        <p14:creationId xmlns:p14="http://schemas.microsoft.com/office/powerpoint/2010/main" val="1949835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2F029DF-D585-92CC-8762-76150ECC7252}"/>
              </a:ext>
            </a:extLst>
          </p:cNvPr>
          <p:cNvSpPr txBox="1"/>
          <p:nvPr/>
        </p:nvSpPr>
        <p:spPr>
          <a:xfrm>
            <a:off x="246581" y="433503"/>
            <a:ext cx="11712538"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normalizeH="0" baseline="0" noProof="0" dirty="0">
                <a:ln>
                  <a:noFill/>
                </a:ln>
                <a:solidFill>
                  <a:srgbClr val="0C1BED"/>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STEM</a:t>
            </a:r>
            <a:r>
              <a:rPr kumimoji="0" lang="en-US" sz="4800" b="1" i="0" u="none" strike="noStrike" kern="1200" cap="none"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4800" b="1" i="0" u="none" strike="noStrike" kern="1200" cap="none" spc="600" normalizeH="0" baseline="0" noProof="0" dirty="0">
                <a:ln>
                  <a:noFill/>
                </a:ln>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4800" b="1" i="0" u="none" strike="noStrike" kern="1200" cap="none" spc="60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A </a:t>
            </a:r>
            <a:r>
              <a:rPr kumimoji="0" lang="en-US" sz="4800" b="1" i="0" u="none" strike="noStrike" kern="1200" cap="none" spc="600" normalizeH="0" baseline="0" noProof="0" dirty="0">
                <a:ln>
                  <a:noFill/>
                </a:ln>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sym typeface="Wingdings" panose="05000000000000000000" pitchFamily="2" charset="2"/>
              </a:rPr>
              <a:t></a:t>
            </a:r>
            <a:r>
              <a:rPr kumimoji="0" lang="en-US" sz="4800" b="1" i="0" u="none" strike="noStrike" kern="1200" cap="none" spc="60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sym typeface="Wingdings" panose="05000000000000000000" pitchFamily="2" charset="2"/>
              </a:rPr>
              <a:t> </a:t>
            </a:r>
            <a:r>
              <a:rPr kumimoji="0" lang="en-US" sz="4800" b="1" i="0" u="none" strike="noStrike" kern="1200" cap="none" spc="600" normalizeH="0" baseline="0" noProof="0" dirty="0">
                <a:ln>
                  <a:noFill/>
                </a:ln>
                <a:solidFill>
                  <a:srgbClr val="0C1BED"/>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sym typeface="Wingdings" panose="05000000000000000000" pitchFamily="2" charset="2"/>
              </a:rPr>
              <a:t>STE</a:t>
            </a:r>
            <a:r>
              <a:rPr kumimoji="0" lang="en-US" sz="4800" b="1" i="0" u="none" strike="noStrike" kern="1200" cap="none" spc="60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sym typeface="Wingdings" panose="05000000000000000000" pitchFamily="2" charset="2"/>
              </a:rPr>
              <a:t>A</a:t>
            </a:r>
            <a:r>
              <a:rPr kumimoji="0" lang="en-US" sz="4800" b="1" i="0" u="none" strike="noStrike" kern="1200" cap="none" spc="600" normalizeH="0" baseline="0" noProof="0" dirty="0">
                <a:ln>
                  <a:noFill/>
                </a:ln>
                <a:solidFill>
                  <a:srgbClr val="0C1BED"/>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sym typeface="Wingdings" panose="05000000000000000000" pitchFamily="2" charset="2"/>
              </a:rPr>
              <a:t>M</a:t>
            </a:r>
            <a:r>
              <a:rPr kumimoji="0" lang="en-US" sz="4800" b="1" i="0" u="none" strike="noStrike" kern="1200" cap="none" spc="60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sym typeface="Wingdings" panose="05000000000000000000" pitchFamily="2" charset="2"/>
              </a:rPr>
              <a:t> </a:t>
            </a:r>
            <a:endParaRPr kumimoji="0" lang="en-US" sz="4800" b="1" i="0" u="none" strike="noStrike" kern="1200" cap="none" spc="60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4" name="Google Shape;238;p16">
            <a:extLst>
              <a:ext uri="{FF2B5EF4-FFF2-40B4-BE49-F238E27FC236}">
                <a16:creationId xmlns:a16="http://schemas.microsoft.com/office/drawing/2014/main" id="{ED82F9A1-9001-C1C5-84CF-7CB45C47FCA1}"/>
              </a:ext>
            </a:extLst>
          </p:cNvPr>
          <p:cNvSpPr txBox="1">
            <a:spLocks noGrp="1"/>
          </p:cNvSpPr>
          <p:nvPr>
            <p:ph type="sldNum" idx="12"/>
          </p:nvPr>
        </p:nvSpPr>
        <p:spPr>
          <a:xfrm>
            <a:off x="10157333" y="6182000"/>
            <a:ext cx="1983200" cy="420800"/>
          </a:xfrm>
          <a:prstGeom prst="rect">
            <a:avLst/>
          </a:prstGeom>
        </p:spPr>
        <p:txBody>
          <a:bodyPr spcFirstLastPara="1" wrap="square" lIns="121900" tIns="121900" rIns="121900" bIns="121900" anchor="ctr" anchorCtr="0">
            <a:noAutofit/>
          </a:bodyPr>
          <a:lstStyle/>
          <a:p>
            <a:fld id="{00000000-1234-1234-1234-123412341234}" type="slidenum">
              <a:rPr lang="en" sz="1600">
                <a:solidFill>
                  <a:srgbClr val="002060"/>
                </a:solidFill>
              </a:rPr>
              <a:pPr/>
              <a:t>8</a:t>
            </a:fld>
            <a:endParaRPr sz="1600" dirty="0">
              <a:solidFill>
                <a:srgbClr val="002060"/>
              </a:solidFill>
            </a:endParaRPr>
          </a:p>
        </p:txBody>
      </p:sp>
      <p:sp>
        <p:nvSpPr>
          <p:cNvPr id="5" name="Speech Bubble: Oval 4">
            <a:extLst>
              <a:ext uri="{FF2B5EF4-FFF2-40B4-BE49-F238E27FC236}">
                <a16:creationId xmlns:a16="http://schemas.microsoft.com/office/drawing/2014/main" id="{E4ECA876-5A7A-048F-2D1B-6BF5BA90E219}"/>
              </a:ext>
            </a:extLst>
          </p:cNvPr>
          <p:cNvSpPr/>
          <p:nvPr/>
        </p:nvSpPr>
        <p:spPr>
          <a:xfrm>
            <a:off x="246581" y="1746607"/>
            <a:ext cx="11893952" cy="4856193"/>
          </a:xfrm>
          <a:prstGeom prst="wedgeEllipseCallout">
            <a:avLst>
              <a:gd name="adj1" fmla="val 19065"/>
              <a:gd name="adj2" fmla="val -63037"/>
            </a:avLst>
          </a:prstGeom>
          <a:solidFill>
            <a:srgbClr val="66CCFF">
              <a:alpha val="49020"/>
            </a:srgbClr>
          </a:solidFill>
          <a:ln>
            <a:solidFill>
              <a:srgbClr val="0070C0"/>
            </a:solidFill>
          </a:ln>
        </p:spPr>
        <p:style>
          <a:lnRef idx="0">
            <a:schemeClr val="accent1"/>
          </a:lnRef>
          <a:fillRef idx="3">
            <a:schemeClr val="accent1"/>
          </a:fillRef>
          <a:effectRef idx="3">
            <a:schemeClr val="accent1"/>
          </a:effectRef>
          <a:fontRef idx="minor">
            <a:schemeClr val="lt1"/>
          </a:fontRef>
        </p:style>
        <p:txBody>
          <a:bodyPr rtlCol="0" anchor="ctr"/>
          <a:lstStyle/>
          <a:p>
            <a:pPr algn="just"/>
            <a:r>
              <a:rPr lang="nl-NL" sz="4800" b="1" dirty="0">
                <a:solidFill>
                  <a:srgbClr val="FF0000"/>
                </a:solidFill>
                <a:latin typeface="Calibri" panose="020F0502020204030204" pitchFamily="34" charset="0"/>
                <a:cs typeface="Calibri" panose="020F0502020204030204" pitchFamily="34" charset="0"/>
              </a:rPr>
              <a:t>Art</a:t>
            </a:r>
            <a:r>
              <a:rPr lang="nl-NL" sz="2800" b="1" dirty="0">
                <a:solidFill>
                  <a:schemeClr val="tx1"/>
                </a:solidFill>
                <a:latin typeface="Calibri" panose="020F0502020204030204" pitchFamily="34" charset="0"/>
                <a:cs typeface="Calibri" panose="020F0502020204030204" pitchFamily="34" charset="0"/>
              </a:rPr>
              <a:t> </a:t>
            </a:r>
            <a:r>
              <a:rPr lang="nl-NL" sz="2800" dirty="0">
                <a:solidFill>
                  <a:schemeClr val="tx1"/>
                </a:solidFill>
                <a:latin typeface="Calibri" panose="020F0502020204030204" pitchFamily="34" charset="0"/>
                <a:cs typeface="Calibri" panose="020F0502020204030204" pitchFamily="34" charset="0"/>
              </a:rPr>
              <a:t>trong ngữ cảnh giáo dục STE</a:t>
            </a:r>
            <a:r>
              <a:rPr lang="nl-NL" sz="4000" dirty="0">
                <a:solidFill>
                  <a:srgbClr val="FF0000"/>
                </a:solidFill>
                <a:latin typeface="Calibri" panose="020F0502020204030204" pitchFamily="34" charset="0"/>
                <a:cs typeface="Calibri" panose="020F0502020204030204" pitchFamily="34" charset="0"/>
              </a:rPr>
              <a:t>A</a:t>
            </a:r>
            <a:r>
              <a:rPr lang="nl-NL" sz="2800" dirty="0">
                <a:solidFill>
                  <a:schemeClr val="tx1"/>
                </a:solidFill>
                <a:latin typeface="Calibri" panose="020F0502020204030204" pitchFamily="34" charset="0"/>
                <a:cs typeface="Calibri" panose="020F0502020204030204" pitchFamily="34" charset="0"/>
              </a:rPr>
              <a:t>M </a:t>
            </a:r>
            <a:r>
              <a:rPr lang="nl-NL" sz="2800" u="sng" dirty="0">
                <a:solidFill>
                  <a:schemeClr val="tx1"/>
                </a:solidFill>
                <a:latin typeface="Calibri" panose="020F0502020204030204" pitchFamily="34" charset="0"/>
                <a:cs typeface="Calibri" panose="020F0502020204030204" pitchFamily="34" charset="0"/>
              </a:rPr>
              <a:t>không chỉ là</a:t>
            </a:r>
            <a:r>
              <a:rPr lang="nl-NL" sz="2800" i="1" dirty="0">
                <a:solidFill>
                  <a:schemeClr val="tx1"/>
                </a:solidFill>
                <a:latin typeface="Calibri" panose="020F0502020204030204" pitchFamily="34" charset="0"/>
                <a:cs typeface="Calibri" panose="020F0502020204030204" pitchFamily="34" charset="0"/>
              </a:rPr>
              <a:t> </a:t>
            </a:r>
            <a:r>
              <a:rPr lang="nl-NL" sz="2800" i="1" dirty="0">
                <a:solidFill>
                  <a:srgbClr val="0C1BED"/>
                </a:solidFill>
                <a:latin typeface="Calibri" panose="020F0502020204030204" pitchFamily="34" charset="0"/>
                <a:cs typeface="Calibri" panose="020F0502020204030204" pitchFamily="34" charset="0"/>
              </a:rPr>
              <a:t>âm nhạc</a:t>
            </a:r>
            <a:r>
              <a:rPr lang="nl-NL" sz="2800" i="1" dirty="0">
                <a:solidFill>
                  <a:schemeClr val="tx1"/>
                </a:solidFill>
                <a:latin typeface="Calibri" panose="020F0502020204030204" pitchFamily="34" charset="0"/>
                <a:cs typeface="Calibri" panose="020F0502020204030204" pitchFamily="34" charset="0"/>
              </a:rPr>
              <a:t> và </a:t>
            </a:r>
            <a:r>
              <a:rPr lang="nl-NL" sz="2800" i="1" dirty="0">
                <a:solidFill>
                  <a:srgbClr val="0C1BED"/>
                </a:solidFill>
                <a:latin typeface="Calibri" panose="020F0502020204030204" pitchFamily="34" charset="0"/>
                <a:cs typeface="Calibri" panose="020F0502020204030204" pitchFamily="34" charset="0"/>
              </a:rPr>
              <a:t>hội hoạ</a:t>
            </a:r>
            <a:r>
              <a:rPr lang="nl-NL" sz="2800" dirty="0">
                <a:solidFill>
                  <a:schemeClr val="tx1"/>
                </a:solidFill>
                <a:latin typeface="Calibri" panose="020F0502020204030204" pitchFamily="34" charset="0"/>
                <a:cs typeface="Calibri" panose="020F0502020204030204" pitchFamily="34" charset="0"/>
              </a:rPr>
              <a:t>, </a:t>
            </a:r>
            <a:r>
              <a:rPr lang="nl-NL" sz="2800" i="1" dirty="0">
                <a:solidFill>
                  <a:srgbClr val="0C1BED"/>
                </a:solidFill>
                <a:latin typeface="Calibri" panose="020F0502020204030204" pitchFamily="34" charset="0"/>
                <a:cs typeface="Calibri" panose="020F0502020204030204" pitchFamily="34" charset="0"/>
              </a:rPr>
              <a:t>tính thẩm mĩ</a:t>
            </a:r>
            <a:r>
              <a:rPr lang="nl-NL" sz="2800" dirty="0">
                <a:solidFill>
                  <a:schemeClr val="tx1"/>
                </a:solidFill>
                <a:latin typeface="Calibri" panose="020F0502020204030204" pitchFamily="34" charset="0"/>
                <a:cs typeface="Calibri" panose="020F0502020204030204" pitchFamily="34" charset="0"/>
              </a:rPr>
              <a:t>... mà</a:t>
            </a:r>
            <a:r>
              <a:rPr lang="nl-NL" sz="3600" b="1" dirty="0">
                <a:solidFill>
                  <a:srgbClr val="FF0000"/>
                </a:solidFill>
                <a:latin typeface="Calibri" panose="020F0502020204030204" pitchFamily="34" charset="0"/>
                <a:cs typeface="Calibri" panose="020F0502020204030204" pitchFamily="34" charset="0"/>
              </a:rPr>
              <a:t> </a:t>
            </a:r>
            <a:r>
              <a:rPr lang="nl-NL" sz="2800" dirty="0">
                <a:solidFill>
                  <a:schemeClr val="tx1"/>
                </a:solidFill>
                <a:latin typeface="Calibri" panose="020F0502020204030204" pitchFamily="34" charset="0"/>
                <a:cs typeface="Calibri" panose="020F0502020204030204" pitchFamily="34" charset="0"/>
              </a:rPr>
              <a:t>còn bao gồm: </a:t>
            </a:r>
          </a:p>
          <a:p>
            <a:pPr marL="457200" indent="-457200" algn="just">
              <a:buFontTx/>
              <a:buChar char="-"/>
            </a:pPr>
            <a:r>
              <a:rPr lang="nl-NL" sz="2800" i="1" dirty="0">
                <a:solidFill>
                  <a:schemeClr val="tx1"/>
                </a:solidFill>
                <a:latin typeface="Calibri" panose="020F0502020204030204" pitchFamily="34" charset="0"/>
                <a:cs typeface="Calibri" panose="020F0502020204030204" pitchFamily="34" charset="0"/>
              </a:rPr>
              <a:t>tính </a:t>
            </a:r>
            <a:r>
              <a:rPr lang="nl-NL" sz="2800" i="1" dirty="0">
                <a:solidFill>
                  <a:srgbClr val="FF0000"/>
                </a:solidFill>
                <a:latin typeface="Calibri" panose="020F0502020204030204" pitchFamily="34" charset="0"/>
                <a:cs typeface="Calibri" panose="020F0502020204030204" pitchFamily="34" charset="0"/>
              </a:rPr>
              <a:t>nhân văn</a:t>
            </a:r>
            <a:r>
              <a:rPr lang="nl-NL" sz="2800" i="1" dirty="0">
                <a:solidFill>
                  <a:schemeClr val="tx1"/>
                </a:solidFill>
                <a:latin typeface="Calibri" panose="020F0502020204030204" pitchFamily="34" charset="0"/>
                <a:cs typeface="Calibri" panose="020F0502020204030204" pitchFamily="34" charset="0"/>
              </a:rPr>
              <a:t>, trí tuệ </a:t>
            </a:r>
            <a:r>
              <a:rPr lang="nl-NL" sz="2800" i="1" dirty="0">
                <a:solidFill>
                  <a:srgbClr val="FF0000"/>
                </a:solidFill>
                <a:latin typeface="Calibri" panose="020F0502020204030204" pitchFamily="34" charset="0"/>
                <a:cs typeface="Calibri" panose="020F0502020204030204" pitchFamily="34" charset="0"/>
              </a:rPr>
              <a:t>cảm xúc</a:t>
            </a:r>
            <a:r>
              <a:rPr lang="nl-NL" sz="2800" i="1" dirty="0">
                <a:solidFill>
                  <a:schemeClr val="tx1"/>
                </a:solidFill>
                <a:latin typeface="Calibri" panose="020F0502020204030204" pitchFamily="34" charset="0"/>
                <a:cs typeface="Calibri" panose="020F0502020204030204" pitchFamily="34" charset="0"/>
              </a:rPr>
              <a:t>;</a:t>
            </a:r>
          </a:p>
          <a:p>
            <a:pPr marL="457200" indent="-457200" algn="just">
              <a:buFontTx/>
              <a:buChar char="-"/>
            </a:pPr>
            <a:r>
              <a:rPr lang="nl-NL" sz="2800" i="1" dirty="0">
                <a:solidFill>
                  <a:schemeClr val="tx1"/>
                </a:solidFill>
                <a:latin typeface="Calibri" panose="020F0502020204030204" pitchFamily="34" charset="0"/>
                <a:cs typeface="Calibri" panose="020F0502020204030204" pitchFamily="34" charset="0"/>
              </a:rPr>
              <a:t>khám phá và giải quyết vấn đề thực tế </a:t>
            </a:r>
            <a:r>
              <a:rPr lang="nl-NL" sz="2800" i="1" dirty="0">
                <a:solidFill>
                  <a:srgbClr val="FF0000"/>
                </a:solidFill>
                <a:latin typeface="Calibri" panose="020F0502020204030204" pitchFamily="34" charset="0"/>
                <a:cs typeface="Calibri" panose="020F0502020204030204" pitchFamily="34" charset="0"/>
              </a:rPr>
              <a:t>một cách khéo léo, sáng tạo</a:t>
            </a:r>
            <a:r>
              <a:rPr lang="nl-NL" sz="2800" i="1" dirty="0">
                <a:solidFill>
                  <a:schemeClr val="tx1"/>
                </a:solidFill>
                <a:latin typeface="Calibri" panose="020F0502020204030204" pitchFamily="34" charset="0"/>
                <a:cs typeface="Calibri" panose="020F0502020204030204" pitchFamily="34" charset="0"/>
              </a:rPr>
              <a:t>; </a:t>
            </a:r>
          </a:p>
          <a:p>
            <a:pPr marL="457200" indent="-457200" algn="just">
              <a:buFontTx/>
              <a:buChar char="-"/>
            </a:pPr>
            <a:r>
              <a:rPr lang="nl-NL" sz="2800" i="1" dirty="0">
                <a:solidFill>
                  <a:schemeClr val="tx1"/>
                </a:solidFill>
                <a:latin typeface="Calibri" panose="020F0502020204030204" pitchFamily="34" charset="0"/>
                <a:cs typeface="Calibri" panose="020F0502020204030204" pitchFamily="34" charset="0"/>
              </a:rPr>
              <a:t>trình bày và diễn đạt thông tin </a:t>
            </a:r>
            <a:r>
              <a:rPr lang="nl-NL" sz="2800" i="1" dirty="0">
                <a:solidFill>
                  <a:srgbClr val="FF0000"/>
                </a:solidFill>
                <a:latin typeface="Calibri" panose="020F0502020204030204" pitchFamily="34" charset="0"/>
                <a:cs typeface="Calibri" panose="020F0502020204030204" pitchFamily="34" charset="0"/>
              </a:rPr>
              <a:t>mạch lạc, dễ hiểu</a:t>
            </a:r>
            <a:r>
              <a:rPr lang="nl-NL" sz="2800" dirty="0">
                <a:solidFill>
                  <a:schemeClr val="tx1"/>
                </a:solidFill>
                <a:latin typeface="Calibri" panose="020F0502020204030204" pitchFamily="34" charset="0"/>
                <a:cs typeface="Calibri" panose="020F0502020204030204" pitchFamily="34" charset="0"/>
              </a:rPr>
              <a:t>.</a:t>
            </a:r>
          </a:p>
          <a:p>
            <a:pPr marL="457200" indent="-457200" algn="just">
              <a:buFontTx/>
              <a:buChar char="-"/>
            </a:pPr>
            <a:endParaRPr lang="nl-NL" sz="2800" dirty="0">
              <a:solidFill>
                <a:schemeClr val="tx1"/>
              </a:solidFill>
              <a:latin typeface="Calibri" panose="020F0502020204030204" pitchFamily="34" charset="0"/>
              <a:cs typeface="Calibri" panose="020F0502020204030204" pitchFamily="34" charset="0"/>
            </a:endParaRPr>
          </a:p>
          <a:p>
            <a:pPr algn="just"/>
            <a:r>
              <a:rPr lang="nl-NL" sz="2800" dirty="0">
                <a:solidFill>
                  <a:schemeClr val="tx1"/>
                </a:solidFill>
                <a:latin typeface="Calibri" panose="020F0502020204030204" pitchFamily="34" charset="0"/>
                <a:cs typeface="Calibri" panose="020F0502020204030204" pitchFamily="34" charset="0"/>
                <a:sym typeface="Wingdings" panose="05000000000000000000" pitchFamily="2" charset="2"/>
              </a:rPr>
              <a:t> </a:t>
            </a:r>
            <a:r>
              <a:rPr lang="nl-NL" sz="2800" dirty="0">
                <a:solidFill>
                  <a:srgbClr val="0C1BED"/>
                </a:solidFill>
                <a:latin typeface="Calibri" panose="020F0502020204030204" pitchFamily="34" charset="0"/>
                <a:cs typeface="Calibri" panose="020F0502020204030204" pitchFamily="34" charset="0"/>
                <a:sym typeface="Wingdings" panose="05000000000000000000" pitchFamily="2" charset="2"/>
              </a:rPr>
              <a:t>Nghệ thuật có mặt trong hầu hết các môn học!</a:t>
            </a:r>
            <a:endParaRPr lang="nl-NL" sz="2800" dirty="0">
              <a:solidFill>
                <a:srgbClr val="0C1BED"/>
              </a:solidFill>
              <a:latin typeface="Calibri" panose="020F0502020204030204" pitchFamily="34" charset="0"/>
              <a:cs typeface="Calibri" panose="020F0502020204030204" pitchFamily="34" charset="0"/>
            </a:endParaRPr>
          </a:p>
          <a:p>
            <a:pPr algn="ctr"/>
            <a:endParaRPr lang="en-GB" sz="2800" dirty="0">
              <a:solidFill>
                <a:schemeClr val="tx1"/>
              </a:solidFill>
            </a:endParaRPr>
          </a:p>
        </p:txBody>
      </p:sp>
    </p:spTree>
    <p:extLst>
      <p:ext uri="{BB962C8B-B14F-4D97-AF65-F5344CB8AC3E}">
        <p14:creationId xmlns:p14="http://schemas.microsoft.com/office/powerpoint/2010/main" val="1431028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1" name="Google Shape;111;p26"/>
          <p:cNvSpPr/>
          <p:nvPr/>
        </p:nvSpPr>
        <p:spPr>
          <a:xfrm>
            <a:off x="0" y="0"/>
            <a:ext cx="532800" cy="6858000"/>
          </a:xfrm>
          <a:prstGeom prst="round1Rect">
            <a:avLst>
              <a:gd name="adj" fmla="val 16667"/>
            </a:avLst>
          </a:prstGeom>
          <a:gradFill>
            <a:gsLst>
              <a:gs pos="0">
                <a:srgbClr val="00ADB5"/>
              </a:gs>
              <a:gs pos="100000">
                <a:srgbClr val="303841"/>
              </a:gs>
            </a:gsLst>
            <a:lin ang="8100019" scaled="0"/>
          </a:gra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 name="Google Shape;112;p26"/>
          <p:cNvSpPr txBox="1">
            <a:spLocks noGrp="1"/>
          </p:cNvSpPr>
          <p:nvPr>
            <p:ph type="sldNum" idx="12"/>
          </p:nvPr>
        </p:nvSpPr>
        <p:spPr>
          <a:xfrm>
            <a:off x="-103400" y="6291967"/>
            <a:ext cx="532800" cy="524800"/>
          </a:xfrm>
          <a:prstGeom prst="rect">
            <a:avLst/>
          </a:prstGeom>
        </p:spPr>
        <p:txBody>
          <a:bodyPr spcFirstLastPara="1" wrap="square" lIns="121900" tIns="121900" rIns="121900" bIns="1219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33" b="1" i="0" u="none" strike="noStrike" kern="0" cap="none" spc="0" normalizeH="0" baseline="0" noProof="0">
                <a:ln>
                  <a:noFill/>
                </a:ln>
                <a:solidFill>
                  <a:srgbClr val="FFFFFF"/>
                </a:solidFill>
                <a:effectLst/>
                <a:uLnTx/>
                <a:uFillTx/>
                <a:latin typeface="Montserrat Light"/>
                <a:ea typeface="Montserrat Light"/>
                <a:cs typeface="Montserrat Light"/>
                <a:sym typeface="Montserrat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sz="1333" b="1" i="0" u="none" strike="noStrike" kern="0" cap="none" spc="0" normalizeH="0" baseline="0" noProof="0">
              <a:ln>
                <a:noFill/>
              </a:ln>
              <a:solidFill>
                <a:srgbClr val="FFFFFF"/>
              </a:solidFill>
              <a:effectLst/>
              <a:highlight>
                <a:srgbClr val="D8D8D8"/>
              </a:highlight>
              <a:uLnTx/>
              <a:uFillTx/>
              <a:latin typeface="Montserrat Light"/>
              <a:ea typeface="Montserrat Light"/>
              <a:cs typeface="Montserrat Light"/>
              <a:sym typeface="Montserrat Light"/>
            </a:endParaRPr>
          </a:p>
        </p:txBody>
      </p:sp>
      <p:sp>
        <p:nvSpPr>
          <p:cNvPr id="21" name="Google Shape;371;p40">
            <a:extLst>
              <a:ext uri="{FF2B5EF4-FFF2-40B4-BE49-F238E27FC236}">
                <a16:creationId xmlns:a16="http://schemas.microsoft.com/office/drawing/2014/main" id="{41FDA9A0-09AD-4B83-A8CE-EBE7F68FF3C2}"/>
              </a:ext>
            </a:extLst>
          </p:cNvPr>
          <p:cNvSpPr txBox="1">
            <a:spLocks/>
          </p:cNvSpPr>
          <p:nvPr/>
        </p:nvSpPr>
        <p:spPr>
          <a:xfrm>
            <a:off x="760557" y="233367"/>
            <a:ext cx="11203441" cy="1139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3000"/>
              <a:buFont typeface="Quicksand"/>
              <a:buNone/>
              <a:defRPr sz="3000" b="1" i="0" u="none" strike="noStrike" cap="none">
                <a:solidFill>
                  <a:srgbClr val="FFFFFF"/>
                </a:solidFill>
                <a:latin typeface="Quicksand"/>
                <a:ea typeface="Quicksand"/>
                <a:cs typeface="Quicksand"/>
                <a:sym typeface="Quicksand"/>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defTabSz="914400" rtl="0" eaLnBrk="1" fontAlgn="auto" latinLnBrk="0" hangingPunct="1">
              <a:lnSpc>
                <a:spcPct val="100000"/>
              </a:lnSpc>
              <a:spcBef>
                <a:spcPts val="0"/>
              </a:spcBef>
              <a:spcAft>
                <a:spcPts val="0"/>
              </a:spcAft>
              <a:buClr>
                <a:srgbClr val="FFFFFF"/>
              </a:buClr>
              <a:buSzPts val="3000"/>
              <a:buFont typeface="Quicksand"/>
              <a:buNone/>
              <a:tabLst/>
              <a:defRPr/>
            </a:pPr>
            <a:r>
              <a:rPr kumimoji="0" lang="en-US" sz="4000" b="1" i="0" u="none" strike="noStrike" kern="0" cap="none" spc="0" normalizeH="0" baseline="0" noProof="0" dirty="0">
                <a:ln>
                  <a:noFill/>
                </a:ln>
                <a:solidFill>
                  <a:srgbClr val="0000FF"/>
                </a:solidFill>
                <a:effectLst/>
                <a:uLnTx/>
                <a:uFillTx/>
                <a:latin typeface="Montserrat ExtraBold" panose="00000900000000000000" pitchFamily="2" charset="0"/>
                <a:ea typeface="Montserrat"/>
                <a:cs typeface="Montserrat"/>
                <a:sym typeface="Montserrat"/>
              </a:rPr>
              <a:t>3 HÌNH THỨC TỔ CHỨC GIÁO DỤC STEM</a:t>
            </a:r>
          </a:p>
        </p:txBody>
      </p:sp>
      <p:pic>
        <p:nvPicPr>
          <p:cNvPr id="6" name="Picture 5">
            <a:extLst>
              <a:ext uri="{FF2B5EF4-FFF2-40B4-BE49-F238E27FC236}">
                <a16:creationId xmlns:a16="http://schemas.microsoft.com/office/drawing/2014/main" id="{79243A6E-C564-4ED0-F54F-E9E11D3E197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3399"/>
          <a:stretch/>
        </p:blipFill>
        <p:spPr bwMode="auto">
          <a:xfrm>
            <a:off x="4819542" y="1408368"/>
            <a:ext cx="3111715" cy="3497655"/>
          </a:xfrm>
          <a:prstGeom prst="rect">
            <a:avLst/>
          </a:prstGeom>
          <a:noFill/>
          <a:ln>
            <a:noFill/>
          </a:ln>
        </p:spPr>
      </p:pic>
      <p:pic>
        <p:nvPicPr>
          <p:cNvPr id="1026" name="Picture 2" descr="Không có mô tả ảnh.">
            <a:extLst>
              <a:ext uri="{FF2B5EF4-FFF2-40B4-BE49-F238E27FC236}">
                <a16:creationId xmlns:a16="http://schemas.microsoft.com/office/drawing/2014/main" id="{87AC8783-C0E8-42EE-2088-C6DA99D3B20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5771" r="1583"/>
          <a:stretch/>
        </p:blipFill>
        <p:spPr bwMode="auto">
          <a:xfrm>
            <a:off x="8229062" y="1443974"/>
            <a:ext cx="3734937" cy="3426445"/>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371;p40">
            <a:extLst>
              <a:ext uri="{FF2B5EF4-FFF2-40B4-BE49-F238E27FC236}">
                <a16:creationId xmlns:a16="http://schemas.microsoft.com/office/drawing/2014/main" id="{DDBFE1A8-5D3F-C5B2-BBA1-E581DE601453}"/>
              </a:ext>
            </a:extLst>
          </p:cNvPr>
          <p:cNvSpPr txBox="1">
            <a:spLocks/>
          </p:cNvSpPr>
          <p:nvPr/>
        </p:nvSpPr>
        <p:spPr>
          <a:xfrm>
            <a:off x="992703" y="4872910"/>
            <a:ext cx="2893497" cy="1139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3000"/>
              <a:buFont typeface="Quicksand"/>
              <a:buNone/>
              <a:defRPr sz="3000" b="1" i="0" u="none" strike="noStrike" cap="none">
                <a:solidFill>
                  <a:srgbClr val="FFFFFF"/>
                </a:solidFill>
                <a:latin typeface="Quicksand"/>
                <a:ea typeface="Quicksand"/>
                <a:cs typeface="Quicksand"/>
                <a:sym typeface="Quicksand"/>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FFFFFF"/>
              </a:buClr>
              <a:buSzPts val="3000"/>
              <a:buFont typeface="Quicksand"/>
              <a:buNone/>
              <a:tabLst/>
              <a:defRPr/>
            </a:pPr>
            <a:r>
              <a:rPr kumimoji="0" lang="en-US" sz="2800" b="1" i="0" u="none" strike="noStrike" kern="0" cap="none" spc="0" normalizeH="0" baseline="0" noProof="0">
                <a:ln>
                  <a:noFill/>
                </a:ln>
                <a:solidFill>
                  <a:srgbClr val="FF5722"/>
                </a:solidFill>
                <a:effectLst/>
                <a:uLnTx/>
                <a:uFillTx/>
                <a:latin typeface="Montserrat ExtraBold" panose="00000900000000000000" pitchFamily="2" charset="0"/>
                <a:ea typeface="Montserrat"/>
                <a:cs typeface="Montserrat"/>
                <a:sym typeface="Montserrat"/>
              </a:rPr>
              <a:t>Bài học STEM</a:t>
            </a:r>
            <a:endParaRPr kumimoji="0" lang="en-US" sz="2800" b="1" i="0" u="none" strike="noStrike" kern="0" cap="none" spc="0" normalizeH="0" baseline="0" noProof="0" dirty="0">
              <a:ln>
                <a:noFill/>
              </a:ln>
              <a:solidFill>
                <a:srgbClr val="FF5722"/>
              </a:solidFill>
              <a:effectLst/>
              <a:uLnTx/>
              <a:uFillTx/>
              <a:latin typeface="Montserrat ExtraBold" panose="00000900000000000000" pitchFamily="2" charset="0"/>
              <a:ea typeface="Montserrat"/>
              <a:cs typeface="Montserrat"/>
              <a:sym typeface="Montserrat"/>
            </a:endParaRPr>
          </a:p>
        </p:txBody>
      </p:sp>
      <p:sp>
        <p:nvSpPr>
          <p:cNvPr id="8" name="Google Shape;371;p40">
            <a:extLst>
              <a:ext uri="{FF2B5EF4-FFF2-40B4-BE49-F238E27FC236}">
                <a16:creationId xmlns:a16="http://schemas.microsoft.com/office/drawing/2014/main" id="{F4EED4BC-A62C-8797-45DC-C289C90FF6BC}"/>
              </a:ext>
            </a:extLst>
          </p:cNvPr>
          <p:cNvSpPr txBox="1">
            <a:spLocks/>
          </p:cNvSpPr>
          <p:nvPr/>
        </p:nvSpPr>
        <p:spPr>
          <a:xfrm>
            <a:off x="4507931" y="4844326"/>
            <a:ext cx="3734936" cy="1139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3000"/>
              <a:buFont typeface="Quicksand"/>
              <a:buNone/>
              <a:defRPr sz="3000" b="1" i="0" u="none" strike="noStrike" cap="none">
                <a:solidFill>
                  <a:srgbClr val="FFFFFF"/>
                </a:solidFill>
                <a:latin typeface="Quicksand"/>
                <a:ea typeface="Quicksand"/>
                <a:cs typeface="Quicksand"/>
                <a:sym typeface="Quicksand"/>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FFFFFF"/>
              </a:buClr>
              <a:buSzPts val="3000"/>
              <a:buFont typeface="Quicksand"/>
              <a:buNone/>
              <a:tabLst/>
              <a:defRPr/>
            </a:pPr>
            <a:r>
              <a:rPr kumimoji="0" lang="en-US" sz="2400" b="1" i="0" u="none" strike="noStrike" kern="0" cap="none" spc="0" normalizeH="0" baseline="0" noProof="0" dirty="0" err="1">
                <a:ln>
                  <a:noFill/>
                </a:ln>
                <a:solidFill>
                  <a:srgbClr val="FF5722"/>
                </a:solidFill>
                <a:effectLst/>
                <a:uLnTx/>
                <a:uFillTx/>
                <a:latin typeface="Montserrat ExtraBold" panose="00000900000000000000" pitchFamily="2" charset="0"/>
                <a:ea typeface="Montserrat"/>
                <a:cs typeface="Montserrat"/>
                <a:sym typeface="Montserrat"/>
              </a:rPr>
              <a:t>Hoạt</a:t>
            </a:r>
            <a:r>
              <a:rPr kumimoji="0" lang="en-US" sz="2400" b="1" i="0" u="none" strike="noStrike" kern="0" cap="none" spc="0" normalizeH="0" baseline="0" noProof="0" dirty="0">
                <a:ln>
                  <a:noFill/>
                </a:ln>
                <a:solidFill>
                  <a:srgbClr val="FF5722"/>
                </a:solidFill>
                <a:effectLst/>
                <a:uLnTx/>
                <a:uFillTx/>
                <a:latin typeface="Montserrat ExtraBold" panose="00000900000000000000" pitchFamily="2" charset="0"/>
                <a:ea typeface="Montserrat"/>
                <a:cs typeface="Montserrat"/>
                <a:sym typeface="Montserrat"/>
              </a:rPr>
              <a:t> </a:t>
            </a:r>
            <a:r>
              <a:rPr kumimoji="0" lang="en-US" sz="2400" b="1" i="0" u="none" strike="noStrike" kern="0" cap="none" spc="0" normalizeH="0" baseline="0" noProof="0" dirty="0" err="1">
                <a:ln>
                  <a:noFill/>
                </a:ln>
                <a:solidFill>
                  <a:srgbClr val="FF5722"/>
                </a:solidFill>
                <a:effectLst/>
                <a:uLnTx/>
                <a:uFillTx/>
                <a:latin typeface="Montserrat ExtraBold" panose="00000900000000000000" pitchFamily="2" charset="0"/>
                <a:ea typeface="Montserrat"/>
                <a:cs typeface="Montserrat"/>
                <a:sym typeface="Montserrat"/>
              </a:rPr>
              <a:t>động</a:t>
            </a:r>
            <a:r>
              <a:rPr kumimoji="0" lang="en-US" sz="2400" b="1" i="0" u="none" strike="noStrike" kern="0" cap="none" spc="0" normalizeH="0" baseline="0" noProof="0" dirty="0">
                <a:ln>
                  <a:noFill/>
                </a:ln>
                <a:solidFill>
                  <a:srgbClr val="FF5722"/>
                </a:solidFill>
                <a:effectLst/>
                <a:uLnTx/>
                <a:uFillTx/>
                <a:latin typeface="Montserrat ExtraBold" panose="00000900000000000000" pitchFamily="2" charset="0"/>
                <a:ea typeface="Montserrat"/>
                <a:cs typeface="Montserrat"/>
                <a:sym typeface="Montserrat"/>
              </a:rPr>
              <a:t> </a:t>
            </a:r>
          </a:p>
          <a:p>
            <a:pPr marL="0" marR="0" lvl="0" indent="0" algn="ctr" defTabSz="914400" rtl="0" eaLnBrk="1" fontAlgn="auto" latinLnBrk="0" hangingPunct="1">
              <a:lnSpc>
                <a:spcPct val="100000"/>
              </a:lnSpc>
              <a:spcBef>
                <a:spcPts val="0"/>
              </a:spcBef>
              <a:spcAft>
                <a:spcPts val="0"/>
              </a:spcAft>
              <a:buClr>
                <a:srgbClr val="FFFFFF"/>
              </a:buClr>
              <a:buSzPts val="3000"/>
              <a:buFont typeface="Quicksand"/>
              <a:buNone/>
              <a:tabLst/>
              <a:defRPr/>
            </a:pPr>
            <a:r>
              <a:rPr kumimoji="0" lang="en-US" sz="2400" b="1" i="0" u="none" strike="noStrike" kern="0" cap="none" spc="0" normalizeH="0" baseline="0" noProof="0" dirty="0" err="1">
                <a:ln>
                  <a:noFill/>
                </a:ln>
                <a:solidFill>
                  <a:srgbClr val="FF5722"/>
                </a:solidFill>
                <a:effectLst/>
                <a:uLnTx/>
                <a:uFillTx/>
                <a:latin typeface="Montserrat ExtraBold" panose="00000900000000000000" pitchFamily="2" charset="0"/>
                <a:ea typeface="Montserrat"/>
                <a:cs typeface="Montserrat"/>
                <a:sym typeface="Montserrat"/>
              </a:rPr>
              <a:t>trải</a:t>
            </a:r>
            <a:r>
              <a:rPr kumimoji="0" lang="en-US" sz="2400" b="1" i="0" u="none" strike="noStrike" kern="0" cap="none" spc="0" normalizeH="0" baseline="0" noProof="0" dirty="0">
                <a:ln>
                  <a:noFill/>
                </a:ln>
                <a:solidFill>
                  <a:srgbClr val="FF5722"/>
                </a:solidFill>
                <a:effectLst/>
                <a:uLnTx/>
                <a:uFillTx/>
                <a:latin typeface="Montserrat ExtraBold" panose="00000900000000000000" pitchFamily="2" charset="0"/>
                <a:ea typeface="Montserrat"/>
                <a:cs typeface="Montserrat"/>
                <a:sym typeface="Montserrat"/>
              </a:rPr>
              <a:t> </a:t>
            </a:r>
            <a:r>
              <a:rPr kumimoji="0" lang="en-US" sz="2400" b="1" i="0" u="none" strike="noStrike" kern="0" cap="none" spc="0" normalizeH="0" baseline="0" noProof="0" dirty="0" err="1">
                <a:ln>
                  <a:noFill/>
                </a:ln>
                <a:solidFill>
                  <a:srgbClr val="FF5722"/>
                </a:solidFill>
                <a:effectLst/>
                <a:uLnTx/>
                <a:uFillTx/>
                <a:latin typeface="Montserrat ExtraBold" panose="00000900000000000000" pitchFamily="2" charset="0"/>
                <a:ea typeface="Montserrat"/>
                <a:cs typeface="Montserrat"/>
                <a:sym typeface="Montserrat"/>
              </a:rPr>
              <a:t>nghiệm</a:t>
            </a:r>
            <a:r>
              <a:rPr kumimoji="0" lang="en-US" sz="2400" b="1" i="0" u="none" strike="noStrike" kern="0" cap="none" spc="0" normalizeH="0" baseline="0" noProof="0" dirty="0">
                <a:ln>
                  <a:noFill/>
                </a:ln>
                <a:solidFill>
                  <a:srgbClr val="FF5722"/>
                </a:solidFill>
                <a:effectLst/>
                <a:uLnTx/>
                <a:uFillTx/>
                <a:latin typeface="Montserrat ExtraBold" panose="00000900000000000000" pitchFamily="2" charset="0"/>
                <a:ea typeface="Montserrat"/>
                <a:cs typeface="Montserrat"/>
                <a:sym typeface="Montserrat"/>
              </a:rPr>
              <a:t> STEM</a:t>
            </a:r>
          </a:p>
        </p:txBody>
      </p:sp>
      <p:sp>
        <p:nvSpPr>
          <p:cNvPr id="9" name="Google Shape;371;p40">
            <a:extLst>
              <a:ext uri="{FF2B5EF4-FFF2-40B4-BE49-F238E27FC236}">
                <a16:creationId xmlns:a16="http://schemas.microsoft.com/office/drawing/2014/main" id="{BB24351B-67A0-60DA-9BC8-92D2AEACF5DE}"/>
              </a:ext>
            </a:extLst>
          </p:cNvPr>
          <p:cNvSpPr txBox="1">
            <a:spLocks/>
          </p:cNvSpPr>
          <p:nvPr/>
        </p:nvSpPr>
        <p:spPr>
          <a:xfrm>
            <a:off x="8229062" y="4870419"/>
            <a:ext cx="3734936" cy="1139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3000"/>
              <a:buFont typeface="Quicksand"/>
              <a:buNone/>
              <a:defRPr sz="3000" b="1" i="0" u="none" strike="noStrike" cap="none">
                <a:solidFill>
                  <a:srgbClr val="FFFFFF"/>
                </a:solidFill>
                <a:latin typeface="Quicksand"/>
                <a:ea typeface="Quicksand"/>
                <a:cs typeface="Quicksand"/>
                <a:sym typeface="Quicksand"/>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FFFFFF"/>
              </a:buClr>
              <a:buSzPts val="3000"/>
              <a:buFont typeface="Quicksand"/>
              <a:buNone/>
              <a:tabLst/>
              <a:defRPr/>
            </a:pPr>
            <a:r>
              <a:rPr kumimoji="0" lang="en-US" sz="2400" b="1" i="0" u="none" strike="noStrike" kern="0" cap="none" spc="0" normalizeH="0" baseline="0" noProof="0" dirty="0" err="1">
                <a:ln>
                  <a:noFill/>
                </a:ln>
                <a:solidFill>
                  <a:srgbClr val="FF5722"/>
                </a:solidFill>
                <a:effectLst/>
                <a:uLnTx/>
                <a:uFillTx/>
                <a:latin typeface="Montserrat ExtraBold" panose="00000900000000000000" pitchFamily="2" charset="0"/>
                <a:ea typeface="Montserrat"/>
                <a:cs typeface="Montserrat"/>
                <a:sym typeface="Montserrat"/>
              </a:rPr>
              <a:t>Làm</a:t>
            </a:r>
            <a:r>
              <a:rPr kumimoji="0" lang="en-US" sz="2400" b="1" i="0" u="none" strike="noStrike" kern="0" cap="none" spc="0" normalizeH="0" baseline="0" noProof="0" dirty="0">
                <a:ln>
                  <a:noFill/>
                </a:ln>
                <a:solidFill>
                  <a:srgbClr val="FF5722"/>
                </a:solidFill>
                <a:effectLst/>
                <a:uLnTx/>
                <a:uFillTx/>
                <a:latin typeface="Montserrat ExtraBold" panose="00000900000000000000" pitchFamily="2" charset="0"/>
                <a:ea typeface="Montserrat"/>
                <a:cs typeface="Montserrat"/>
                <a:sym typeface="Montserrat"/>
              </a:rPr>
              <a:t> </a:t>
            </a:r>
            <a:r>
              <a:rPr kumimoji="0" lang="en-US" sz="2400" b="1" i="0" u="none" strike="noStrike" kern="0" cap="none" spc="0" normalizeH="0" baseline="0" noProof="0" dirty="0" err="1">
                <a:ln>
                  <a:noFill/>
                </a:ln>
                <a:solidFill>
                  <a:srgbClr val="FF5722"/>
                </a:solidFill>
                <a:effectLst/>
                <a:uLnTx/>
                <a:uFillTx/>
                <a:latin typeface="Montserrat ExtraBold" panose="00000900000000000000" pitchFamily="2" charset="0"/>
                <a:ea typeface="Montserrat"/>
                <a:cs typeface="Montserrat"/>
                <a:sym typeface="Montserrat"/>
              </a:rPr>
              <a:t>quen</a:t>
            </a:r>
            <a:r>
              <a:rPr kumimoji="0" lang="en-US" sz="2400" b="1" i="0" u="none" strike="noStrike" kern="0" cap="none" spc="0" normalizeH="0" baseline="0" noProof="0" dirty="0">
                <a:ln>
                  <a:noFill/>
                </a:ln>
                <a:solidFill>
                  <a:srgbClr val="FF5722"/>
                </a:solidFill>
                <a:effectLst/>
                <a:uLnTx/>
                <a:uFillTx/>
                <a:latin typeface="Montserrat ExtraBold" panose="00000900000000000000" pitchFamily="2" charset="0"/>
                <a:ea typeface="Montserrat"/>
                <a:cs typeface="Montserrat"/>
                <a:sym typeface="Montserrat"/>
              </a:rPr>
              <a:t> </a:t>
            </a:r>
            <a:r>
              <a:rPr kumimoji="0" lang="en-US" sz="2400" b="1" i="0" u="none" strike="noStrike" kern="0" cap="none" spc="0" normalizeH="0" baseline="0" noProof="0" dirty="0" err="1">
                <a:ln>
                  <a:noFill/>
                </a:ln>
                <a:solidFill>
                  <a:srgbClr val="FF5722"/>
                </a:solidFill>
                <a:effectLst/>
                <a:uLnTx/>
                <a:uFillTx/>
                <a:latin typeface="Montserrat ExtraBold" panose="00000900000000000000" pitchFamily="2" charset="0"/>
                <a:ea typeface="Montserrat"/>
                <a:cs typeface="Montserrat"/>
                <a:sym typeface="Montserrat"/>
              </a:rPr>
              <a:t>với</a:t>
            </a:r>
            <a:r>
              <a:rPr kumimoji="0" lang="en-US" sz="2400" b="1" i="0" u="none" strike="noStrike" kern="0" cap="none" spc="0" normalizeH="0" baseline="0" noProof="0" dirty="0">
                <a:ln>
                  <a:noFill/>
                </a:ln>
                <a:solidFill>
                  <a:srgbClr val="FF5722"/>
                </a:solidFill>
                <a:effectLst/>
                <a:uLnTx/>
                <a:uFillTx/>
                <a:latin typeface="Montserrat ExtraBold" panose="00000900000000000000" pitchFamily="2" charset="0"/>
                <a:ea typeface="Montserrat"/>
                <a:cs typeface="Montserrat"/>
                <a:sym typeface="Montserrat"/>
              </a:rPr>
              <a:t> </a:t>
            </a:r>
            <a:r>
              <a:rPr kumimoji="0" lang="en-US" sz="2400" b="1" i="0" u="none" strike="noStrike" kern="0" cap="none" spc="0" normalizeH="0" baseline="0" noProof="0" dirty="0" err="1">
                <a:ln>
                  <a:noFill/>
                </a:ln>
                <a:solidFill>
                  <a:srgbClr val="FF5722"/>
                </a:solidFill>
                <a:effectLst/>
                <a:uLnTx/>
                <a:uFillTx/>
                <a:latin typeface="Montserrat ExtraBold" panose="00000900000000000000" pitchFamily="2" charset="0"/>
                <a:ea typeface="Montserrat"/>
                <a:cs typeface="Montserrat"/>
                <a:sym typeface="Montserrat"/>
              </a:rPr>
              <a:t>Nghiên</a:t>
            </a:r>
            <a:r>
              <a:rPr kumimoji="0" lang="en-US" sz="2400" b="1" i="0" u="none" strike="noStrike" kern="0" cap="none" spc="0" normalizeH="0" baseline="0" noProof="0" dirty="0">
                <a:ln>
                  <a:noFill/>
                </a:ln>
                <a:solidFill>
                  <a:srgbClr val="FF5722"/>
                </a:solidFill>
                <a:effectLst/>
                <a:uLnTx/>
                <a:uFillTx/>
                <a:latin typeface="Montserrat ExtraBold" panose="00000900000000000000" pitchFamily="2" charset="0"/>
                <a:ea typeface="Montserrat"/>
                <a:cs typeface="Montserrat"/>
                <a:sym typeface="Montserrat"/>
              </a:rPr>
              <a:t> </a:t>
            </a:r>
            <a:r>
              <a:rPr kumimoji="0" lang="en-US" sz="2400" b="1" i="0" u="none" strike="noStrike" kern="0" cap="none" spc="0" normalizeH="0" baseline="0" noProof="0" dirty="0" err="1">
                <a:ln>
                  <a:noFill/>
                </a:ln>
                <a:solidFill>
                  <a:srgbClr val="FF5722"/>
                </a:solidFill>
                <a:effectLst/>
                <a:uLnTx/>
                <a:uFillTx/>
                <a:latin typeface="Montserrat ExtraBold" panose="00000900000000000000" pitchFamily="2" charset="0"/>
                <a:ea typeface="Montserrat"/>
                <a:cs typeface="Montserrat"/>
                <a:sym typeface="Montserrat"/>
              </a:rPr>
              <a:t>cứu</a:t>
            </a:r>
            <a:r>
              <a:rPr kumimoji="0" lang="en-US" sz="2400" b="1" i="0" u="none" strike="noStrike" kern="0" cap="none" spc="0" normalizeH="0" baseline="0" noProof="0" dirty="0">
                <a:ln>
                  <a:noFill/>
                </a:ln>
                <a:solidFill>
                  <a:srgbClr val="FF5722"/>
                </a:solidFill>
                <a:effectLst/>
                <a:uLnTx/>
                <a:uFillTx/>
                <a:latin typeface="Montserrat ExtraBold" panose="00000900000000000000" pitchFamily="2" charset="0"/>
                <a:ea typeface="Montserrat"/>
                <a:cs typeface="Montserrat"/>
                <a:sym typeface="Montserrat"/>
              </a:rPr>
              <a:t> khoa </a:t>
            </a:r>
            <a:r>
              <a:rPr kumimoji="0" lang="en-US" sz="2400" b="1" i="0" u="none" strike="noStrike" kern="0" cap="none" spc="0" normalizeH="0" baseline="0" noProof="0" dirty="0" err="1">
                <a:ln>
                  <a:noFill/>
                </a:ln>
                <a:solidFill>
                  <a:srgbClr val="FF5722"/>
                </a:solidFill>
                <a:effectLst/>
                <a:uLnTx/>
                <a:uFillTx/>
                <a:latin typeface="Montserrat ExtraBold" panose="00000900000000000000" pitchFamily="2" charset="0"/>
                <a:ea typeface="Montserrat"/>
                <a:cs typeface="Montserrat"/>
                <a:sym typeface="Montserrat"/>
              </a:rPr>
              <a:t>học</a:t>
            </a:r>
            <a:r>
              <a:rPr kumimoji="0" lang="en-US" sz="2400" b="1" i="0" u="none" strike="noStrike" kern="0" cap="none" spc="0" normalizeH="0" baseline="0" noProof="0" dirty="0">
                <a:ln>
                  <a:noFill/>
                </a:ln>
                <a:solidFill>
                  <a:srgbClr val="FF5722"/>
                </a:solidFill>
                <a:effectLst/>
                <a:uLnTx/>
                <a:uFillTx/>
                <a:latin typeface="Montserrat ExtraBold" panose="00000900000000000000" pitchFamily="2" charset="0"/>
                <a:ea typeface="Montserrat"/>
                <a:cs typeface="Montserrat"/>
                <a:sym typeface="Montserrat"/>
              </a:rPr>
              <a:t>, </a:t>
            </a:r>
            <a:r>
              <a:rPr kumimoji="0" lang="en-US" sz="2400" b="1" i="0" u="none" strike="noStrike" kern="0" cap="none" spc="0" normalizeH="0" baseline="0" noProof="0" dirty="0" err="1">
                <a:ln>
                  <a:noFill/>
                </a:ln>
                <a:solidFill>
                  <a:srgbClr val="FF5722"/>
                </a:solidFill>
                <a:effectLst/>
                <a:uLnTx/>
                <a:uFillTx/>
                <a:latin typeface="Montserrat ExtraBold" panose="00000900000000000000" pitchFamily="2" charset="0"/>
                <a:ea typeface="Montserrat"/>
                <a:cs typeface="Montserrat"/>
                <a:sym typeface="Montserrat"/>
              </a:rPr>
              <a:t>ky</a:t>
            </a:r>
            <a:r>
              <a:rPr kumimoji="0" lang="en-US" sz="2400" b="1" i="0" u="none" strike="noStrike" kern="0" cap="none" spc="0" normalizeH="0" baseline="0" noProof="0" dirty="0">
                <a:ln>
                  <a:noFill/>
                </a:ln>
                <a:solidFill>
                  <a:srgbClr val="FF5722"/>
                </a:solidFill>
                <a:effectLst/>
                <a:uLnTx/>
                <a:uFillTx/>
                <a:latin typeface="Montserrat ExtraBold" panose="00000900000000000000" pitchFamily="2" charset="0"/>
                <a:ea typeface="Montserrat"/>
                <a:cs typeface="Montserrat"/>
                <a:sym typeface="Montserrat"/>
              </a:rPr>
              <a:t>̃ </a:t>
            </a:r>
            <a:r>
              <a:rPr kumimoji="0" lang="en-US" sz="2400" b="1" i="0" u="none" strike="noStrike" kern="0" cap="none" spc="0" normalizeH="0" baseline="0" noProof="0" dirty="0" err="1">
                <a:ln>
                  <a:noFill/>
                </a:ln>
                <a:solidFill>
                  <a:srgbClr val="FF5722"/>
                </a:solidFill>
                <a:effectLst/>
                <a:uLnTx/>
                <a:uFillTx/>
                <a:latin typeface="Montserrat ExtraBold" panose="00000900000000000000" pitchFamily="2" charset="0"/>
                <a:ea typeface="Montserrat"/>
                <a:cs typeface="Montserrat"/>
                <a:sym typeface="Montserrat"/>
              </a:rPr>
              <a:t>thuật</a:t>
            </a:r>
            <a:endParaRPr kumimoji="0" lang="en-US" sz="2400" b="1" i="0" u="none" strike="noStrike" kern="0" cap="none" spc="0" normalizeH="0" baseline="0" noProof="0" dirty="0">
              <a:ln>
                <a:noFill/>
              </a:ln>
              <a:solidFill>
                <a:srgbClr val="FF5722"/>
              </a:solidFill>
              <a:effectLst/>
              <a:uLnTx/>
              <a:uFillTx/>
              <a:latin typeface="Montserrat ExtraBold" panose="00000900000000000000" pitchFamily="2" charset="0"/>
              <a:ea typeface="Montserrat"/>
              <a:cs typeface="Montserrat"/>
              <a:sym typeface="Montserrat"/>
            </a:endParaRPr>
          </a:p>
        </p:txBody>
      </p:sp>
      <p:pic>
        <p:nvPicPr>
          <p:cNvPr id="2" name="Hình ảnh 1">
            <a:extLst>
              <a:ext uri="{FF2B5EF4-FFF2-40B4-BE49-F238E27FC236}">
                <a16:creationId xmlns:a16="http://schemas.microsoft.com/office/drawing/2014/main" id="{F6432617-5058-FD71-043A-4F2558542751}"/>
              </a:ext>
            </a:extLst>
          </p:cNvPr>
          <p:cNvPicPr>
            <a:picLocks noChangeAspect="1"/>
          </p:cNvPicPr>
          <p:nvPr/>
        </p:nvPicPr>
        <p:blipFill>
          <a:blip r:embed="rId5"/>
          <a:stretch>
            <a:fillRect/>
          </a:stretch>
        </p:blipFill>
        <p:spPr>
          <a:xfrm>
            <a:off x="1118025" y="1372767"/>
            <a:ext cx="3116292" cy="3355087"/>
          </a:xfrm>
          <a:prstGeom prst="rect">
            <a:avLst/>
          </a:prstGeom>
        </p:spPr>
      </p:pic>
    </p:spTree>
    <p:extLst>
      <p:ext uri="{BB962C8B-B14F-4D97-AF65-F5344CB8AC3E}">
        <p14:creationId xmlns:p14="http://schemas.microsoft.com/office/powerpoint/2010/main" val="2740962927"/>
      </p:ext>
    </p:extLst>
  </p:cSld>
  <p:clrMapOvr>
    <a:masterClrMapping/>
  </p:clrMapOvr>
</p:sld>
</file>

<file path=ppt/theme/_rels/them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Saler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Saler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Simple Light">
  <a:themeElements>
    <a:clrScheme name="Simple Light">
      <a:dk1>
        <a:srgbClr val="000000"/>
      </a:dk1>
      <a:lt1>
        <a:srgbClr val="434343"/>
      </a:lt1>
      <a:dk2>
        <a:srgbClr val="B7B7B7"/>
      </a:dk2>
      <a:lt2>
        <a:srgbClr val="D8D8D8"/>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Custom 11">
      <a:dk1>
        <a:srgbClr val="000000"/>
      </a:dk1>
      <a:lt1>
        <a:srgbClr val="FFFFFF"/>
      </a:lt1>
      <a:dk2>
        <a:srgbClr val="8439BD"/>
      </a:dk2>
      <a:lt2>
        <a:srgbClr val="EBEBEB"/>
      </a:lt2>
      <a:accent1>
        <a:srgbClr val="0EABB7"/>
      </a:accent1>
      <a:accent2>
        <a:srgbClr val="4868E5"/>
      </a:accent2>
      <a:accent3>
        <a:srgbClr val="20A472"/>
      </a:accent3>
      <a:accent4>
        <a:srgbClr val="B13DC8"/>
      </a:accent4>
      <a:accent5>
        <a:srgbClr val="172DA6"/>
      </a:accent5>
      <a:accent6>
        <a:srgbClr val="00B0F0"/>
      </a:accent6>
      <a:hlink>
        <a:srgbClr val="00B0F0"/>
      </a:hlink>
      <a:folHlink>
        <a:srgbClr val="B13DC8"/>
      </a:folHlink>
    </a:clrScheme>
    <a:fontScheme name="Custom 11">
      <a:majorFont>
        <a:latin typeface="Speak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oduct Timeline_WAC_LH - v2" id="{C490F22C-BCE6-4049-96E9-DC11EF4DCC46}" vid="{AA5619E9-B2EB-4B47-8E48-7B1F4A347B9C}"/>
    </a:ext>
  </a:extLst>
</a:theme>
</file>

<file path=ppt/theme/theme3.xml><?xml version="1.0" encoding="utf-8"?>
<a:theme xmlns:a="http://schemas.openxmlformats.org/drawingml/2006/main" name="Office Theme">
  <a:themeElements>
    <a:clrScheme name="Custom 1">
      <a:dk1>
        <a:srgbClr val="000000"/>
      </a:dk1>
      <a:lt1>
        <a:sysClr val="window" lastClr="FFFFFF"/>
      </a:lt1>
      <a:dk2>
        <a:srgbClr val="55B775"/>
      </a:dk2>
      <a:lt2>
        <a:srgbClr val="1DAAE1"/>
      </a:lt2>
      <a:accent1>
        <a:srgbClr val="D4A983"/>
      </a:accent1>
      <a:accent2>
        <a:srgbClr val="6C6D9E"/>
      </a:accent2>
      <a:accent3>
        <a:srgbClr val="BD1E2E"/>
      </a:accent3>
      <a:accent4>
        <a:srgbClr val="F0F2D6"/>
      </a:accent4>
      <a:accent5>
        <a:srgbClr val="FFFF00"/>
      </a:accent5>
      <a:accent6>
        <a:srgbClr val="7030A0"/>
      </a:accent6>
      <a:hlink>
        <a:srgbClr val="002335"/>
      </a:hlink>
      <a:folHlink>
        <a:srgbClr val="37373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Custom 6">
      <a:dk1>
        <a:sysClr val="windowText" lastClr="000000"/>
      </a:dk1>
      <a:lt1>
        <a:sysClr val="window" lastClr="FFFFFF"/>
      </a:lt1>
      <a:dk2>
        <a:srgbClr val="44546A"/>
      </a:dk2>
      <a:lt2>
        <a:srgbClr val="E7E6E6"/>
      </a:lt2>
      <a:accent1>
        <a:srgbClr val="00758B"/>
      </a:accent1>
      <a:accent2>
        <a:srgbClr val="8CC63E"/>
      </a:accent2>
      <a:accent3>
        <a:srgbClr val="00B2B5"/>
      </a:accent3>
      <a:accent4>
        <a:srgbClr val="A73785"/>
      </a:accent4>
      <a:accent5>
        <a:srgbClr val="F5C912"/>
      </a:accent5>
      <a:accent6>
        <a:srgbClr val="D84D29"/>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Main Even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ppt/theme/theme7.xml><?xml version="1.0" encoding="utf-8"?>
<a:theme xmlns:a="http://schemas.openxmlformats.org/drawingml/2006/main" name="1_Custom Design">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102_T_PGO_Template-City-16_9" id="{893A06AE-6C5D-49EF-8FB6-AAABED464B79}" vid="{0716CB8D-B4D7-4ABF-814C-951020066E22}"/>
    </a:ext>
  </a:ext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cene3d>
          <a:camera prst="orthographicFront">
            <a:rot lat="0" lon="0" rev="0"/>
          </a:camera>
          <a:lightRig rig="threePt" dir="t"/>
        </a:scene3d>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9.xml><?xml version="1.0" encoding="utf-8"?>
<a:theme xmlns:a="http://schemas.openxmlformats.org/drawingml/2006/main" name="5_Office Theme">
  <a:themeElements>
    <a:clrScheme name="Custom 11">
      <a:dk1>
        <a:srgbClr val="000000"/>
      </a:dk1>
      <a:lt1>
        <a:srgbClr val="FFFFFF"/>
      </a:lt1>
      <a:dk2>
        <a:srgbClr val="8439BD"/>
      </a:dk2>
      <a:lt2>
        <a:srgbClr val="EBEBEB"/>
      </a:lt2>
      <a:accent1>
        <a:srgbClr val="0EABB7"/>
      </a:accent1>
      <a:accent2>
        <a:srgbClr val="4868E5"/>
      </a:accent2>
      <a:accent3>
        <a:srgbClr val="20A472"/>
      </a:accent3>
      <a:accent4>
        <a:srgbClr val="B13DC8"/>
      </a:accent4>
      <a:accent5>
        <a:srgbClr val="172DA6"/>
      </a:accent5>
      <a:accent6>
        <a:srgbClr val="00B0F0"/>
      </a:accent6>
      <a:hlink>
        <a:srgbClr val="00B0F0"/>
      </a:hlink>
      <a:folHlink>
        <a:srgbClr val="B13DC8"/>
      </a:folHlink>
    </a:clrScheme>
    <a:fontScheme name="Custom 11">
      <a:majorFont>
        <a:latin typeface="Speak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oduct Timeline_WAC_LH - v2" id="{C490F22C-BCE6-4049-96E9-DC11EF4DCC46}" vid="{AA5619E9-B2EB-4B47-8E48-7B1F4A347B9C}"/>
    </a:ext>
  </a:extLst>
</a:theme>
</file>

<file path=docProps/app.xml><?xml version="1.0" encoding="utf-8"?>
<Properties xmlns="http://schemas.openxmlformats.org/officeDocument/2006/extended-properties" xmlns:vt="http://schemas.openxmlformats.org/officeDocument/2006/docPropsVTypes">
  <Template>office theme</Template>
  <TotalTime>2420</TotalTime>
  <Words>3062</Words>
  <Application>Microsoft Office PowerPoint</Application>
  <PresentationFormat>Widescreen</PresentationFormat>
  <Paragraphs>359</Paragraphs>
  <Slides>36</Slides>
  <Notes>17</Notes>
  <HiddenSlides>1</HiddenSlides>
  <MMClips>0</MMClips>
  <ScaleCrop>false</ScaleCrop>
  <HeadingPairs>
    <vt:vector size="6" baseType="variant">
      <vt:variant>
        <vt:lpstr>Fonts Used</vt:lpstr>
      </vt:variant>
      <vt:variant>
        <vt:i4>18</vt:i4>
      </vt:variant>
      <vt:variant>
        <vt:lpstr>Theme</vt:lpstr>
      </vt:variant>
      <vt:variant>
        <vt:i4>13</vt:i4>
      </vt:variant>
      <vt:variant>
        <vt:lpstr>Slide Titles</vt:lpstr>
      </vt:variant>
      <vt:variant>
        <vt:i4>36</vt:i4>
      </vt:variant>
    </vt:vector>
  </HeadingPairs>
  <TitlesOfParts>
    <vt:vector size="67" baseType="lpstr">
      <vt:lpstr>#9Slide03 Bebas Neue Bold</vt:lpstr>
      <vt:lpstr>Arial</vt:lpstr>
      <vt:lpstr>Arvo</vt:lpstr>
      <vt:lpstr>Avenir Next LT Pro Light</vt:lpstr>
      <vt:lpstr>Calibri</vt:lpstr>
      <vt:lpstr>Calibri Light</vt:lpstr>
      <vt:lpstr>Impact</vt:lpstr>
      <vt:lpstr>Montserrat ExtraBold</vt:lpstr>
      <vt:lpstr>Montserrat Light</vt:lpstr>
      <vt:lpstr>Open Sans</vt:lpstr>
      <vt:lpstr>Quicksand</vt:lpstr>
      <vt:lpstr>Roboto Condensed</vt:lpstr>
      <vt:lpstr>Roboto Condensed Light</vt:lpstr>
      <vt:lpstr>Segoe UI Black</vt:lpstr>
      <vt:lpstr>Speak Pro</vt:lpstr>
      <vt:lpstr>Tahoma</vt:lpstr>
      <vt:lpstr>Times New Roman</vt:lpstr>
      <vt:lpstr>Twentieth Century</vt:lpstr>
      <vt:lpstr>Office Theme</vt:lpstr>
      <vt:lpstr>2_Office Theme</vt:lpstr>
      <vt:lpstr>Office Theme</vt:lpstr>
      <vt:lpstr>1_Office Theme</vt:lpstr>
      <vt:lpstr>3_Office Theme</vt:lpstr>
      <vt:lpstr>Main Event</vt:lpstr>
      <vt:lpstr>1_Custom Design</vt:lpstr>
      <vt:lpstr>4_Office Theme</vt:lpstr>
      <vt:lpstr>5_Office Theme</vt:lpstr>
      <vt:lpstr>1_Salerio template</vt:lpstr>
      <vt:lpstr>6_Office Theme</vt:lpstr>
      <vt:lpstr>Salerio template</vt:lpstr>
      <vt:lpstr>Simple Light</vt:lpstr>
      <vt:lpstr>PowerPoint Presentation</vt:lpstr>
      <vt:lpstr>GIÁO DỤC STEM CẤP TIỂU HỌC</vt:lpstr>
      <vt:lpstr>HỆ THỐNG CÁC MÔN HỌC CẤP TIỂU HỌC  TRONG CHƯƠNG TRÌNH GDPT 2018</vt:lpstr>
      <vt:lpstr>PowerPoint Presentation</vt:lpstr>
      <vt:lpstr>Môn Mĩ thuật</vt:lpstr>
      <vt:lpstr>PowerPoint Presentation</vt:lpstr>
      <vt:lpstr>PowerPoint Presentation</vt:lpstr>
      <vt:lpstr>PowerPoint Presentation</vt:lpstr>
      <vt:lpstr>PowerPoint Presentation</vt:lpstr>
      <vt:lpstr>Hình thức tổ chức hoạt động giáo dục STEM ở cấp tiểu học    </vt:lpstr>
      <vt:lpstr>Hình thức tổ chức hoạt động giáo dục STEM ở cấp tiểu học    </vt:lpstr>
      <vt:lpstr>Hình thức tổ chức hoạt động giáo dục STEM ở cấp tiểu học    </vt:lpstr>
      <vt:lpstr>Quy trình tổ chức hoạt động giáo dục STEM ở cấp tiểu học </vt:lpstr>
      <vt:lpstr>PowerPoint Presentation</vt:lpstr>
      <vt:lpstr>PowerPoint Presentation</vt:lpstr>
      <vt:lpstr> </vt:lpstr>
      <vt:lpstr>PowerPoint Presentation</vt:lpstr>
      <vt:lpstr>PowerPoint Presentation</vt:lpstr>
      <vt:lpstr>PowerPoint Presentation</vt:lpstr>
      <vt:lpstr>PowerPoint Presentation</vt:lpstr>
      <vt:lpstr>QUI TRÌNH 1</vt:lpstr>
      <vt:lpstr>Minh họa: CHỦ ĐỀ “KHẨU TRANG CỦA EM”</vt:lpstr>
      <vt:lpstr>QUI TRÌNH 2</vt:lpstr>
      <vt:lpstr>QUI TRÌNH 2</vt:lpstr>
      <vt:lpstr>PowerPoint Presentation</vt:lpstr>
      <vt:lpstr>PowerPoint Presentation</vt:lpstr>
      <vt:lpstr>PowerPoint Presentation</vt:lpstr>
      <vt:lpstr>PowerPoint Presentation</vt:lpstr>
      <vt:lpstr>PowerPoint Presentation</vt:lpstr>
      <vt:lpstr>Minh họa: CHỦ ĐỀ KHẨU TRANG CỦA EM</vt:lpstr>
      <vt:lpstr>PowerPoint Presentation</vt:lpstr>
      <vt:lpstr>Định hướng lựa chọn chủ đề STEM lớp 1</vt:lpstr>
      <vt:lpstr>Định hướng lựa chọn chủ đề STEM lớp 1</vt:lpstr>
      <vt:lpstr>Định hướng lựa chọn chủ đề STEM lớp 1</vt:lpstr>
      <vt:lpstr>Một số chủ đề gợi ý Lớp Một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Lam Thuy</cp:lastModifiedBy>
  <cp:revision>837</cp:revision>
  <dcterms:created xsi:type="dcterms:W3CDTF">2022-07-05T12:59:03Z</dcterms:created>
  <dcterms:modified xsi:type="dcterms:W3CDTF">2023-07-16T10:40:53Z</dcterms:modified>
</cp:coreProperties>
</file>